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777081"/>
            <a:ext cx="6400800" cy="9144000"/>
            <a:chOff x="4343400" y="777081"/>
            <a:chExt cx="6400800" cy="9144000"/>
          </a:xfrm>
        </p:grpSpPr>
        <p:sp>
          <p:nvSpPr>
            <p:cNvPr id="3" name="rc3"/>
            <p:cNvSpPr/>
            <p:nvPr/>
          </p:nvSpPr>
          <p:spPr>
            <a:xfrm>
              <a:off x="4343400" y="777081"/>
              <a:ext cx="6400800" cy="9144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777081"/>
              <a:ext cx="6400799" cy="4392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90324" y="4587595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90324" y="3800976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90324" y="3014357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90324" y="2227738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90324" y="1441119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985932" y="1441119"/>
              <a:ext cx="4015537" cy="3146476"/>
            </a:xfrm>
            <a:custGeom>
              <a:avLst/>
              <a:pathLst>
                <a:path w="4015537" h="3146476">
                  <a:moveTo>
                    <a:pt x="0" y="0"/>
                  </a:moveTo>
                  <a:lnTo>
                    <a:pt x="334628" y="0"/>
                  </a:lnTo>
                  <a:lnTo>
                    <a:pt x="669256" y="0"/>
                  </a:lnTo>
                  <a:lnTo>
                    <a:pt x="1003884" y="0"/>
                  </a:lnTo>
                  <a:lnTo>
                    <a:pt x="1338512" y="0"/>
                  </a:lnTo>
                  <a:lnTo>
                    <a:pt x="1673140" y="0"/>
                  </a:lnTo>
                  <a:lnTo>
                    <a:pt x="2007768" y="0"/>
                  </a:lnTo>
                  <a:lnTo>
                    <a:pt x="2342397" y="0"/>
                  </a:lnTo>
                  <a:lnTo>
                    <a:pt x="2677025" y="0"/>
                  </a:lnTo>
                  <a:lnTo>
                    <a:pt x="3011653" y="0"/>
                  </a:lnTo>
                  <a:lnTo>
                    <a:pt x="3346281" y="0"/>
                  </a:lnTo>
                  <a:lnTo>
                    <a:pt x="3680909" y="0"/>
                  </a:lnTo>
                  <a:lnTo>
                    <a:pt x="4015537" y="0"/>
                  </a:lnTo>
                  <a:lnTo>
                    <a:pt x="4015537" y="1165361"/>
                  </a:lnTo>
                  <a:lnTo>
                    <a:pt x="3680909" y="1385333"/>
                  </a:lnTo>
                  <a:lnTo>
                    <a:pt x="3346281" y="1452583"/>
                  </a:lnTo>
                  <a:lnTo>
                    <a:pt x="3011653" y="1749911"/>
                  </a:lnTo>
                  <a:lnTo>
                    <a:pt x="2677025" y="2242316"/>
                  </a:lnTo>
                  <a:lnTo>
                    <a:pt x="2342397" y="2651747"/>
                  </a:lnTo>
                  <a:lnTo>
                    <a:pt x="2007768" y="2874184"/>
                  </a:lnTo>
                  <a:lnTo>
                    <a:pt x="1673140" y="2921727"/>
                  </a:lnTo>
                  <a:lnTo>
                    <a:pt x="1338512" y="3146476"/>
                  </a:lnTo>
                  <a:lnTo>
                    <a:pt x="1003884" y="2717411"/>
                  </a:lnTo>
                  <a:lnTo>
                    <a:pt x="669256" y="3146476"/>
                  </a:lnTo>
                  <a:lnTo>
                    <a:pt x="334628" y="3146476"/>
                  </a:lnTo>
                  <a:lnTo>
                    <a:pt x="0" y="3146476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85932" y="1441119"/>
              <a:ext cx="4015537" cy="0"/>
            </a:xfrm>
            <a:custGeom>
              <a:avLst/>
              <a:pathLst>
                <a:path w="4015537" h="0">
                  <a:moveTo>
                    <a:pt x="0" y="0"/>
                  </a:moveTo>
                  <a:lnTo>
                    <a:pt x="334628" y="0"/>
                  </a:lnTo>
                  <a:lnTo>
                    <a:pt x="669256" y="0"/>
                  </a:lnTo>
                  <a:lnTo>
                    <a:pt x="1003884" y="0"/>
                  </a:lnTo>
                  <a:lnTo>
                    <a:pt x="1338512" y="0"/>
                  </a:lnTo>
                  <a:lnTo>
                    <a:pt x="1673140" y="0"/>
                  </a:lnTo>
                  <a:lnTo>
                    <a:pt x="2007768" y="0"/>
                  </a:lnTo>
                  <a:lnTo>
                    <a:pt x="2342397" y="0"/>
                  </a:lnTo>
                  <a:lnTo>
                    <a:pt x="2677025" y="0"/>
                  </a:lnTo>
                  <a:lnTo>
                    <a:pt x="3011653" y="0"/>
                  </a:lnTo>
                  <a:lnTo>
                    <a:pt x="3346281" y="0"/>
                  </a:lnTo>
                  <a:lnTo>
                    <a:pt x="3680909" y="0"/>
                  </a:lnTo>
                  <a:lnTo>
                    <a:pt x="401553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85932" y="2606480"/>
              <a:ext cx="4015537" cy="1981114"/>
            </a:xfrm>
            <a:custGeom>
              <a:avLst/>
              <a:pathLst>
                <a:path w="4015537" h="1981114">
                  <a:moveTo>
                    <a:pt x="0" y="1981114"/>
                  </a:moveTo>
                  <a:lnTo>
                    <a:pt x="334628" y="1981114"/>
                  </a:lnTo>
                  <a:lnTo>
                    <a:pt x="669256" y="1981114"/>
                  </a:lnTo>
                  <a:lnTo>
                    <a:pt x="1003884" y="1552049"/>
                  </a:lnTo>
                  <a:lnTo>
                    <a:pt x="1338512" y="1981114"/>
                  </a:lnTo>
                  <a:lnTo>
                    <a:pt x="1673140" y="1756366"/>
                  </a:lnTo>
                  <a:lnTo>
                    <a:pt x="2007768" y="1708823"/>
                  </a:lnTo>
                  <a:lnTo>
                    <a:pt x="2342397" y="1486385"/>
                  </a:lnTo>
                  <a:lnTo>
                    <a:pt x="2677025" y="1076954"/>
                  </a:lnTo>
                  <a:lnTo>
                    <a:pt x="3011653" y="584550"/>
                  </a:lnTo>
                  <a:lnTo>
                    <a:pt x="3346281" y="287222"/>
                  </a:lnTo>
                  <a:lnTo>
                    <a:pt x="3680909" y="219972"/>
                  </a:lnTo>
                  <a:lnTo>
                    <a:pt x="4015537" y="0"/>
                  </a:lnTo>
                  <a:lnTo>
                    <a:pt x="4015537" y="1864578"/>
                  </a:lnTo>
                  <a:lnTo>
                    <a:pt x="3680909" y="1763735"/>
                  </a:lnTo>
                  <a:lnTo>
                    <a:pt x="3346281" y="1626248"/>
                  </a:lnTo>
                  <a:lnTo>
                    <a:pt x="3011653" y="1833886"/>
                  </a:lnTo>
                  <a:lnTo>
                    <a:pt x="2677025" y="1812338"/>
                  </a:lnTo>
                  <a:lnTo>
                    <a:pt x="2342397" y="1908554"/>
                  </a:lnTo>
                  <a:lnTo>
                    <a:pt x="2007768" y="1950860"/>
                  </a:lnTo>
                  <a:lnTo>
                    <a:pt x="1673140" y="1981114"/>
                  </a:lnTo>
                  <a:lnTo>
                    <a:pt x="1338512" y="1981114"/>
                  </a:lnTo>
                  <a:lnTo>
                    <a:pt x="1003884" y="1981114"/>
                  </a:lnTo>
                  <a:lnTo>
                    <a:pt x="669256" y="1981114"/>
                  </a:lnTo>
                  <a:lnTo>
                    <a:pt x="334628" y="1981114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85932" y="2606480"/>
              <a:ext cx="4015537" cy="1981114"/>
            </a:xfrm>
            <a:custGeom>
              <a:avLst/>
              <a:pathLst>
                <a:path w="4015537" h="1981114">
                  <a:moveTo>
                    <a:pt x="0" y="1981114"/>
                  </a:moveTo>
                  <a:lnTo>
                    <a:pt x="334628" y="1981114"/>
                  </a:lnTo>
                  <a:lnTo>
                    <a:pt x="669256" y="1981114"/>
                  </a:lnTo>
                  <a:lnTo>
                    <a:pt x="1003884" y="1552049"/>
                  </a:lnTo>
                  <a:lnTo>
                    <a:pt x="1338512" y="1981114"/>
                  </a:lnTo>
                  <a:lnTo>
                    <a:pt x="1673140" y="1756366"/>
                  </a:lnTo>
                  <a:lnTo>
                    <a:pt x="2007768" y="1708823"/>
                  </a:lnTo>
                  <a:lnTo>
                    <a:pt x="2342397" y="1486385"/>
                  </a:lnTo>
                  <a:lnTo>
                    <a:pt x="2677025" y="1076954"/>
                  </a:lnTo>
                  <a:lnTo>
                    <a:pt x="3011653" y="584550"/>
                  </a:lnTo>
                  <a:lnTo>
                    <a:pt x="3346281" y="287222"/>
                  </a:lnTo>
                  <a:lnTo>
                    <a:pt x="3680909" y="219972"/>
                  </a:lnTo>
                  <a:lnTo>
                    <a:pt x="401553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985932" y="4232729"/>
              <a:ext cx="4015537" cy="354865"/>
            </a:xfrm>
            <a:custGeom>
              <a:avLst/>
              <a:pathLst>
                <a:path w="4015537" h="354865">
                  <a:moveTo>
                    <a:pt x="0" y="354865"/>
                  </a:moveTo>
                  <a:lnTo>
                    <a:pt x="334628" y="354865"/>
                  </a:lnTo>
                  <a:lnTo>
                    <a:pt x="669256" y="354865"/>
                  </a:lnTo>
                  <a:lnTo>
                    <a:pt x="1003884" y="354865"/>
                  </a:lnTo>
                  <a:lnTo>
                    <a:pt x="1338512" y="354865"/>
                  </a:lnTo>
                  <a:lnTo>
                    <a:pt x="1673140" y="354865"/>
                  </a:lnTo>
                  <a:lnTo>
                    <a:pt x="2007768" y="324611"/>
                  </a:lnTo>
                  <a:lnTo>
                    <a:pt x="2342397" y="282305"/>
                  </a:lnTo>
                  <a:lnTo>
                    <a:pt x="2677025" y="186089"/>
                  </a:lnTo>
                  <a:lnTo>
                    <a:pt x="3011653" y="207637"/>
                  </a:lnTo>
                  <a:lnTo>
                    <a:pt x="3346281" y="0"/>
                  </a:lnTo>
                  <a:lnTo>
                    <a:pt x="3680909" y="137486"/>
                  </a:lnTo>
                  <a:lnTo>
                    <a:pt x="4015537" y="238329"/>
                  </a:lnTo>
                  <a:lnTo>
                    <a:pt x="4015537" y="288273"/>
                  </a:lnTo>
                  <a:lnTo>
                    <a:pt x="3680909" y="295915"/>
                  </a:lnTo>
                  <a:lnTo>
                    <a:pt x="3346281" y="298087"/>
                  </a:lnTo>
                  <a:lnTo>
                    <a:pt x="3011653" y="350659"/>
                  </a:lnTo>
                  <a:lnTo>
                    <a:pt x="2677025" y="342810"/>
                  </a:lnTo>
                  <a:lnTo>
                    <a:pt x="2342397" y="354865"/>
                  </a:lnTo>
                  <a:lnTo>
                    <a:pt x="2007768" y="354865"/>
                  </a:lnTo>
                  <a:lnTo>
                    <a:pt x="1673140" y="354865"/>
                  </a:lnTo>
                  <a:lnTo>
                    <a:pt x="1338512" y="354865"/>
                  </a:lnTo>
                  <a:lnTo>
                    <a:pt x="1003884" y="354865"/>
                  </a:lnTo>
                  <a:lnTo>
                    <a:pt x="669256" y="354865"/>
                  </a:lnTo>
                  <a:lnTo>
                    <a:pt x="334628" y="354865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985932" y="4232729"/>
              <a:ext cx="4015537" cy="354865"/>
            </a:xfrm>
            <a:custGeom>
              <a:avLst/>
              <a:pathLst>
                <a:path w="4015537" h="354865">
                  <a:moveTo>
                    <a:pt x="0" y="354865"/>
                  </a:moveTo>
                  <a:lnTo>
                    <a:pt x="334628" y="354865"/>
                  </a:lnTo>
                  <a:lnTo>
                    <a:pt x="669256" y="354865"/>
                  </a:lnTo>
                  <a:lnTo>
                    <a:pt x="1003884" y="354865"/>
                  </a:lnTo>
                  <a:lnTo>
                    <a:pt x="1338512" y="354865"/>
                  </a:lnTo>
                  <a:lnTo>
                    <a:pt x="1673140" y="354865"/>
                  </a:lnTo>
                  <a:lnTo>
                    <a:pt x="2007768" y="324611"/>
                  </a:lnTo>
                  <a:lnTo>
                    <a:pt x="2342397" y="282305"/>
                  </a:lnTo>
                  <a:lnTo>
                    <a:pt x="2677025" y="186089"/>
                  </a:lnTo>
                  <a:lnTo>
                    <a:pt x="3011653" y="207637"/>
                  </a:lnTo>
                  <a:lnTo>
                    <a:pt x="3346281" y="0"/>
                  </a:lnTo>
                  <a:lnTo>
                    <a:pt x="3680909" y="137486"/>
                  </a:lnTo>
                  <a:lnTo>
                    <a:pt x="4015537" y="23832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985932" y="4521003"/>
              <a:ext cx="4015537" cy="66592"/>
            </a:xfrm>
            <a:custGeom>
              <a:avLst/>
              <a:pathLst>
                <a:path w="4015537" h="66592">
                  <a:moveTo>
                    <a:pt x="0" y="66592"/>
                  </a:moveTo>
                  <a:lnTo>
                    <a:pt x="334628" y="66592"/>
                  </a:lnTo>
                  <a:lnTo>
                    <a:pt x="669256" y="66592"/>
                  </a:lnTo>
                  <a:lnTo>
                    <a:pt x="1003884" y="66592"/>
                  </a:lnTo>
                  <a:lnTo>
                    <a:pt x="1338512" y="66592"/>
                  </a:lnTo>
                  <a:lnTo>
                    <a:pt x="1673140" y="66592"/>
                  </a:lnTo>
                  <a:lnTo>
                    <a:pt x="2007768" y="66592"/>
                  </a:lnTo>
                  <a:lnTo>
                    <a:pt x="2342397" y="66592"/>
                  </a:lnTo>
                  <a:lnTo>
                    <a:pt x="2677025" y="54536"/>
                  </a:lnTo>
                  <a:lnTo>
                    <a:pt x="3011653" y="62385"/>
                  </a:lnTo>
                  <a:lnTo>
                    <a:pt x="3346281" y="9813"/>
                  </a:lnTo>
                  <a:lnTo>
                    <a:pt x="3680909" y="7641"/>
                  </a:lnTo>
                  <a:lnTo>
                    <a:pt x="4015537" y="0"/>
                  </a:lnTo>
                  <a:lnTo>
                    <a:pt x="4015537" y="66592"/>
                  </a:lnTo>
                  <a:lnTo>
                    <a:pt x="3680909" y="66592"/>
                  </a:lnTo>
                  <a:lnTo>
                    <a:pt x="3346281" y="66592"/>
                  </a:lnTo>
                  <a:lnTo>
                    <a:pt x="3011653" y="66592"/>
                  </a:lnTo>
                  <a:lnTo>
                    <a:pt x="2677025" y="66592"/>
                  </a:lnTo>
                  <a:lnTo>
                    <a:pt x="2342397" y="66592"/>
                  </a:lnTo>
                  <a:lnTo>
                    <a:pt x="2007768" y="66592"/>
                  </a:lnTo>
                  <a:lnTo>
                    <a:pt x="1673140" y="66592"/>
                  </a:lnTo>
                  <a:lnTo>
                    <a:pt x="1338512" y="66592"/>
                  </a:lnTo>
                  <a:lnTo>
                    <a:pt x="1003884" y="66592"/>
                  </a:lnTo>
                  <a:lnTo>
                    <a:pt x="669256" y="66592"/>
                  </a:lnTo>
                  <a:lnTo>
                    <a:pt x="334628" y="66592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85932" y="4521003"/>
              <a:ext cx="4015537" cy="66592"/>
            </a:xfrm>
            <a:custGeom>
              <a:avLst/>
              <a:pathLst>
                <a:path w="4015537" h="66592">
                  <a:moveTo>
                    <a:pt x="0" y="66592"/>
                  </a:moveTo>
                  <a:lnTo>
                    <a:pt x="334628" y="66592"/>
                  </a:lnTo>
                  <a:lnTo>
                    <a:pt x="669256" y="66592"/>
                  </a:lnTo>
                  <a:lnTo>
                    <a:pt x="1003884" y="66592"/>
                  </a:lnTo>
                  <a:lnTo>
                    <a:pt x="1338512" y="66592"/>
                  </a:lnTo>
                  <a:lnTo>
                    <a:pt x="1673140" y="66592"/>
                  </a:lnTo>
                  <a:lnTo>
                    <a:pt x="2007768" y="66592"/>
                  </a:lnTo>
                  <a:lnTo>
                    <a:pt x="2342397" y="66592"/>
                  </a:lnTo>
                  <a:lnTo>
                    <a:pt x="2677025" y="54536"/>
                  </a:lnTo>
                  <a:lnTo>
                    <a:pt x="3011653" y="62385"/>
                  </a:lnTo>
                  <a:lnTo>
                    <a:pt x="3346281" y="9813"/>
                  </a:lnTo>
                  <a:lnTo>
                    <a:pt x="3680909" y="7641"/>
                  </a:lnTo>
                  <a:lnTo>
                    <a:pt x="401553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590402" y="4542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90402" y="375549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590402" y="296887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90402" y="218225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590402" y="139563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4855529" y="4587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55529" y="3800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855529" y="3014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855529" y="2227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855529" y="1441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90324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372248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854173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192686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4846300" y="4807549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341768" y="4806060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816936" y="4807549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9141906" y="4807549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4262337" y="2957951"/>
              <a:ext cx="4066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90324" y="808094"/>
              <a:ext cx="3781454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British, South African &amp; Brazilian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890324" y="1003461"/>
              <a:ext cx="448252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SARS-CoV2 variants in Belgium (baseline surveillance)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4343400" y="5169764"/>
              <a:ext cx="6400799" cy="4392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890324" y="9140649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890324" y="8268820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890324" y="7396991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890324" y="6525162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890324" y="5653333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890324" y="5653333"/>
              <a:ext cx="5784286" cy="3453069"/>
            </a:xfrm>
            <a:custGeom>
              <a:avLst/>
              <a:pathLst>
                <a:path w="5784286" h="3453069">
                  <a:moveTo>
                    <a:pt x="0" y="0"/>
                  </a:moveTo>
                  <a:lnTo>
                    <a:pt x="47804" y="0"/>
                  </a:lnTo>
                  <a:lnTo>
                    <a:pt x="95608" y="0"/>
                  </a:lnTo>
                  <a:lnTo>
                    <a:pt x="143412" y="0"/>
                  </a:lnTo>
                  <a:lnTo>
                    <a:pt x="191216" y="0"/>
                  </a:lnTo>
                  <a:lnTo>
                    <a:pt x="239020" y="0"/>
                  </a:lnTo>
                  <a:lnTo>
                    <a:pt x="286824" y="0"/>
                  </a:lnTo>
                  <a:lnTo>
                    <a:pt x="334628" y="0"/>
                  </a:lnTo>
                  <a:lnTo>
                    <a:pt x="382432" y="0"/>
                  </a:lnTo>
                  <a:lnTo>
                    <a:pt x="430236" y="0"/>
                  </a:lnTo>
                  <a:lnTo>
                    <a:pt x="478040" y="0"/>
                  </a:lnTo>
                  <a:lnTo>
                    <a:pt x="525844" y="0"/>
                  </a:lnTo>
                  <a:lnTo>
                    <a:pt x="573648" y="0"/>
                  </a:lnTo>
                  <a:lnTo>
                    <a:pt x="621452" y="0"/>
                  </a:lnTo>
                  <a:lnTo>
                    <a:pt x="669256" y="0"/>
                  </a:lnTo>
                  <a:lnTo>
                    <a:pt x="717060" y="0"/>
                  </a:lnTo>
                  <a:lnTo>
                    <a:pt x="764864" y="0"/>
                  </a:lnTo>
                  <a:lnTo>
                    <a:pt x="812668" y="0"/>
                  </a:lnTo>
                  <a:lnTo>
                    <a:pt x="860472" y="0"/>
                  </a:lnTo>
                  <a:lnTo>
                    <a:pt x="908276" y="0"/>
                  </a:lnTo>
                  <a:lnTo>
                    <a:pt x="956080" y="0"/>
                  </a:lnTo>
                  <a:lnTo>
                    <a:pt x="1003884" y="0"/>
                  </a:lnTo>
                  <a:lnTo>
                    <a:pt x="1051688" y="0"/>
                  </a:lnTo>
                  <a:lnTo>
                    <a:pt x="1099492" y="0"/>
                  </a:lnTo>
                  <a:lnTo>
                    <a:pt x="1147296" y="0"/>
                  </a:lnTo>
                  <a:lnTo>
                    <a:pt x="1195100" y="0"/>
                  </a:lnTo>
                  <a:lnTo>
                    <a:pt x="1242904" y="0"/>
                  </a:lnTo>
                  <a:lnTo>
                    <a:pt x="1290708" y="0"/>
                  </a:lnTo>
                  <a:lnTo>
                    <a:pt x="1338512" y="0"/>
                  </a:lnTo>
                  <a:lnTo>
                    <a:pt x="1386316" y="0"/>
                  </a:lnTo>
                  <a:lnTo>
                    <a:pt x="1434120" y="0"/>
                  </a:lnTo>
                  <a:lnTo>
                    <a:pt x="1481924" y="0"/>
                  </a:lnTo>
                  <a:lnTo>
                    <a:pt x="1529728" y="0"/>
                  </a:lnTo>
                  <a:lnTo>
                    <a:pt x="1577532" y="0"/>
                  </a:lnTo>
                  <a:lnTo>
                    <a:pt x="1625336" y="0"/>
                  </a:lnTo>
                  <a:lnTo>
                    <a:pt x="1673140" y="0"/>
                  </a:lnTo>
                  <a:lnTo>
                    <a:pt x="1720944" y="0"/>
                  </a:lnTo>
                  <a:lnTo>
                    <a:pt x="1768748" y="0"/>
                  </a:lnTo>
                  <a:lnTo>
                    <a:pt x="1816552" y="0"/>
                  </a:lnTo>
                  <a:lnTo>
                    <a:pt x="1864356" y="0"/>
                  </a:lnTo>
                  <a:lnTo>
                    <a:pt x="1912160" y="0"/>
                  </a:lnTo>
                  <a:lnTo>
                    <a:pt x="1959964" y="0"/>
                  </a:lnTo>
                  <a:lnTo>
                    <a:pt x="2007768" y="0"/>
                  </a:lnTo>
                  <a:lnTo>
                    <a:pt x="2055572" y="0"/>
                  </a:lnTo>
                  <a:lnTo>
                    <a:pt x="2103376" y="0"/>
                  </a:lnTo>
                  <a:lnTo>
                    <a:pt x="2151180" y="0"/>
                  </a:lnTo>
                  <a:lnTo>
                    <a:pt x="2198985" y="0"/>
                  </a:lnTo>
                  <a:lnTo>
                    <a:pt x="2246789" y="0"/>
                  </a:lnTo>
                  <a:lnTo>
                    <a:pt x="2294593" y="0"/>
                  </a:lnTo>
                  <a:lnTo>
                    <a:pt x="2342397" y="0"/>
                  </a:lnTo>
                  <a:lnTo>
                    <a:pt x="2390201" y="0"/>
                  </a:lnTo>
                  <a:lnTo>
                    <a:pt x="2438005" y="0"/>
                  </a:lnTo>
                  <a:lnTo>
                    <a:pt x="2485809" y="0"/>
                  </a:lnTo>
                  <a:lnTo>
                    <a:pt x="2533613" y="0"/>
                  </a:lnTo>
                  <a:lnTo>
                    <a:pt x="2581417" y="0"/>
                  </a:lnTo>
                  <a:lnTo>
                    <a:pt x="2629221" y="0"/>
                  </a:lnTo>
                  <a:lnTo>
                    <a:pt x="2677025" y="0"/>
                  </a:lnTo>
                  <a:lnTo>
                    <a:pt x="2724829" y="0"/>
                  </a:lnTo>
                  <a:lnTo>
                    <a:pt x="2772633" y="0"/>
                  </a:lnTo>
                  <a:lnTo>
                    <a:pt x="2820437" y="0"/>
                  </a:lnTo>
                  <a:lnTo>
                    <a:pt x="2868241" y="0"/>
                  </a:lnTo>
                  <a:lnTo>
                    <a:pt x="2916045" y="0"/>
                  </a:lnTo>
                  <a:lnTo>
                    <a:pt x="2963849" y="0"/>
                  </a:lnTo>
                  <a:lnTo>
                    <a:pt x="3011653" y="0"/>
                  </a:lnTo>
                  <a:lnTo>
                    <a:pt x="3059457" y="0"/>
                  </a:lnTo>
                  <a:lnTo>
                    <a:pt x="3107261" y="0"/>
                  </a:lnTo>
                  <a:lnTo>
                    <a:pt x="3155065" y="0"/>
                  </a:lnTo>
                  <a:lnTo>
                    <a:pt x="3202869" y="0"/>
                  </a:lnTo>
                  <a:lnTo>
                    <a:pt x="3250673" y="0"/>
                  </a:lnTo>
                  <a:lnTo>
                    <a:pt x="3298477" y="0"/>
                  </a:lnTo>
                  <a:lnTo>
                    <a:pt x="3346281" y="0"/>
                  </a:lnTo>
                  <a:lnTo>
                    <a:pt x="3394085" y="0"/>
                  </a:lnTo>
                  <a:lnTo>
                    <a:pt x="3441889" y="0"/>
                  </a:lnTo>
                  <a:lnTo>
                    <a:pt x="3489693" y="0"/>
                  </a:lnTo>
                  <a:lnTo>
                    <a:pt x="3537497" y="0"/>
                  </a:lnTo>
                  <a:lnTo>
                    <a:pt x="3585301" y="0"/>
                  </a:lnTo>
                  <a:lnTo>
                    <a:pt x="3633105" y="0"/>
                  </a:lnTo>
                  <a:lnTo>
                    <a:pt x="3680909" y="0"/>
                  </a:lnTo>
                  <a:lnTo>
                    <a:pt x="3728713" y="0"/>
                  </a:lnTo>
                  <a:lnTo>
                    <a:pt x="3776517" y="0"/>
                  </a:lnTo>
                  <a:lnTo>
                    <a:pt x="3824321" y="0"/>
                  </a:lnTo>
                  <a:lnTo>
                    <a:pt x="3872125" y="0"/>
                  </a:lnTo>
                  <a:lnTo>
                    <a:pt x="3919929" y="0"/>
                  </a:lnTo>
                  <a:lnTo>
                    <a:pt x="3967733" y="0"/>
                  </a:lnTo>
                  <a:lnTo>
                    <a:pt x="4015537" y="0"/>
                  </a:lnTo>
                  <a:lnTo>
                    <a:pt x="4063341" y="0"/>
                  </a:lnTo>
                  <a:lnTo>
                    <a:pt x="4111145" y="0"/>
                  </a:lnTo>
                  <a:lnTo>
                    <a:pt x="4158949" y="0"/>
                  </a:lnTo>
                  <a:lnTo>
                    <a:pt x="4206753" y="0"/>
                  </a:lnTo>
                  <a:lnTo>
                    <a:pt x="4254557" y="0"/>
                  </a:lnTo>
                  <a:lnTo>
                    <a:pt x="4302361" y="0"/>
                  </a:lnTo>
                  <a:lnTo>
                    <a:pt x="4350166" y="0"/>
                  </a:lnTo>
                  <a:lnTo>
                    <a:pt x="4397970" y="0"/>
                  </a:lnTo>
                  <a:lnTo>
                    <a:pt x="4445774" y="0"/>
                  </a:lnTo>
                  <a:lnTo>
                    <a:pt x="4493578" y="0"/>
                  </a:lnTo>
                  <a:lnTo>
                    <a:pt x="4541382" y="0"/>
                  </a:lnTo>
                  <a:lnTo>
                    <a:pt x="4589186" y="0"/>
                  </a:lnTo>
                  <a:lnTo>
                    <a:pt x="4636990" y="0"/>
                  </a:lnTo>
                  <a:lnTo>
                    <a:pt x="4684794" y="0"/>
                  </a:lnTo>
                  <a:lnTo>
                    <a:pt x="4732598" y="0"/>
                  </a:lnTo>
                  <a:lnTo>
                    <a:pt x="4780402" y="0"/>
                  </a:lnTo>
                  <a:lnTo>
                    <a:pt x="4828206" y="0"/>
                  </a:lnTo>
                  <a:lnTo>
                    <a:pt x="4876010" y="0"/>
                  </a:lnTo>
                  <a:lnTo>
                    <a:pt x="4923814" y="0"/>
                  </a:lnTo>
                  <a:lnTo>
                    <a:pt x="4971618" y="0"/>
                  </a:lnTo>
                  <a:lnTo>
                    <a:pt x="5019422" y="0"/>
                  </a:lnTo>
                  <a:lnTo>
                    <a:pt x="5067226" y="0"/>
                  </a:lnTo>
                  <a:lnTo>
                    <a:pt x="5115030" y="0"/>
                  </a:lnTo>
                  <a:lnTo>
                    <a:pt x="5162834" y="0"/>
                  </a:lnTo>
                  <a:lnTo>
                    <a:pt x="5210638" y="0"/>
                  </a:lnTo>
                  <a:lnTo>
                    <a:pt x="5258442" y="0"/>
                  </a:lnTo>
                  <a:lnTo>
                    <a:pt x="5306246" y="0"/>
                  </a:lnTo>
                  <a:lnTo>
                    <a:pt x="5354050" y="0"/>
                  </a:lnTo>
                  <a:lnTo>
                    <a:pt x="5401854" y="0"/>
                  </a:lnTo>
                  <a:lnTo>
                    <a:pt x="5449658" y="0"/>
                  </a:lnTo>
                  <a:lnTo>
                    <a:pt x="5497462" y="0"/>
                  </a:lnTo>
                  <a:lnTo>
                    <a:pt x="5545266" y="0"/>
                  </a:lnTo>
                  <a:lnTo>
                    <a:pt x="5593070" y="0"/>
                  </a:lnTo>
                  <a:lnTo>
                    <a:pt x="5640874" y="0"/>
                  </a:lnTo>
                  <a:lnTo>
                    <a:pt x="5688678" y="0"/>
                  </a:lnTo>
                  <a:lnTo>
                    <a:pt x="5736482" y="0"/>
                  </a:lnTo>
                  <a:lnTo>
                    <a:pt x="5784286" y="0"/>
                  </a:lnTo>
                  <a:lnTo>
                    <a:pt x="5784286" y="111076"/>
                  </a:lnTo>
                  <a:lnTo>
                    <a:pt x="5736482" y="119913"/>
                  </a:lnTo>
                  <a:lnTo>
                    <a:pt x="5688678" y="129353"/>
                  </a:lnTo>
                  <a:lnTo>
                    <a:pt x="5640874" y="139430"/>
                  </a:lnTo>
                  <a:lnTo>
                    <a:pt x="5593070" y="150178"/>
                  </a:lnTo>
                  <a:lnTo>
                    <a:pt x="5545266" y="161631"/>
                  </a:lnTo>
                  <a:lnTo>
                    <a:pt x="5497462" y="173827"/>
                  </a:lnTo>
                  <a:lnTo>
                    <a:pt x="5449658" y="186803"/>
                  </a:lnTo>
                  <a:lnTo>
                    <a:pt x="5401854" y="200598"/>
                  </a:lnTo>
                  <a:lnTo>
                    <a:pt x="5354050" y="215249"/>
                  </a:lnTo>
                  <a:lnTo>
                    <a:pt x="5306246" y="230798"/>
                  </a:lnTo>
                  <a:lnTo>
                    <a:pt x="5258442" y="247284"/>
                  </a:lnTo>
                  <a:lnTo>
                    <a:pt x="5210638" y="264748"/>
                  </a:lnTo>
                  <a:lnTo>
                    <a:pt x="5162834" y="283233"/>
                  </a:lnTo>
                  <a:lnTo>
                    <a:pt x="5115030" y="302777"/>
                  </a:lnTo>
                  <a:lnTo>
                    <a:pt x="5067226" y="323424"/>
                  </a:lnTo>
                  <a:lnTo>
                    <a:pt x="5019422" y="345212"/>
                  </a:lnTo>
                  <a:lnTo>
                    <a:pt x="4971618" y="368183"/>
                  </a:lnTo>
                  <a:lnTo>
                    <a:pt x="4923814" y="392374"/>
                  </a:lnTo>
                  <a:lnTo>
                    <a:pt x="4876010" y="417822"/>
                  </a:lnTo>
                  <a:lnTo>
                    <a:pt x="4828206" y="444564"/>
                  </a:lnTo>
                  <a:lnTo>
                    <a:pt x="4780402" y="472631"/>
                  </a:lnTo>
                  <a:lnTo>
                    <a:pt x="4732598" y="502056"/>
                  </a:lnTo>
                  <a:lnTo>
                    <a:pt x="4684794" y="532865"/>
                  </a:lnTo>
                  <a:lnTo>
                    <a:pt x="4636990" y="565082"/>
                  </a:lnTo>
                  <a:lnTo>
                    <a:pt x="4589186" y="598727"/>
                  </a:lnTo>
                  <a:lnTo>
                    <a:pt x="4541382" y="633815"/>
                  </a:lnTo>
                  <a:lnTo>
                    <a:pt x="4493578" y="670357"/>
                  </a:lnTo>
                  <a:lnTo>
                    <a:pt x="4445774" y="708357"/>
                  </a:lnTo>
                  <a:lnTo>
                    <a:pt x="4397970" y="747815"/>
                  </a:lnTo>
                  <a:lnTo>
                    <a:pt x="4350166" y="788722"/>
                  </a:lnTo>
                  <a:lnTo>
                    <a:pt x="4302361" y="831064"/>
                  </a:lnTo>
                  <a:lnTo>
                    <a:pt x="4254557" y="874820"/>
                  </a:lnTo>
                  <a:lnTo>
                    <a:pt x="4206753" y="919960"/>
                  </a:lnTo>
                  <a:lnTo>
                    <a:pt x="4158949" y="966447"/>
                  </a:lnTo>
                  <a:lnTo>
                    <a:pt x="4111145" y="1014237"/>
                  </a:lnTo>
                  <a:lnTo>
                    <a:pt x="4063341" y="1063277"/>
                  </a:lnTo>
                  <a:lnTo>
                    <a:pt x="4015537" y="1113505"/>
                  </a:lnTo>
                  <a:lnTo>
                    <a:pt x="3967733" y="1164853"/>
                  </a:lnTo>
                  <a:lnTo>
                    <a:pt x="3919929" y="1217244"/>
                  </a:lnTo>
                  <a:lnTo>
                    <a:pt x="3872125" y="1270595"/>
                  </a:lnTo>
                  <a:lnTo>
                    <a:pt x="3824321" y="1324813"/>
                  </a:lnTo>
                  <a:lnTo>
                    <a:pt x="3776517" y="1379802"/>
                  </a:lnTo>
                  <a:lnTo>
                    <a:pt x="3728713" y="1435458"/>
                  </a:lnTo>
                  <a:lnTo>
                    <a:pt x="3680909" y="1491673"/>
                  </a:lnTo>
                  <a:lnTo>
                    <a:pt x="3633105" y="1548334"/>
                  </a:lnTo>
                  <a:lnTo>
                    <a:pt x="3585301" y="1605324"/>
                  </a:lnTo>
                  <a:lnTo>
                    <a:pt x="3537497" y="1662525"/>
                  </a:lnTo>
                  <a:lnTo>
                    <a:pt x="3489693" y="1719817"/>
                  </a:lnTo>
                  <a:lnTo>
                    <a:pt x="3441889" y="1777078"/>
                  </a:lnTo>
                  <a:lnTo>
                    <a:pt x="3394085" y="1834187"/>
                  </a:lnTo>
                  <a:lnTo>
                    <a:pt x="3346281" y="1891027"/>
                  </a:lnTo>
                  <a:lnTo>
                    <a:pt x="3298477" y="1947480"/>
                  </a:lnTo>
                  <a:lnTo>
                    <a:pt x="3250673" y="2003433"/>
                  </a:lnTo>
                  <a:lnTo>
                    <a:pt x="3202869" y="2058777"/>
                  </a:lnTo>
                  <a:lnTo>
                    <a:pt x="3155065" y="2113408"/>
                  </a:lnTo>
                  <a:lnTo>
                    <a:pt x="3107261" y="2167229"/>
                  </a:lnTo>
                  <a:lnTo>
                    <a:pt x="3059457" y="2220147"/>
                  </a:lnTo>
                  <a:lnTo>
                    <a:pt x="3011653" y="2272077"/>
                  </a:lnTo>
                  <a:lnTo>
                    <a:pt x="2963849" y="2322942"/>
                  </a:lnTo>
                  <a:lnTo>
                    <a:pt x="2916045" y="2372672"/>
                  </a:lnTo>
                  <a:lnTo>
                    <a:pt x="2868241" y="2421205"/>
                  </a:lnTo>
                  <a:lnTo>
                    <a:pt x="2820437" y="2468487"/>
                  </a:lnTo>
                  <a:lnTo>
                    <a:pt x="2772633" y="2514471"/>
                  </a:lnTo>
                  <a:lnTo>
                    <a:pt x="2724829" y="2559118"/>
                  </a:lnTo>
                  <a:lnTo>
                    <a:pt x="2677025" y="2602399"/>
                  </a:lnTo>
                  <a:lnTo>
                    <a:pt x="2629221" y="2644289"/>
                  </a:lnTo>
                  <a:lnTo>
                    <a:pt x="2581417" y="2684773"/>
                  </a:lnTo>
                  <a:lnTo>
                    <a:pt x="2533613" y="2723841"/>
                  </a:lnTo>
                  <a:lnTo>
                    <a:pt x="2485809" y="2761490"/>
                  </a:lnTo>
                  <a:lnTo>
                    <a:pt x="2438005" y="2797723"/>
                  </a:lnTo>
                  <a:lnTo>
                    <a:pt x="2390201" y="2832548"/>
                  </a:lnTo>
                  <a:lnTo>
                    <a:pt x="2342397" y="2865978"/>
                  </a:lnTo>
                  <a:lnTo>
                    <a:pt x="2294593" y="2898031"/>
                  </a:lnTo>
                  <a:lnTo>
                    <a:pt x="2246789" y="2928729"/>
                  </a:lnTo>
                  <a:lnTo>
                    <a:pt x="2198985" y="2958098"/>
                  </a:lnTo>
                  <a:lnTo>
                    <a:pt x="2151180" y="2986165"/>
                  </a:lnTo>
                  <a:lnTo>
                    <a:pt x="2103376" y="3012962"/>
                  </a:lnTo>
                  <a:lnTo>
                    <a:pt x="2055572" y="3038523"/>
                  </a:lnTo>
                  <a:lnTo>
                    <a:pt x="2007768" y="3062883"/>
                  </a:lnTo>
                  <a:lnTo>
                    <a:pt x="1959964" y="3086078"/>
                  </a:lnTo>
                  <a:lnTo>
                    <a:pt x="1912160" y="3108147"/>
                  </a:lnTo>
                  <a:lnTo>
                    <a:pt x="1864356" y="3129127"/>
                  </a:lnTo>
                  <a:lnTo>
                    <a:pt x="1816552" y="3149058"/>
                  </a:lnTo>
                  <a:lnTo>
                    <a:pt x="1768748" y="3167980"/>
                  </a:lnTo>
                  <a:lnTo>
                    <a:pt x="1720944" y="3185933"/>
                  </a:lnTo>
                  <a:lnTo>
                    <a:pt x="1673140" y="3202954"/>
                  </a:lnTo>
                  <a:lnTo>
                    <a:pt x="1625336" y="3219084"/>
                  </a:lnTo>
                  <a:lnTo>
                    <a:pt x="1577532" y="3234360"/>
                  </a:lnTo>
                  <a:lnTo>
                    <a:pt x="1529728" y="3248820"/>
                  </a:lnTo>
                  <a:lnTo>
                    <a:pt x="1481924" y="3262502"/>
                  </a:lnTo>
                  <a:lnTo>
                    <a:pt x="1434120" y="3275440"/>
                  </a:lnTo>
                  <a:lnTo>
                    <a:pt x="1386316" y="3287671"/>
                  </a:lnTo>
                  <a:lnTo>
                    <a:pt x="1338512" y="3299229"/>
                  </a:lnTo>
                  <a:lnTo>
                    <a:pt x="1290708" y="3310145"/>
                  </a:lnTo>
                  <a:lnTo>
                    <a:pt x="1242904" y="3320453"/>
                  </a:lnTo>
                  <a:lnTo>
                    <a:pt x="1195100" y="3330183"/>
                  </a:lnTo>
                  <a:lnTo>
                    <a:pt x="1147296" y="3339364"/>
                  </a:lnTo>
                  <a:lnTo>
                    <a:pt x="1099492" y="3348025"/>
                  </a:lnTo>
                  <a:lnTo>
                    <a:pt x="1051688" y="3356193"/>
                  </a:lnTo>
                  <a:lnTo>
                    <a:pt x="1003884" y="3363894"/>
                  </a:lnTo>
                  <a:lnTo>
                    <a:pt x="956080" y="3371153"/>
                  </a:lnTo>
                  <a:lnTo>
                    <a:pt x="908276" y="3377994"/>
                  </a:lnTo>
                  <a:lnTo>
                    <a:pt x="860472" y="3384440"/>
                  </a:lnTo>
                  <a:lnTo>
                    <a:pt x="812668" y="3390513"/>
                  </a:lnTo>
                  <a:lnTo>
                    <a:pt x="764864" y="3396232"/>
                  </a:lnTo>
                  <a:lnTo>
                    <a:pt x="717060" y="3401618"/>
                  </a:lnTo>
                  <a:lnTo>
                    <a:pt x="669256" y="3406689"/>
                  </a:lnTo>
                  <a:lnTo>
                    <a:pt x="621452" y="3411464"/>
                  </a:lnTo>
                  <a:lnTo>
                    <a:pt x="573648" y="3415958"/>
                  </a:lnTo>
                  <a:lnTo>
                    <a:pt x="525844" y="3420188"/>
                  </a:lnTo>
                  <a:lnTo>
                    <a:pt x="478040" y="3424169"/>
                  </a:lnTo>
                  <a:lnTo>
                    <a:pt x="430236" y="3427915"/>
                  </a:lnTo>
                  <a:lnTo>
                    <a:pt x="382432" y="3431440"/>
                  </a:lnTo>
                  <a:lnTo>
                    <a:pt x="334628" y="3434756"/>
                  </a:lnTo>
                  <a:lnTo>
                    <a:pt x="286824" y="3437876"/>
                  </a:lnTo>
                  <a:lnTo>
                    <a:pt x="239020" y="3440811"/>
                  </a:lnTo>
                  <a:lnTo>
                    <a:pt x="191216" y="3443572"/>
                  </a:lnTo>
                  <a:lnTo>
                    <a:pt x="143412" y="3446168"/>
                  </a:lnTo>
                  <a:lnTo>
                    <a:pt x="95608" y="3448611"/>
                  </a:lnTo>
                  <a:lnTo>
                    <a:pt x="47804" y="3450908"/>
                  </a:lnTo>
                  <a:lnTo>
                    <a:pt x="0" y="3453069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890324" y="5653333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47804" y="0"/>
                  </a:lnTo>
                  <a:lnTo>
                    <a:pt x="95608" y="0"/>
                  </a:lnTo>
                  <a:lnTo>
                    <a:pt x="143412" y="0"/>
                  </a:lnTo>
                  <a:lnTo>
                    <a:pt x="191216" y="0"/>
                  </a:lnTo>
                  <a:lnTo>
                    <a:pt x="239020" y="0"/>
                  </a:lnTo>
                  <a:lnTo>
                    <a:pt x="286824" y="0"/>
                  </a:lnTo>
                  <a:lnTo>
                    <a:pt x="334628" y="0"/>
                  </a:lnTo>
                  <a:lnTo>
                    <a:pt x="382432" y="0"/>
                  </a:lnTo>
                  <a:lnTo>
                    <a:pt x="430236" y="0"/>
                  </a:lnTo>
                  <a:lnTo>
                    <a:pt x="478040" y="0"/>
                  </a:lnTo>
                  <a:lnTo>
                    <a:pt x="525844" y="0"/>
                  </a:lnTo>
                  <a:lnTo>
                    <a:pt x="573648" y="0"/>
                  </a:lnTo>
                  <a:lnTo>
                    <a:pt x="621452" y="0"/>
                  </a:lnTo>
                  <a:lnTo>
                    <a:pt x="669256" y="0"/>
                  </a:lnTo>
                  <a:lnTo>
                    <a:pt x="717060" y="0"/>
                  </a:lnTo>
                  <a:lnTo>
                    <a:pt x="764864" y="0"/>
                  </a:lnTo>
                  <a:lnTo>
                    <a:pt x="812668" y="0"/>
                  </a:lnTo>
                  <a:lnTo>
                    <a:pt x="860472" y="0"/>
                  </a:lnTo>
                  <a:lnTo>
                    <a:pt x="908276" y="0"/>
                  </a:lnTo>
                  <a:lnTo>
                    <a:pt x="956080" y="0"/>
                  </a:lnTo>
                  <a:lnTo>
                    <a:pt x="1003884" y="0"/>
                  </a:lnTo>
                  <a:lnTo>
                    <a:pt x="1051688" y="0"/>
                  </a:lnTo>
                  <a:lnTo>
                    <a:pt x="1099492" y="0"/>
                  </a:lnTo>
                  <a:lnTo>
                    <a:pt x="1147296" y="0"/>
                  </a:lnTo>
                  <a:lnTo>
                    <a:pt x="1195100" y="0"/>
                  </a:lnTo>
                  <a:lnTo>
                    <a:pt x="1242904" y="0"/>
                  </a:lnTo>
                  <a:lnTo>
                    <a:pt x="1290708" y="0"/>
                  </a:lnTo>
                  <a:lnTo>
                    <a:pt x="1338512" y="0"/>
                  </a:lnTo>
                  <a:lnTo>
                    <a:pt x="1386316" y="0"/>
                  </a:lnTo>
                  <a:lnTo>
                    <a:pt x="1434120" y="0"/>
                  </a:lnTo>
                  <a:lnTo>
                    <a:pt x="1481924" y="0"/>
                  </a:lnTo>
                  <a:lnTo>
                    <a:pt x="1529728" y="0"/>
                  </a:lnTo>
                  <a:lnTo>
                    <a:pt x="1577532" y="0"/>
                  </a:lnTo>
                  <a:lnTo>
                    <a:pt x="1625336" y="0"/>
                  </a:lnTo>
                  <a:lnTo>
                    <a:pt x="1673140" y="0"/>
                  </a:lnTo>
                  <a:lnTo>
                    <a:pt x="1720944" y="0"/>
                  </a:lnTo>
                  <a:lnTo>
                    <a:pt x="1768748" y="0"/>
                  </a:lnTo>
                  <a:lnTo>
                    <a:pt x="1816552" y="0"/>
                  </a:lnTo>
                  <a:lnTo>
                    <a:pt x="1864356" y="0"/>
                  </a:lnTo>
                  <a:lnTo>
                    <a:pt x="1912160" y="0"/>
                  </a:lnTo>
                  <a:lnTo>
                    <a:pt x="1959964" y="0"/>
                  </a:lnTo>
                  <a:lnTo>
                    <a:pt x="2007768" y="0"/>
                  </a:lnTo>
                  <a:lnTo>
                    <a:pt x="2055572" y="0"/>
                  </a:lnTo>
                  <a:lnTo>
                    <a:pt x="2103376" y="0"/>
                  </a:lnTo>
                  <a:lnTo>
                    <a:pt x="2151180" y="0"/>
                  </a:lnTo>
                  <a:lnTo>
                    <a:pt x="2198985" y="0"/>
                  </a:lnTo>
                  <a:lnTo>
                    <a:pt x="2246789" y="0"/>
                  </a:lnTo>
                  <a:lnTo>
                    <a:pt x="2294593" y="0"/>
                  </a:lnTo>
                  <a:lnTo>
                    <a:pt x="2342397" y="0"/>
                  </a:lnTo>
                  <a:lnTo>
                    <a:pt x="2390201" y="0"/>
                  </a:lnTo>
                  <a:lnTo>
                    <a:pt x="2438005" y="0"/>
                  </a:lnTo>
                  <a:lnTo>
                    <a:pt x="2485809" y="0"/>
                  </a:lnTo>
                  <a:lnTo>
                    <a:pt x="2533613" y="0"/>
                  </a:lnTo>
                  <a:lnTo>
                    <a:pt x="2581417" y="0"/>
                  </a:lnTo>
                  <a:lnTo>
                    <a:pt x="2629221" y="0"/>
                  </a:lnTo>
                  <a:lnTo>
                    <a:pt x="2677025" y="0"/>
                  </a:lnTo>
                  <a:lnTo>
                    <a:pt x="2724829" y="0"/>
                  </a:lnTo>
                  <a:lnTo>
                    <a:pt x="2772633" y="0"/>
                  </a:lnTo>
                  <a:lnTo>
                    <a:pt x="2820437" y="0"/>
                  </a:lnTo>
                  <a:lnTo>
                    <a:pt x="2868241" y="0"/>
                  </a:lnTo>
                  <a:lnTo>
                    <a:pt x="2916045" y="0"/>
                  </a:lnTo>
                  <a:lnTo>
                    <a:pt x="2963849" y="0"/>
                  </a:lnTo>
                  <a:lnTo>
                    <a:pt x="3011653" y="0"/>
                  </a:lnTo>
                  <a:lnTo>
                    <a:pt x="3059457" y="0"/>
                  </a:lnTo>
                  <a:lnTo>
                    <a:pt x="3107261" y="0"/>
                  </a:lnTo>
                  <a:lnTo>
                    <a:pt x="3155065" y="0"/>
                  </a:lnTo>
                  <a:lnTo>
                    <a:pt x="3202869" y="0"/>
                  </a:lnTo>
                  <a:lnTo>
                    <a:pt x="3250673" y="0"/>
                  </a:lnTo>
                  <a:lnTo>
                    <a:pt x="3298477" y="0"/>
                  </a:lnTo>
                  <a:lnTo>
                    <a:pt x="3346281" y="0"/>
                  </a:lnTo>
                  <a:lnTo>
                    <a:pt x="3394085" y="0"/>
                  </a:lnTo>
                  <a:lnTo>
                    <a:pt x="3441889" y="0"/>
                  </a:lnTo>
                  <a:lnTo>
                    <a:pt x="3489693" y="0"/>
                  </a:lnTo>
                  <a:lnTo>
                    <a:pt x="3537497" y="0"/>
                  </a:lnTo>
                  <a:lnTo>
                    <a:pt x="3585301" y="0"/>
                  </a:lnTo>
                  <a:lnTo>
                    <a:pt x="3633105" y="0"/>
                  </a:lnTo>
                  <a:lnTo>
                    <a:pt x="3680909" y="0"/>
                  </a:lnTo>
                  <a:lnTo>
                    <a:pt x="3728713" y="0"/>
                  </a:lnTo>
                  <a:lnTo>
                    <a:pt x="3776517" y="0"/>
                  </a:lnTo>
                  <a:lnTo>
                    <a:pt x="3824321" y="0"/>
                  </a:lnTo>
                  <a:lnTo>
                    <a:pt x="3872125" y="0"/>
                  </a:lnTo>
                  <a:lnTo>
                    <a:pt x="3919929" y="0"/>
                  </a:lnTo>
                  <a:lnTo>
                    <a:pt x="3967733" y="0"/>
                  </a:lnTo>
                  <a:lnTo>
                    <a:pt x="4015537" y="0"/>
                  </a:lnTo>
                  <a:lnTo>
                    <a:pt x="4063341" y="0"/>
                  </a:lnTo>
                  <a:lnTo>
                    <a:pt x="4111145" y="0"/>
                  </a:lnTo>
                  <a:lnTo>
                    <a:pt x="4158949" y="0"/>
                  </a:lnTo>
                  <a:lnTo>
                    <a:pt x="4206753" y="0"/>
                  </a:lnTo>
                  <a:lnTo>
                    <a:pt x="4254557" y="0"/>
                  </a:lnTo>
                  <a:lnTo>
                    <a:pt x="4302361" y="0"/>
                  </a:lnTo>
                  <a:lnTo>
                    <a:pt x="4350166" y="0"/>
                  </a:lnTo>
                  <a:lnTo>
                    <a:pt x="4397970" y="0"/>
                  </a:lnTo>
                  <a:lnTo>
                    <a:pt x="4445774" y="0"/>
                  </a:lnTo>
                  <a:lnTo>
                    <a:pt x="4493578" y="0"/>
                  </a:lnTo>
                  <a:lnTo>
                    <a:pt x="4541382" y="0"/>
                  </a:lnTo>
                  <a:lnTo>
                    <a:pt x="4589186" y="0"/>
                  </a:lnTo>
                  <a:lnTo>
                    <a:pt x="4636990" y="0"/>
                  </a:lnTo>
                  <a:lnTo>
                    <a:pt x="4684794" y="0"/>
                  </a:lnTo>
                  <a:lnTo>
                    <a:pt x="4732598" y="0"/>
                  </a:lnTo>
                  <a:lnTo>
                    <a:pt x="4780402" y="0"/>
                  </a:lnTo>
                  <a:lnTo>
                    <a:pt x="4828206" y="0"/>
                  </a:lnTo>
                  <a:lnTo>
                    <a:pt x="4876010" y="0"/>
                  </a:lnTo>
                  <a:lnTo>
                    <a:pt x="4923814" y="0"/>
                  </a:lnTo>
                  <a:lnTo>
                    <a:pt x="4971618" y="0"/>
                  </a:lnTo>
                  <a:lnTo>
                    <a:pt x="5019422" y="0"/>
                  </a:lnTo>
                  <a:lnTo>
                    <a:pt x="5067226" y="0"/>
                  </a:lnTo>
                  <a:lnTo>
                    <a:pt x="5115030" y="0"/>
                  </a:lnTo>
                  <a:lnTo>
                    <a:pt x="5162834" y="0"/>
                  </a:lnTo>
                  <a:lnTo>
                    <a:pt x="5210638" y="0"/>
                  </a:lnTo>
                  <a:lnTo>
                    <a:pt x="5258442" y="0"/>
                  </a:lnTo>
                  <a:lnTo>
                    <a:pt x="5306246" y="0"/>
                  </a:lnTo>
                  <a:lnTo>
                    <a:pt x="5354050" y="0"/>
                  </a:lnTo>
                  <a:lnTo>
                    <a:pt x="5401854" y="0"/>
                  </a:lnTo>
                  <a:lnTo>
                    <a:pt x="5449658" y="0"/>
                  </a:lnTo>
                  <a:lnTo>
                    <a:pt x="5497462" y="0"/>
                  </a:lnTo>
                  <a:lnTo>
                    <a:pt x="5545266" y="0"/>
                  </a:lnTo>
                  <a:lnTo>
                    <a:pt x="5593070" y="0"/>
                  </a:lnTo>
                  <a:lnTo>
                    <a:pt x="5640874" y="0"/>
                  </a:lnTo>
                  <a:lnTo>
                    <a:pt x="5688678" y="0"/>
                  </a:lnTo>
                  <a:lnTo>
                    <a:pt x="5736482" y="0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890324" y="5764409"/>
              <a:ext cx="5784286" cy="3366272"/>
            </a:xfrm>
            <a:custGeom>
              <a:avLst/>
              <a:pathLst>
                <a:path w="5784286" h="3366272">
                  <a:moveTo>
                    <a:pt x="0" y="3341992"/>
                  </a:moveTo>
                  <a:lnTo>
                    <a:pt x="47804" y="3339832"/>
                  </a:lnTo>
                  <a:lnTo>
                    <a:pt x="95608" y="3337535"/>
                  </a:lnTo>
                  <a:lnTo>
                    <a:pt x="143412" y="3335092"/>
                  </a:lnTo>
                  <a:lnTo>
                    <a:pt x="191216" y="3332495"/>
                  </a:lnTo>
                  <a:lnTo>
                    <a:pt x="239020" y="3329735"/>
                  </a:lnTo>
                  <a:lnTo>
                    <a:pt x="286824" y="3326800"/>
                  </a:lnTo>
                  <a:lnTo>
                    <a:pt x="334628" y="3323680"/>
                  </a:lnTo>
                  <a:lnTo>
                    <a:pt x="382432" y="3320363"/>
                  </a:lnTo>
                  <a:lnTo>
                    <a:pt x="430236" y="3316839"/>
                  </a:lnTo>
                  <a:lnTo>
                    <a:pt x="478040" y="3313093"/>
                  </a:lnTo>
                  <a:lnTo>
                    <a:pt x="525844" y="3309112"/>
                  </a:lnTo>
                  <a:lnTo>
                    <a:pt x="573648" y="3304882"/>
                  </a:lnTo>
                  <a:lnTo>
                    <a:pt x="621452" y="3300387"/>
                  </a:lnTo>
                  <a:lnTo>
                    <a:pt x="669256" y="3295613"/>
                  </a:lnTo>
                  <a:lnTo>
                    <a:pt x="717060" y="3290542"/>
                  </a:lnTo>
                  <a:lnTo>
                    <a:pt x="764864" y="3285156"/>
                  </a:lnTo>
                  <a:lnTo>
                    <a:pt x="812668" y="3279436"/>
                  </a:lnTo>
                  <a:lnTo>
                    <a:pt x="860472" y="3273364"/>
                  </a:lnTo>
                  <a:lnTo>
                    <a:pt x="908276" y="3266918"/>
                  </a:lnTo>
                  <a:lnTo>
                    <a:pt x="956080" y="3260077"/>
                  </a:lnTo>
                  <a:lnTo>
                    <a:pt x="1003884" y="3252818"/>
                  </a:lnTo>
                  <a:lnTo>
                    <a:pt x="1051688" y="3245116"/>
                  </a:lnTo>
                  <a:lnTo>
                    <a:pt x="1099492" y="3236948"/>
                  </a:lnTo>
                  <a:lnTo>
                    <a:pt x="1147296" y="3228288"/>
                  </a:lnTo>
                  <a:lnTo>
                    <a:pt x="1195100" y="3219106"/>
                  </a:lnTo>
                  <a:lnTo>
                    <a:pt x="1242904" y="3209377"/>
                  </a:lnTo>
                  <a:lnTo>
                    <a:pt x="1290708" y="3199069"/>
                  </a:lnTo>
                  <a:lnTo>
                    <a:pt x="1338512" y="3188152"/>
                  </a:lnTo>
                  <a:lnTo>
                    <a:pt x="1386316" y="3176595"/>
                  </a:lnTo>
                  <a:lnTo>
                    <a:pt x="1434120" y="3164364"/>
                  </a:lnTo>
                  <a:lnTo>
                    <a:pt x="1481924" y="3151425"/>
                  </a:lnTo>
                  <a:lnTo>
                    <a:pt x="1529728" y="3137744"/>
                  </a:lnTo>
                  <a:lnTo>
                    <a:pt x="1577532" y="3123283"/>
                  </a:lnTo>
                  <a:lnTo>
                    <a:pt x="1625336" y="3108007"/>
                  </a:lnTo>
                  <a:lnTo>
                    <a:pt x="1673140" y="3091878"/>
                  </a:lnTo>
                  <a:lnTo>
                    <a:pt x="1720944" y="3074856"/>
                  </a:lnTo>
                  <a:lnTo>
                    <a:pt x="1768748" y="3056904"/>
                  </a:lnTo>
                  <a:lnTo>
                    <a:pt x="1816552" y="3037982"/>
                  </a:lnTo>
                  <a:lnTo>
                    <a:pt x="1864356" y="3018051"/>
                  </a:lnTo>
                  <a:lnTo>
                    <a:pt x="1912160" y="2997070"/>
                  </a:lnTo>
                  <a:lnTo>
                    <a:pt x="1959964" y="2975002"/>
                  </a:lnTo>
                  <a:lnTo>
                    <a:pt x="2007768" y="2951807"/>
                  </a:lnTo>
                  <a:lnTo>
                    <a:pt x="2055572" y="2927447"/>
                  </a:lnTo>
                  <a:lnTo>
                    <a:pt x="2103376" y="2901886"/>
                  </a:lnTo>
                  <a:lnTo>
                    <a:pt x="2151180" y="2875089"/>
                  </a:lnTo>
                  <a:lnTo>
                    <a:pt x="2198985" y="2847021"/>
                  </a:lnTo>
                  <a:lnTo>
                    <a:pt x="2246789" y="2817653"/>
                  </a:lnTo>
                  <a:lnTo>
                    <a:pt x="2294593" y="2786954"/>
                  </a:lnTo>
                  <a:lnTo>
                    <a:pt x="2342397" y="2754901"/>
                  </a:lnTo>
                  <a:lnTo>
                    <a:pt x="2390201" y="2721471"/>
                  </a:lnTo>
                  <a:lnTo>
                    <a:pt x="2438005" y="2686647"/>
                  </a:lnTo>
                  <a:lnTo>
                    <a:pt x="2485809" y="2650414"/>
                  </a:lnTo>
                  <a:lnTo>
                    <a:pt x="2533613" y="2612765"/>
                  </a:lnTo>
                  <a:lnTo>
                    <a:pt x="2581417" y="2573697"/>
                  </a:lnTo>
                  <a:lnTo>
                    <a:pt x="2629221" y="2533213"/>
                  </a:lnTo>
                  <a:lnTo>
                    <a:pt x="2677025" y="2491323"/>
                  </a:lnTo>
                  <a:lnTo>
                    <a:pt x="2724829" y="2448042"/>
                  </a:lnTo>
                  <a:lnTo>
                    <a:pt x="2772633" y="2403394"/>
                  </a:lnTo>
                  <a:lnTo>
                    <a:pt x="2820437" y="2357410"/>
                  </a:lnTo>
                  <a:lnTo>
                    <a:pt x="2868241" y="2310129"/>
                  </a:lnTo>
                  <a:lnTo>
                    <a:pt x="2916045" y="2261596"/>
                  </a:lnTo>
                  <a:lnTo>
                    <a:pt x="2963849" y="2211866"/>
                  </a:lnTo>
                  <a:lnTo>
                    <a:pt x="3011653" y="2161001"/>
                  </a:lnTo>
                  <a:lnTo>
                    <a:pt x="3059457" y="2109071"/>
                  </a:lnTo>
                  <a:lnTo>
                    <a:pt x="3107261" y="2056153"/>
                  </a:lnTo>
                  <a:lnTo>
                    <a:pt x="3155065" y="2002332"/>
                  </a:lnTo>
                  <a:lnTo>
                    <a:pt x="3202869" y="1947701"/>
                  </a:lnTo>
                  <a:lnTo>
                    <a:pt x="3250673" y="1892356"/>
                  </a:lnTo>
                  <a:lnTo>
                    <a:pt x="3298477" y="1836403"/>
                  </a:lnTo>
                  <a:lnTo>
                    <a:pt x="3346281" y="1779951"/>
                  </a:lnTo>
                  <a:lnTo>
                    <a:pt x="3394085" y="1723111"/>
                  </a:lnTo>
                  <a:lnTo>
                    <a:pt x="3441889" y="1666001"/>
                  </a:lnTo>
                  <a:lnTo>
                    <a:pt x="3489693" y="1608741"/>
                  </a:lnTo>
                  <a:lnTo>
                    <a:pt x="3537497" y="1551449"/>
                  </a:lnTo>
                  <a:lnTo>
                    <a:pt x="3585301" y="1494248"/>
                  </a:lnTo>
                  <a:lnTo>
                    <a:pt x="3633105" y="1437258"/>
                  </a:lnTo>
                  <a:lnTo>
                    <a:pt x="3680909" y="1380597"/>
                  </a:lnTo>
                  <a:lnTo>
                    <a:pt x="3728713" y="1324382"/>
                  </a:lnTo>
                  <a:lnTo>
                    <a:pt x="3776517" y="1268726"/>
                  </a:lnTo>
                  <a:lnTo>
                    <a:pt x="3824321" y="1213737"/>
                  </a:lnTo>
                  <a:lnTo>
                    <a:pt x="3872125" y="1159518"/>
                  </a:lnTo>
                  <a:lnTo>
                    <a:pt x="3919929" y="1106168"/>
                  </a:lnTo>
                  <a:lnTo>
                    <a:pt x="3967733" y="1053777"/>
                  </a:lnTo>
                  <a:lnTo>
                    <a:pt x="4015537" y="1002429"/>
                  </a:lnTo>
                  <a:lnTo>
                    <a:pt x="4063341" y="952201"/>
                  </a:lnTo>
                  <a:lnTo>
                    <a:pt x="4111145" y="903161"/>
                  </a:lnTo>
                  <a:lnTo>
                    <a:pt x="4158949" y="855371"/>
                  </a:lnTo>
                  <a:lnTo>
                    <a:pt x="4206753" y="808884"/>
                  </a:lnTo>
                  <a:lnTo>
                    <a:pt x="4254557" y="763744"/>
                  </a:lnTo>
                  <a:lnTo>
                    <a:pt x="4302361" y="719988"/>
                  </a:lnTo>
                  <a:lnTo>
                    <a:pt x="4350166" y="677646"/>
                  </a:lnTo>
                  <a:lnTo>
                    <a:pt x="4397970" y="636738"/>
                  </a:lnTo>
                  <a:lnTo>
                    <a:pt x="4445774" y="597281"/>
                  </a:lnTo>
                  <a:lnTo>
                    <a:pt x="4493578" y="559281"/>
                  </a:lnTo>
                  <a:lnTo>
                    <a:pt x="4541382" y="522739"/>
                  </a:lnTo>
                  <a:lnTo>
                    <a:pt x="4589186" y="487650"/>
                  </a:lnTo>
                  <a:lnTo>
                    <a:pt x="4636990" y="454005"/>
                  </a:lnTo>
                  <a:lnTo>
                    <a:pt x="4684794" y="421789"/>
                  </a:lnTo>
                  <a:lnTo>
                    <a:pt x="4732598" y="390980"/>
                  </a:lnTo>
                  <a:lnTo>
                    <a:pt x="4780402" y="361555"/>
                  </a:lnTo>
                  <a:lnTo>
                    <a:pt x="4828206" y="333487"/>
                  </a:lnTo>
                  <a:lnTo>
                    <a:pt x="4876010" y="306746"/>
                  </a:lnTo>
                  <a:lnTo>
                    <a:pt x="4923814" y="281297"/>
                  </a:lnTo>
                  <a:lnTo>
                    <a:pt x="4971618" y="257106"/>
                  </a:lnTo>
                  <a:lnTo>
                    <a:pt x="5019422" y="234136"/>
                  </a:lnTo>
                  <a:lnTo>
                    <a:pt x="5067226" y="212348"/>
                  </a:lnTo>
                  <a:lnTo>
                    <a:pt x="5115030" y="191701"/>
                  </a:lnTo>
                  <a:lnTo>
                    <a:pt x="5162834" y="172156"/>
                  </a:lnTo>
                  <a:lnTo>
                    <a:pt x="5210638" y="153672"/>
                  </a:lnTo>
                  <a:lnTo>
                    <a:pt x="5258442" y="136207"/>
                  </a:lnTo>
                  <a:lnTo>
                    <a:pt x="5306246" y="119721"/>
                  </a:lnTo>
                  <a:lnTo>
                    <a:pt x="5354050" y="104173"/>
                  </a:lnTo>
                  <a:lnTo>
                    <a:pt x="5401854" y="89521"/>
                  </a:lnTo>
                  <a:lnTo>
                    <a:pt x="5449658" y="75727"/>
                  </a:lnTo>
                  <a:lnTo>
                    <a:pt x="5497462" y="62751"/>
                  </a:lnTo>
                  <a:lnTo>
                    <a:pt x="5545266" y="50555"/>
                  </a:lnTo>
                  <a:lnTo>
                    <a:pt x="5593070" y="39101"/>
                  </a:lnTo>
                  <a:lnTo>
                    <a:pt x="5640874" y="28354"/>
                  </a:lnTo>
                  <a:lnTo>
                    <a:pt x="5688678" y="18277"/>
                  </a:lnTo>
                  <a:lnTo>
                    <a:pt x="5736482" y="8836"/>
                  </a:lnTo>
                  <a:lnTo>
                    <a:pt x="5784286" y="0"/>
                  </a:lnTo>
                  <a:lnTo>
                    <a:pt x="5784286" y="2375634"/>
                  </a:lnTo>
                  <a:lnTo>
                    <a:pt x="5736482" y="2408989"/>
                  </a:lnTo>
                  <a:lnTo>
                    <a:pt x="5688678" y="2441336"/>
                  </a:lnTo>
                  <a:lnTo>
                    <a:pt x="5640874" y="2472669"/>
                  </a:lnTo>
                  <a:lnTo>
                    <a:pt x="5593070" y="2502984"/>
                  </a:lnTo>
                  <a:lnTo>
                    <a:pt x="5545266" y="2532283"/>
                  </a:lnTo>
                  <a:lnTo>
                    <a:pt x="5497462" y="2560570"/>
                  </a:lnTo>
                  <a:lnTo>
                    <a:pt x="5449658" y="2587853"/>
                  </a:lnTo>
                  <a:lnTo>
                    <a:pt x="5401854" y="2614141"/>
                  </a:lnTo>
                  <a:lnTo>
                    <a:pt x="5354050" y="2639449"/>
                  </a:lnTo>
                  <a:lnTo>
                    <a:pt x="5306246" y="2663792"/>
                  </a:lnTo>
                  <a:lnTo>
                    <a:pt x="5258442" y="2687188"/>
                  </a:lnTo>
                  <a:lnTo>
                    <a:pt x="5210638" y="2709659"/>
                  </a:lnTo>
                  <a:lnTo>
                    <a:pt x="5162834" y="2731227"/>
                  </a:lnTo>
                  <a:lnTo>
                    <a:pt x="5115030" y="2751916"/>
                  </a:lnTo>
                  <a:lnTo>
                    <a:pt x="5067226" y="2771752"/>
                  </a:lnTo>
                  <a:lnTo>
                    <a:pt x="5019422" y="2790761"/>
                  </a:lnTo>
                  <a:lnTo>
                    <a:pt x="4971618" y="2808973"/>
                  </a:lnTo>
                  <a:lnTo>
                    <a:pt x="4923814" y="2826416"/>
                  </a:lnTo>
                  <a:lnTo>
                    <a:pt x="4876010" y="2843121"/>
                  </a:lnTo>
                  <a:lnTo>
                    <a:pt x="4828206" y="2859119"/>
                  </a:lnTo>
                  <a:lnTo>
                    <a:pt x="4780402" y="2874439"/>
                  </a:lnTo>
                  <a:lnTo>
                    <a:pt x="4732598" y="2889114"/>
                  </a:lnTo>
                  <a:lnTo>
                    <a:pt x="4684794" y="2903176"/>
                  </a:lnTo>
                  <a:lnTo>
                    <a:pt x="4636990" y="2916656"/>
                  </a:lnTo>
                  <a:lnTo>
                    <a:pt x="4589186" y="2929585"/>
                  </a:lnTo>
                  <a:lnTo>
                    <a:pt x="4541382" y="2941994"/>
                  </a:lnTo>
                  <a:lnTo>
                    <a:pt x="4493578" y="2953915"/>
                  </a:lnTo>
                  <a:lnTo>
                    <a:pt x="4445774" y="2965376"/>
                  </a:lnTo>
                  <a:lnTo>
                    <a:pt x="4397970" y="2976409"/>
                  </a:lnTo>
                  <a:lnTo>
                    <a:pt x="4350166" y="2987042"/>
                  </a:lnTo>
                  <a:lnTo>
                    <a:pt x="4302361" y="2997302"/>
                  </a:lnTo>
                  <a:lnTo>
                    <a:pt x="4254557" y="3007217"/>
                  </a:lnTo>
                  <a:lnTo>
                    <a:pt x="4206753" y="3016812"/>
                  </a:lnTo>
                  <a:lnTo>
                    <a:pt x="4158949" y="3026113"/>
                  </a:lnTo>
                  <a:lnTo>
                    <a:pt x="4111145" y="3035143"/>
                  </a:lnTo>
                  <a:lnTo>
                    <a:pt x="4063341" y="3043923"/>
                  </a:lnTo>
                  <a:lnTo>
                    <a:pt x="4015537" y="3052476"/>
                  </a:lnTo>
                  <a:lnTo>
                    <a:pt x="3967733" y="3060820"/>
                  </a:lnTo>
                  <a:lnTo>
                    <a:pt x="3919929" y="3068973"/>
                  </a:lnTo>
                  <a:lnTo>
                    <a:pt x="3872125" y="3076951"/>
                  </a:lnTo>
                  <a:lnTo>
                    <a:pt x="3824321" y="3084770"/>
                  </a:lnTo>
                  <a:lnTo>
                    <a:pt x="3776517" y="3092444"/>
                  </a:lnTo>
                  <a:lnTo>
                    <a:pt x="3728713" y="3099983"/>
                  </a:lnTo>
                  <a:lnTo>
                    <a:pt x="3680909" y="3107398"/>
                  </a:lnTo>
                  <a:lnTo>
                    <a:pt x="3633105" y="3114698"/>
                  </a:lnTo>
                  <a:lnTo>
                    <a:pt x="3585301" y="3121891"/>
                  </a:lnTo>
                  <a:lnTo>
                    <a:pt x="3537497" y="3128983"/>
                  </a:lnTo>
                  <a:lnTo>
                    <a:pt x="3489693" y="3135977"/>
                  </a:lnTo>
                  <a:lnTo>
                    <a:pt x="3441889" y="3142879"/>
                  </a:lnTo>
                  <a:lnTo>
                    <a:pt x="3394085" y="3149689"/>
                  </a:lnTo>
                  <a:lnTo>
                    <a:pt x="3346281" y="3156410"/>
                  </a:lnTo>
                  <a:lnTo>
                    <a:pt x="3298477" y="3163042"/>
                  </a:lnTo>
                  <a:lnTo>
                    <a:pt x="3250673" y="3169584"/>
                  </a:lnTo>
                  <a:lnTo>
                    <a:pt x="3202869" y="3176035"/>
                  </a:lnTo>
                  <a:lnTo>
                    <a:pt x="3155065" y="3182394"/>
                  </a:lnTo>
                  <a:lnTo>
                    <a:pt x="3107261" y="3188657"/>
                  </a:lnTo>
                  <a:lnTo>
                    <a:pt x="3059457" y="3194823"/>
                  </a:lnTo>
                  <a:lnTo>
                    <a:pt x="3011653" y="3200887"/>
                  </a:lnTo>
                  <a:lnTo>
                    <a:pt x="2963849" y="3206848"/>
                  </a:lnTo>
                  <a:lnTo>
                    <a:pt x="2916045" y="3212701"/>
                  </a:lnTo>
                  <a:lnTo>
                    <a:pt x="2868241" y="3218443"/>
                  </a:lnTo>
                  <a:lnTo>
                    <a:pt x="2820437" y="3224071"/>
                  </a:lnTo>
                  <a:lnTo>
                    <a:pt x="2772633" y="3229582"/>
                  </a:lnTo>
                  <a:lnTo>
                    <a:pt x="2724829" y="3234973"/>
                  </a:lnTo>
                  <a:lnTo>
                    <a:pt x="2677025" y="3240240"/>
                  </a:lnTo>
                  <a:lnTo>
                    <a:pt x="2629221" y="3245382"/>
                  </a:lnTo>
                  <a:lnTo>
                    <a:pt x="2581417" y="3250396"/>
                  </a:lnTo>
                  <a:lnTo>
                    <a:pt x="2533613" y="3255280"/>
                  </a:lnTo>
                  <a:lnTo>
                    <a:pt x="2485809" y="3260034"/>
                  </a:lnTo>
                  <a:lnTo>
                    <a:pt x="2438005" y="3264655"/>
                  </a:lnTo>
                  <a:lnTo>
                    <a:pt x="2390201" y="3269143"/>
                  </a:lnTo>
                  <a:lnTo>
                    <a:pt x="2342397" y="3273498"/>
                  </a:lnTo>
                  <a:lnTo>
                    <a:pt x="2294593" y="3277720"/>
                  </a:lnTo>
                  <a:lnTo>
                    <a:pt x="2246789" y="3281809"/>
                  </a:lnTo>
                  <a:lnTo>
                    <a:pt x="2198985" y="3285765"/>
                  </a:lnTo>
                  <a:lnTo>
                    <a:pt x="2151180" y="3289590"/>
                  </a:lnTo>
                  <a:lnTo>
                    <a:pt x="2103376" y="3293285"/>
                  </a:lnTo>
                  <a:lnTo>
                    <a:pt x="2055572" y="3296852"/>
                  </a:lnTo>
                  <a:lnTo>
                    <a:pt x="2007768" y="3300292"/>
                  </a:lnTo>
                  <a:lnTo>
                    <a:pt x="1959964" y="3303607"/>
                  </a:lnTo>
                  <a:lnTo>
                    <a:pt x="1912160" y="3306800"/>
                  </a:lnTo>
                  <a:lnTo>
                    <a:pt x="1864356" y="3309873"/>
                  </a:lnTo>
                  <a:lnTo>
                    <a:pt x="1816552" y="3312829"/>
                  </a:lnTo>
                  <a:lnTo>
                    <a:pt x="1768748" y="3315669"/>
                  </a:lnTo>
                  <a:lnTo>
                    <a:pt x="1720944" y="3318398"/>
                  </a:lnTo>
                  <a:lnTo>
                    <a:pt x="1673140" y="3321018"/>
                  </a:lnTo>
                  <a:lnTo>
                    <a:pt x="1625336" y="3323532"/>
                  </a:lnTo>
                  <a:lnTo>
                    <a:pt x="1577532" y="3325943"/>
                  </a:lnTo>
                  <a:lnTo>
                    <a:pt x="1529728" y="3328254"/>
                  </a:lnTo>
                  <a:lnTo>
                    <a:pt x="1481924" y="3330468"/>
                  </a:lnTo>
                  <a:lnTo>
                    <a:pt x="1434120" y="3332589"/>
                  </a:lnTo>
                  <a:lnTo>
                    <a:pt x="1386316" y="3334619"/>
                  </a:lnTo>
                  <a:lnTo>
                    <a:pt x="1338512" y="3336562"/>
                  </a:lnTo>
                  <a:lnTo>
                    <a:pt x="1290708" y="3338420"/>
                  </a:lnTo>
                  <a:lnTo>
                    <a:pt x="1242904" y="3340197"/>
                  </a:lnTo>
                  <a:lnTo>
                    <a:pt x="1195100" y="3341895"/>
                  </a:lnTo>
                  <a:lnTo>
                    <a:pt x="1147296" y="3343518"/>
                  </a:lnTo>
                  <a:lnTo>
                    <a:pt x="1099492" y="3345069"/>
                  </a:lnTo>
                  <a:lnTo>
                    <a:pt x="1051688" y="3346549"/>
                  </a:lnTo>
                  <a:lnTo>
                    <a:pt x="1003884" y="3347963"/>
                  </a:lnTo>
                  <a:lnTo>
                    <a:pt x="956080" y="3349312"/>
                  </a:lnTo>
                  <a:lnTo>
                    <a:pt x="908276" y="3350600"/>
                  </a:lnTo>
                  <a:lnTo>
                    <a:pt x="860472" y="3351829"/>
                  </a:lnTo>
                  <a:lnTo>
                    <a:pt x="812668" y="3353000"/>
                  </a:lnTo>
                  <a:lnTo>
                    <a:pt x="764864" y="3354118"/>
                  </a:lnTo>
                  <a:lnTo>
                    <a:pt x="717060" y="3355184"/>
                  </a:lnTo>
                  <a:lnTo>
                    <a:pt x="669256" y="3356199"/>
                  </a:lnTo>
                  <a:lnTo>
                    <a:pt x="621452" y="3357168"/>
                  </a:lnTo>
                  <a:lnTo>
                    <a:pt x="573648" y="3358090"/>
                  </a:lnTo>
                  <a:lnTo>
                    <a:pt x="525844" y="3358970"/>
                  </a:lnTo>
                  <a:lnTo>
                    <a:pt x="478040" y="3359807"/>
                  </a:lnTo>
                  <a:lnTo>
                    <a:pt x="430236" y="3360605"/>
                  </a:lnTo>
                  <a:lnTo>
                    <a:pt x="382432" y="3361365"/>
                  </a:lnTo>
                  <a:lnTo>
                    <a:pt x="334628" y="3362089"/>
                  </a:lnTo>
                  <a:lnTo>
                    <a:pt x="286824" y="3362778"/>
                  </a:lnTo>
                  <a:lnTo>
                    <a:pt x="239020" y="3363434"/>
                  </a:lnTo>
                  <a:lnTo>
                    <a:pt x="191216" y="3364059"/>
                  </a:lnTo>
                  <a:lnTo>
                    <a:pt x="143412" y="3364654"/>
                  </a:lnTo>
                  <a:lnTo>
                    <a:pt x="95608" y="3365220"/>
                  </a:lnTo>
                  <a:lnTo>
                    <a:pt x="47804" y="3365759"/>
                  </a:lnTo>
                  <a:lnTo>
                    <a:pt x="0" y="3366272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890324" y="5764409"/>
              <a:ext cx="5784286" cy="3341992"/>
            </a:xfrm>
            <a:custGeom>
              <a:avLst/>
              <a:pathLst>
                <a:path w="5784286" h="3341992">
                  <a:moveTo>
                    <a:pt x="0" y="3341992"/>
                  </a:moveTo>
                  <a:lnTo>
                    <a:pt x="47804" y="3339832"/>
                  </a:lnTo>
                  <a:lnTo>
                    <a:pt x="95608" y="3337535"/>
                  </a:lnTo>
                  <a:lnTo>
                    <a:pt x="143412" y="3335092"/>
                  </a:lnTo>
                  <a:lnTo>
                    <a:pt x="191216" y="3332495"/>
                  </a:lnTo>
                  <a:lnTo>
                    <a:pt x="239020" y="3329735"/>
                  </a:lnTo>
                  <a:lnTo>
                    <a:pt x="286824" y="3326800"/>
                  </a:lnTo>
                  <a:lnTo>
                    <a:pt x="334628" y="3323680"/>
                  </a:lnTo>
                  <a:lnTo>
                    <a:pt x="382432" y="3320363"/>
                  </a:lnTo>
                  <a:lnTo>
                    <a:pt x="430236" y="3316839"/>
                  </a:lnTo>
                  <a:lnTo>
                    <a:pt x="478040" y="3313093"/>
                  </a:lnTo>
                  <a:lnTo>
                    <a:pt x="525844" y="3309112"/>
                  </a:lnTo>
                  <a:lnTo>
                    <a:pt x="573648" y="3304882"/>
                  </a:lnTo>
                  <a:lnTo>
                    <a:pt x="621452" y="3300387"/>
                  </a:lnTo>
                  <a:lnTo>
                    <a:pt x="669256" y="3295613"/>
                  </a:lnTo>
                  <a:lnTo>
                    <a:pt x="717060" y="3290542"/>
                  </a:lnTo>
                  <a:lnTo>
                    <a:pt x="764864" y="3285156"/>
                  </a:lnTo>
                  <a:lnTo>
                    <a:pt x="812668" y="3279436"/>
                  </a:lnTo>
                  <a:lnTo>
                    <a:pt x="860472" y="3273364"/>
                  </a:lnTo>
                  <a:lnTo>
                    <a:pt x="908276" y="3266918"/>
                  </a:lnTo>
                  <a:lnTo>
                    <a:pt x="956080" y="3260077"/>
                  </a:lnTo>
                  <a:lnTo>
                    <a:pt x="1003884" y="3252818"/>
                  </a:lnTo>
                  <a:lnTo>
                    <a:pt x="1051688" y="3245116"/>
                  </a:lnTo>
                  <a:lnTo>
                    <a:pt x="1099492" y="3236948"/>
                  </a:lnTo>
                  <a:lnTo>
                    <a:pt x="1147296" y="3228288"/>
                  </a:lnTo>
                  <a:lnTo>
                    <a:pt x="1195100" y="3219106"/>
                  </a:lnTo>
                  <a:lnTo>
                    <a:pt x="1242904" y="3209377"/>
                  </a:lnTo>
                  <a:lnTo>
                    <a:pt x="1290708" y="3199069"/>
                  </a:lnTo>
                  <a:lnTo>
                    <a:pt x="1338512" y="3188152"/>
                  </a:lnTo>
                  <a:lnTo>
                    <a:pt x="1386316" y="3176595"/>
                  </a:lnTo>
                  <a:lnTo>
                    <a:pt x="1434120" y="3164364"/>
                  </a:lnTo>
                  <a:lnTo>
                    <a:pt x="1481924" y="3151425"/>
                  </a:lnTo>
                  <a:lnTo>
                    <a:pt x="1529728" y="3137744"/>
                  </a:lnTo>
                  <a:lnTo>
                    <a:pt x="1577532" y="3123283"/>
                  </a:lnTo>
                  <a:lnTo>
                    <a:pt x="1625336" y="3108007"/>
                  </a:lnTo>
                  <a:lnTo>
                    <a:pt x="1673140" y="3091878"/>
                  </a:lnTo>
                  <a:lnTo>
                    <a:pt x="1720944" y="3074856"/>
                  </a:lnTo>
                  <a:lnTo>
                    <a:pt x="1768748" y="3056904"/>
                  </a:lnTo>
                  <a:lnTo>
                    <a:pt x="1816552" y="3037982"/>
                  </a:lnTo>
                  <a:lnTo>
                    <a:pt x="1864356" y="3018051"/>
                  </a:lnTo>
                  <a:lnTo>
                    <a:pt x="1912160" y="2997070"/>
                  </a:lnTo>
                  <a:lnTo>
                    <a:pt x="1959964" y="2975002"/>
                  </a:lnTo>
                  <a:lnTo>
                    <a:pt x="2007768" y="2951807"/>
                  </a:lnTo>
                  <a:lnTo>
                    <a:pt x="2055572" y="2927447"/>
                  </a:lnTo>
                  <a:lnTo>
                    <a:pt x="2103376" y="2901886"/>
                  </a:lnTo>
                  <a:lnTo>
                    <a:pt x="2151180" y="2875089"/>
                  </a:lnTo>
                  <a:lnTo>
                    <a:pt x="2198985" y="2847021"/>
                  </a:lnTo>
                  <a:lnTo>
                    <a:pt x="2246789" y="2817653"/>
                  </a:lnTo>
                  <a:lnTo>
                    <a:pt x="2294593" y="2786954"/>
                  </a:lnTo>
                  <a:lnTo>
                    <a:pt x="2342397" y="2754901"/>
                  </a:lnTo>
                  <a:lnTo>
                    <a:pt x="2390201" y="2721471"/>
                  </a:lnTo>
                  <a:lnTo>
                    <a:pt x="2438005" y="2686647"/>
                  </a:lnTo>
                  <a:lnTo>
                    <a:pt x="2485809" y="2650414"/>
                  </a:lnTo>
                  <a:lnTo>
                    <a:pt x="2533613" y="2612765"/>
                  </a:lnTo>
                  <a:lnTo>
                    <a:pt x="2581417" y="2573697"/>
                  </a:lnTo>
                  <a:lnTo>
                    <a:pt x="2629221" y="2533213"/>
                  </a:lnTo>
                  <a:lnTo>
                    <a:pt x="2677025" y="2491323"/>
                  </a:lnTo>
                  <a:lnTo>
                    <a:pt x="2724829" y="2448042"/>
                  </a:lnTo>
                  <a:lnTo>
                    <a:pt x="2772633" y="2403394"/>
                  </a:lnTo>
                  <a:lnTo>
                    <a:pt x="2820437" y="2357410"/>
                  </a:lnTo>
                  <a:lnTo>
                    <a:pt x="2868241" y="2310129"/>
                  </a:lnTo>
                  <a:lnTo>
                    <a:pt x="2916045" y="2261596"/>
                  </a:lnTo>
                  <a:lnTo>
                    <a:pt x="2963849" y="2211866"/>
                  </a:lnTo>
                  <a:lnTo>
                    <a:pt x="3011653" y="2161001"/>
                  </a:lnTo>
                  <a:lnTo>
                    <a:pt x="3059457" y="2109071"/>
                  </a:lnTo>
                  <a:lnTo>
                    <a:pt x="3107261" y="2056153"/>
                  </a:lnTo>
                  <a:lnTo>
                    <a:pt x="3155065" y="2002332"/>
                  </a:lnTo>
                  <a:lnTo>
                    <a:pt x="3202869" y="1947701"/>
                  </a:lnTo>
                  <a:lnTo>
                    <a:pt x="3250673" y="1892356"/>
                  </a:lnTo>
                  <a:lnTo>
                    <a:pt x="3298477" y="1836403"/>
                  </a:lnTo>
                  <a:lnTo>
                    <a:pt x="3346281" y="1779951"/>
                  </a:lnTo>
                  <a:lnTo>
                    <a:pt x="3394085" y="1723111"/>
                  </a:lnTo>
                  <a:lnTo>
                    <a:pt x="3441889" y="1666001"/>
                  </a:lnTo>
                  <a:lnTo>
                    <a:pt x="3489693" y="1608741"/>
                  </a:lnTo>
                  <a:lnTo>
                    <a:pt x="3537497" y="1551449"/>
                  </a:lnTo>
                  <a:lnTo>
                    <a:pt x="3585301" y="1494248"/>
                  </a:lnTo>
                  <a:lnTo>
                    <a:pt x="3633105" y="1437258"/>
                  </a:lnTo>
                  <a:lnTo>
                    <a:pt x="3680909" y="1380597"/>
                  </a:lnTo>
                  <a:lnTo>
                    <a:pt x="3728713" y="1324382"/>
                  </a:lnTo>
                  <a:lnTo>
                    <a:pt x="3776517" y="1268726"/>
                  </a:lnTo>
                  <a:lnTo>
                    <a:pt x="3824321" y="1213737"/>
                  </a:lnTo>
                  <a:lnTo>
                    <a:pt x="3872125" y="1159518"/>
                  </a:lnTo>
                  <a:lnTo>
                    <a:pt x="3919929" y="1106168"/>
                  </a:lnTo>
                  <a:lnTo>
                    <a:pt x="3967733" y="1053777"/>
                  </a:lnTo>
                  <a:lnTo>
                    <a:pt x="4015537" y="1002429"/>
                  </a:lnTo>
                  <a:lnTo>
                    <a:pt x="4063341" y="952201"/>
                  </a:lnTo>
                  <a:lnTo>
                    <a:pt x="4111145" y="903161"/>
                  </a:lnTo>
                  <a:lnTo>
                    <a:pt x="4158949" y="855371"/>
                  </a:lnTo>
                  <a:lnTo>
                    <a:pt x="4206753" y="808884"/>
                  </a:lnTo>
                  <a:lnTo>
                    <a:pt x="4254557" y="763744"/>
                  </a:lnTo>
                  <a:lnTo>
                    <a:pt x="4302361" y="719988"/>
                  </a:lnTo>
                  <a:lnTo>
                    <a:pt x="4350166" y="677646"/>
                  </a:lnTo>
                  <a:lnTo>
                    <a:pt x="4397970" y="636738"/>
                  </a:lnTo>
                  <a:lnTo>
                    <a:pt x="4445774" y="597281"/>
                  </a:lnTo>
                  <a:lnTo>
                    <a:pt x="4493578" y="559281"/>
                  </a:lnTo>
                  <a:lnTo>
                    <a:pt x="4541382" y="522739"/>
                  </a:lnTo>
                  <a:lnTo>
                    <a:pt x="4589186" y="487650"/>
                  </a:lnTo>
                  <a:lnTo>
                    <a:pt x="4636990" y="454005"/>
                  </a:lnTo>
                  <a:lnTo>
                    <a:pt x="4684794" y="421789"/>
                  </a:lnTo>
                  <a:lnTo>
                    <a:pt x="4732598" y="390980"/>
                  </a:lnTo>
                  <a:lnTo>
                    <a:pt x="4780402" y="361555"/>
                  </a:lnTo>
                  <a:lnTo>
                    <a:pt x="4828206" y="333487"/>
                  </a:lnTo>
                  <a:lnTo>
                    <a:pt x="4876010" y="306746"/>
                  </a:lnTo>
                  <a:lnTo>
                    <a:pt x="4923814" y="281297"/>
                  </a:lnTo>
                  <a:lnTo>
                    <a:pt x="4971618" y="257106"/>
                  </a:lnTo>
                  <a:lnTo>
                    <a:pt x="5019422" y="234136"/>
                  </a:lnTo>
                  <a:lnTo>
                    <a:pt x="5067226" y="212348"/>
                  </a:lnTo>
                  <a:lnTo>
                    <a:pt x="5115030" y="191701"/>
                  </a:lnTo>
                  <a:lnTo>
                    <a:pt x="5162834" y="172156"/>
                  </a:lnTo>
                  <a:lnTo>
                    <a:pt x="5210638" y="153672"/>
                  </a:lnTo>
                  <a:lnTo>
                    <a:pt x="5258442" y="136207"/>
                  </a:lnTo>
                  <a:lnTo>
                    <a:pt x="5306246" y="119721"/>
                  </a:lnTo>
                  <a:lnTo>
                    <a:pt x="5354050" y="104173"/>
                  </a:lnTo>
                  <a:lnTo>
                    <a:pt x="5401854" y="89521"/>
                  </a:lnTo>
                  <a:lnTo>
                    <a:pt x="5449658" y="75727"/>
                  </a:lnTo>
                  <a:lnTo>
                    <a:pt x="5497462" y="62751"/>
                  </a:lnTo>
                  <a:lnTo>
                    <a:pt x="5545266" y="50555"/>
                  </a:lnTo>
                  <a:lnTo>
                    <a:pt x="5593070" y="39101"/>
                  </a:lnTo>
                  <a:lnTo>
                    <a:pt x="5640874" y="28354"/>
                  </a:lnTo>
                  <a:lnTo>
                    <a:pt x="5688678" y="18277"/>
                  </a:lnTo>
                  <a:lnTo>
                    <a:pt x="5736482" y="8836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890324" y="8140044"/>
              <a:ext cx="5784286" cy="1000594"/>
            </a:xfrm>
            <a:custGeom>
              <a:avLst/>
              <a:pathLst>
                <a:path w="5784286" h="1000594">
                  <a:moveTo>
                    <a:pt x="0" y="990638"/>
                  </a:moveTo>
                  <a:lnTo>
                    <a:pt x="47804" y="990125"/>
                  </a:lnTo>
                  <a:lnTo>
                    <a:pt x="95608" y="989586"/>
                  </a:lnTo>
                  <a:lnTo>
                    <a:pt x="143412" y="989020"/>
                  </a:lnTo>
                  <a:lnTo>
                    <a:pt x="191216" y="988425"/>
                  </a:lnTo>
                  <a:lnTo>
                    <a:pt x="239020" y="987800"/>
                  </a:lnTo>
                  <a:lnTo>
                    <a:pt x="286824" y="987144"/>
                  </a:lnTo>
                  <a:lnTo>
                    <a:pt x="334628" y="986455"/>
                  </a:lnTo>
                  <a:lnTo>
                    <a:pt x="382432" y="985731"/>
                  </a:lnTo>
                  <a:lnTo>
                    <a:pt x="430236" y="984971"/>
                  </a:lnTo>
                  <a:lnTo>
                    <a:pt x="478040" y="984173"/>
                  </a:lnTo>
                  <a:lnTo>
                    <a:pt x="525844" y="983335"/>
                  </a:lnTo>
                  <a:lnTo>
                    <a:pt x="573648" y="982456"/>
                  </a:lnTo>
                  <a:lnTo>
                    <a:pt x="621452" y="981533"/>
                  </a:lnTo>
                  <a:lnTo>
                    <a:pt x="669256" y="980565"/>
                  </a:lnTo>
                  <a:lnTo>
                    <a:pt x="717060" y="979549"/>
                  </a:lnTo>
                  <a:lnTo>
                    <a:pt x="764864" y="978484"/>
                  </a:lnTo>
                  <a:lnTo>
                    <a:pt x="812668" y="977366"/>
                  </a:lnTo>
                  <a:lnTo>
                    <a:pt x="860472" y="976194"/>
                  </a:lnTo>
                  <a:lnTo>
                    <a:pt x="908276" y="974966"/>
                  </a:lnTo>
                  <a:lnTo>
                    <a:pt x="956080" y="973678"/>
                  </a:lnTo>
                  <a:lnTo>
                    <a:pt x="1003884" y="972329"/>
                  </a:lnTo>
                  <a:lnTo>
                    <a:pt x="1051688" y="970915"/>
                  </a:lnTo>
                  <a:lnTo>
                    <a:pt x="1099492" y="969434"/>
                  </a:lnTo>
                  <a:lnTo>
                    <a:pt x="1147296" y="967884"/>
                  </a:lnTo>
                  <a:lnTo>
                    <a:pt x="1195100" y="966261"/>
                  </a:lnTo>
                  <a:lnTo>
                    <a:pt x="1242904" y="964562"/>
                  </a:lnTo>
                  <a:lnTo>
                    <a:pt x="1290708" y="962786"/>
                  </a:lnTo>
                  <a:lnTo>
                    <a:pt x="1338512" y="960927"/>
                  </a:lnTo>
                  <a:lnTo>
                    <a:pt x="1386316" y="958985"/>
                  </a:lnTo>
                  <a:lnTo>
                    <a:pt x="1434120" y="956955"/>
                  </a:lnTo>
                  <a:lnTo>
                    <a:pt x="1481924" y="954834"/>
                  </a:lnTo>
                  <a:lnTo>
                    <a:pt x="1529728" y="952620"/>
                  </a:lnTo>
                  <a:lnTo>
                    <a:pt x="1577532" y="950309"/>
                  </a:lnTo>
                  <a:lnTo>
                    <a:pt x="1625336" y="947898"/>
                  </a:lnTo>
                  <a:lnTo>
                    <a:pt x="1673140" y="945384"/>
                  </a:lnTo>
                  <a:lnTo>
                    <a:pt x="1720944" y="942764"/>
                  </a:lnTo>
                  <a:lnTo>
                    <a:pt x="1768748" y="940035"/>
                  </a:lnTo>
                  <a:lnTo>
                    <a:pt x="1816552" y="937194"/>
                  </a:lnTo>
                  <a:lnTo>
                    <a:pt x="1864356" y="934239"/>
                  </a:lnTo>
                  <a:lnTo>
                    <a:pt x="1912160" y="931166"/>
                  </a:lnTo>
                  <a:lnTo>
                    <a:pt x="1959964" y="927973"/>
                  </a:lnTo>
                  <a:lnTo>
                    <a:pt x="2007768" y="924658"/>
                  </a:lnTo>
                  <a:lnTo>
                    <a:pt x="2055572" y="921218"/>
                  </a:lnTo>
                  <a:lnTo>
                    <a:pt x="2103376" y="917651"/>
                  </a:lnTo>
                  <a:lnTo>
                    <a:pt x="2151180" y="913956"/>
                  </a:lnTo>
                  <a:lnTo>
                    <a:pt x="2198985" y="910131"/>
                  </a:lnTo>
                  <a:lnTo>
                    <a:pt x="2246789" y="906174"/>
                  </a:lnTo>
                  <a:lnTo>
                    <a:pt x="2294593" y="902086"/>
                  </a:lnTo>
                  <a:lnTo>
                    <a:pt x="2342397" y="897864"/>
                  </a:lnTo>
                  <a:lnTo>
                    <a:pt x="2390201" y="893509"/>
                  </a:lnTo>
                  <a:lnTo>
                    <a:pt x="2438005" y="889021"/>
                  </a:lnTo>
                  <a:lnTo>
                    <a:pt x="2485809" y="884399"/>
                  </a:lnTo>
                  <a:lnTo>
                    <a:pt x="2533613" y="879646"/>
                  </a:lnTo>
                  <a:lnTo>
                    <a:pt x="2581417" y="874761"/>
                  </a:lnTo>
                  <a:lnTo>
                    <a:pt x="2629221" y="869747"/>
                  </a:lnTo>
                  <a:lnTo>
                    <a:pt x="2677025" y="864606"/>
                  </a:lnTo>
                  <a:lnTo>
                    <a:pt x="2724829" y="859338"/>
                  </a:lnTo>
                  <a:lnTo>
                    <a:pt x="2772633" y="853948"/>
                  </a:lnTo>
                  <a:lnTo>
                    <a:pt x="2820437" y="848437"/>
                  </a:lnTo>
                  <a:lnTo>
                    <a:pt x="2868241" y="842809"/>
                  </a:lnTo>
                  <a:lnTo>
                    <a:pt x="2916045" y="837067"/>
                  </a:lnTo>
                  <a:lnTo>
                    <a:pt x="2963849" y="831214"/>
                  </a:lnTo>
                  <a:lnTo>
                    <a:pt x="3011653" y="825253"/>
                  </a:lnTo>
                  <a:lnTo>
                    <a:pt x="3059457" y="819188"/>
                  </a:lnTo>
                  <a:lnTo>
                    <a:pt x="3107261" y="813023"/>
                  </a:lnTo>
                  <a:lnTo>
                    <a:pt x="3155065" y="806760"/>
                  </a:lnTo>
                  <a:lnTo>
                    <a:pt x="3202869" y="800401"/>
                  </a:lnTo>
                  <a:lnTo>
                    <a:pt x="3250673" y="793950"/>
                  </a:lnTo>
                  <a:lnTo>
                    <a:pt x="3298477" y="787408"/>
                  </a:lnTo>
                  <a:lnTo>
                    <a:pt x="3346281" y="780776"/>
                  </a:lnTo>
                  <a:lnTo>
                    <a:pt x="3394085" y="774055"/>
                  </a:lnTo>
                  <a:lnTo>
                    <a:pt x="3441889" y="767244"/>
                  </a:lnTo>
                  <a:lnTo>
                    <a:pt x="3489693" y="760343"/>
                  </a:lnTo>
                  <a:lnTo>
                    <a:pt x="3537497" y="753348"/>
                  </a:lnTo>
                  <a:lnTo>
                    <a:pt x="3585301" y="746257"/>
                  </a:lnTo>
                  <a:lnTo>
                    <a:pt x="3633105" y="739064"/>
                  </a:lnTo>
                  <a:lnTo>
                    <a:pt x="3680909" y="731764"/>
                  </a:lnTo>
                  <a:lnTo>
                    <a:pt x="3728713" y="724349"/>
                  </a:lnTo>
                  <a:lnTo>
                    <a:pt x="3776517" y="716810"/>
                  </a:lnTo>
                  <a:lnTo>
                    <a:pt x="3824321" y="709136"/>
                  </a:lnTo>
                  <a:lnTo>
                    <a:pt x="3872125" y="701317"/>
                  </a:lnTo>
                  <a:lnTo>
                    <a:pt x="3919929" y="693338"/>
                  </a:lnTo>
                  <a:lnTo>
                    <a:pt x="3967733" y="685185"/>
                  </a:lnTo>
                  <a:lnTo>
                    <a:pt x="4015537" y="676842"/>
                  </a:lnTo>
                  <a:lnTo>
                    <a:pt x="4063341" y="668289"/>
                  </a:lnTo>
                  <a:lnTo>
                    <a:pt x="4111145" y="659509"/>
                  </a:lnTo>
                  <a:lnTo>
                    <a:pt x="4158949" y="650479"/>
                  </a:lnTo>
                  <a:lnTo>
                    <a:pt x="4206753" y="641178"/>
                  </a:lnTo>
                  <a:lnTo>
                    <a:pt x="4254557" y="631583"/>
                  </a:lnTo>
                  <a:lnTo>
                    <a:pt x="4302361" y="621668"/>
                  </a:lnTo>
                  <a:lnTo>
                    <a:pt x="4350166" y="611408"/>
                  </a:lnTo>
                  <a:lnTo>
                    <a:pt x="4397970" y="600775"/>
                  </a:lnTo>
                  <a:lnTo>
                    <a:pt x="4445774" y="589742"/>
                  </a:lnTo>
                  <a:lnTo>
                    <a:pt x="4493578" y="578280"/>
                  </a:lnTo>
                  <a:lnTo>
                    <a:pt x="4541382" y="566360"/>
                  </a:lnTo>
                  <a:lnTo>
                    <a:pt x="4589186" y="553950"/>
                  </a:lnTo>
                  <a:lnTo>
                    <a:pt x="4636990" y="541022"/>
                  </a:lnTo>
                  <a:lnTo>
                    <a:pt x="4684794" y="527542"/>
                  </a:lnTo>
                  <a:lnTo>
                    <a:pt x="4732598" y="513480"/>
                  </a:lnTo>
                  <a:lnTo>
                    <a:pt x="4780402" y="498805"/>
                  </a:lnTo>
                  <a:lnTo>
                    <a:pt x="4828206" y="483484"/>
                  </a:lnTo>
                  <a:lnTo>
                    <a:pt x="4876010" y="467487"/>
                  </a:lnTo>
                  <a:lnTo>
                    <a:pt x="4923814" y="450782"/>
                  </a:lnTo>
                  <a:lnTo>
                    <a:pt x="4971618" y="433339"/>
                  </a:lnTo>
                  <a:lnTo>
                    <a:pt x="5019422" y="415127"/>
                  </a:lnTo>
                  <a:lnTo>
                    <a:pt x="5067226" y="396117"/>
                  </a:lnTo>
                  <a:lnTo>
                    <a:pt x="5115030" y="376282"/>
                  </a:lnTo>
                  <a:lnTo>
                    <a:pt x="5162834" y="355593"/>
                  </a:lnTo>
                  <a:lnTo>
                    <a:pt x="5210638" y="334025"/>
                  </a:lnTo>
                  <a:lnTo>
                    <a:pt x="5258442" y="311554"/>
                  </a:lnTo>
                  <a:lnTo>
                    <a:pt x="5306246" y="288157"/>
                  </a:lnTo>
                  <a:lnTo>
                    <a:pt x="5354050" y="263814"/>
                  </a:lnTo>
                  <a:lnTo>
                    <a:pt x="5401854" y="238507"/>
                  </a:lnTo>
                  <a:lnTo>
                    <a:pt x="5449658" y="212218"/>
                  </a:lnTo>
                  <a:lnTo>
                    <a:pt x="5497462" y="184936"/>
                  </a:lnTo>
                  <a:lnTo>
                    <a:pt x="5545266" y="156649"/>
                  </a:lnTo>
                  <a:lnTo>
                    <a:pt x="5593070" y="127350"/>
                  </a:lnTo>
                  <a:lnTo>
                    <a:pt x="5640874" y="97035"/>
                  </a:lnTo>
                  <a:lnTo>
                    <a:pt x="5688678" y="65702"/>
                  </a:lnTo>
                  <a:lnTo>
                    <a:pt x="5736482" y="33355"/>
                  </a:lnTo>
                  <a:lnTo>
                    <a:pt x="5784286" y="0"/>
                  </a:lnTo>
                  <a:lnTo>
                    <a:pt x="5784286" y="148104"/>
                  </a:lnTo>
                  <a:lnTo>
                    <a:pt x="5736482" y="185336"/>
                  </a:lnTo>
                  <a:lnTo>
                    <a:pt x="5688678" y="221541"/>
                  </a:lnTo>
                  <a:lnTo>
                    <a:pt x="5640874" y="256707"/>
                  </a:lnTo>
                  <a:lnTo>
                    <a:pt x="5593070" y="290826"/>
                  </a:lnTo>
                  <a:lnTo>
                    <a:pt x="5545266" y="323892"/>
                  </a:lnTo>
                  <a:lnTo>
                    <a:pt x="5497462" y="355904"/>
                  </a:lnTo>
                  <a:lnTo>
                    <a:pt x="5449658" y="386864"/>
                  </a:lnTo>
                  <a:lnTo>
                    <a:pt x="5401854" y="416774"/>
                  </a:lnTo>
                  <a:lnTo>
                    <a:pt x="5354050" y="445643"/>
                  </a:lnTo>
                  <a:lnTo>
                    <a:pt x="5306246" y="473479"/>
                  </a:lnTo>
                  <a:lnTo>
                    <a:pt x="5258442" y="500295"/>
                  </a:lnTo>
                  <a:lnTo>
                    <a:pt x="5210638" y="526103"/>
                  </a:lnTo>
                  <a:lnTo>
                    <a:pt x="5162834" y="550920"/>
                  </a:lnTo>
                  <a:lnTo>
                    <a:pt x="5115030" y="574762"/>
                  </a:lnTo>
                  <a:lnTo>
                    <a:pt x="5067226" y="597648"/>
                  </a:lnTo>
                  <a:lnTo>
                    <a:pt x="5019422" y="619597"/>
                  </a:lnTo>
                  <a:lnTo>
                    <a:pt x="4971618" y="640630"/>
                  </a:lnTo>
                  <a:lnTo>
                    <a:pt x="4923814" y="660769"/>
                  </a:lnTo>
                  <a:lnTo>
                    <a:pt x="4876010" y="680036"/>
                  </a:lnTo>
                  <a:lnTo>
                    <a:pt x="4828206" y="698453"/>
                  </a:lnTo>
                  <a:lnTo>
                    <a:pt x="4780402" y="716045"/>
                  </a:lnTo>
                  <a:lnTo>
                    <a:pt x="4732598" y="732833"/>
                  </a:lnTo>
                  <a:lnTo>
                    <a:pt x="4684794" y="748843"/>
                  </a:lnTo>
                  <a:lnTo>
                    <a:pt x="4636990" y="764097"/>
                  </a:lnTo>
                  <a:lnTo>
                    <a:pt x="4589186" y="778620"/>
                  </a:lnTo>
                  <a:lnTo>
                    <a:pt x="4541382" y="792435"/>
                  </a:lnTo>
                  <a:lnTo>
                    <a:pt x="4493578" y="805565"/>
                  </a:lnTo>
                  <a:lnTo>
                    <a:pt x="4445774" y="818035"/>
                  </a:lnTo>
                  <a:lnTo>
                    <a:pt x="4397970" y="829866"/>
                  </a:lnTo>
                  <a:lnTo>
                    <a:pt x="4350166" y="841082"/>
                  </a:lnTo>
                  <a:lnTo>
                    <a:pt x="4302361" y="851705"/>
                  </a:lnTo>
                  <a:lnTo>
                    <a:pt x="4254557" y="861757"/>
                  </a:lnTo>
                  <a:lnTo>
                    <a:pt x="4206753" y="871260"/>
                  </a:lnTo>
                  <a:lnTo>
                    <a:pt x="4158949" y="880234"/>
                  </a:lnTo>
                  <a:lnTo>
                    <a:pt x="4111145" y="888702"/>
                  </a:lnTo>
                  <a:lnTo>
                    <a:pt x="4063341" y="896682"/>
                  </a:lnTo>
                  <a:lnTo>
                    <a:pt x="4015537" y="904196"/>
                  </a:lnTo>
                  <a:lnTo>
                    <a:pt x="3967733" y="911263"/>
                  </a:lnTo>
                  <a:lnTo>
                    <a:pt x="3919929" y="917901"/>
                  </a:lnTo>
                  <a:lnTo>
                    <a:pt x="3872125" y="924131"/>
                  </a:lnTo>
                  <a:lnTo>
                    <a:pt x="3824321" y="929969"/>
                  </a:lnTo>
                  <a:lnTo>
                    <a:pt x="3776517" y="935435"/>
                  </a:lnTo>
                  <a:lnTo>
                    <a:pt x="3728713" y="940546"/>
                  </a:lnTo>
                  <a:lnTo>
                    <a:pt x="3680909" y="945318"/>
                  </a:lnTo>
                  <a:lnTo>
                    <a:pt x="3633105" y="949768"/>
                  </a:lnTo>
                  <a:lnTo>
                    <a:pt x="3585301" y="953914"/>
                  </a:lnTo>
                  <a:lnTo>
                    <a:pt x="3537497" y="957770"/>
                  </a:lnTo>
                  <a:lnTo>
                    <a:pt x="3489693" y="961352"/>
                  </a:lnTo>
                  <a:lnTo>
                    <a:pt x="3441889" y="964675"/>
                  </a:lnTo>
                  <a:lnTo>
                    <a:pt x="3394085" y="967753"/>
                  </a:lnTo>
                  <a:lnTo>
                    <a:pt x="3346281" y="970601"/>
                  </a:lnTo>
                  <a:lnTo>
                    <a:pt x="3298477" y="973233"/>
                  </a:lnTo>
                  <a:lnTo>
                    <a:pt x="3250673" y="975661"/>
                  </a:lnTo>
                  <a:lnTo>
                    <a:pt x="3202869" y="977897"/>
                  </a:lnTo>
                  <a:lnTo>
                    <a:pt x="3155065" y="979956"/>
                  </a:lnTo>
                  <a:lnTo>
                    <a:pt x="3107261" y="981847"/>
                  </a:lnTo>
                  <a:lnTo>
                    <a:pt x="3059457" y="983582"/>
                  </a:lnTo>
                  <a:lnTo>
                    <a:pt x="3011653" y="985173"/>
                  </a:lnTo>
                  <a:lnTo>
                    <a:pt x="2963849" y="986628"/>
                  </a:lnTo>
                  <a:lnTo>
                    <a:pt x="2916045" y="987959"/>
                  </a:lnTo>
                  <a:lnTo>
                    <a:pt x="2868241" y="989173"/>
                  </a:lnTo>
                  <a:lnTo>
                    <a:pt x="2820437" y="990280"/>
                  </a:lnTo>
                  <a:lnTo>
                    <a:pt x="2772633" y="991288"/>
                  </a:lnTo>
                  <a:lnTo>
                    <a:pt x="2724829" y="992205"/>
                  </a:lnTo>
                  <a:lnTo>
                    <a:pt x="2677025" y="993038"/>
                  </a:lnTo>
                  <a:lnTo>
                    <a:pt x="2629221" y="993794"/>
                  </a:lnTo>
                  <a:lnTo>
                    <a:pt x="2581417" y="994479"/>
                  </a:lnTo>
                  <a:lnTo>
                    <a:pt x="2533613" y="995100"/>
                  </a:lnTo>
                  <a:lnTo>
                    <a:pt x="2485809" y="995661"/>
                  </a:lnTo>
                  <a:lnTo>
                    <a:pt x="2438005" y="996168"/>
                  </a:lnTo>
                  <a:lnTo>
                    <a:pt x="2390201" y="996625"/>
                  </a:lnTo>
                  <a:lnTo>
                    <a:pt x="2342397" y="997038"/>
                  </a:lnTo>
                  <a:lnTo>
                    <a:pt x="2294593" y="997410"/>
                  </a:lnTo>
                  <a:lnTo>
                    <a:pt x="2246789" y="997744"/>
                  </a:lnTo>
                  <a:lnTo>
                    <a:pt x="2198985" y="998046"/>
                  </a:lnTo>
                  <a:lnTo>
                    <a:pt x="2151180" y="998316"/>
                  </a:lnTo>
                  <a:lnTo>
                    <a:pt x="2103376" y="998559"/>
                  </a:lnTo>
                  <a:lnTo>
                    <a:pt x="2055572" y="998777"/>
                  </a:lnTo>
                  <a:lnTo>
                    <a:pt x="2007768" y="998973"/>
                  </a:lnTo>
                  <a:lnTo>
                    <a:pt x="1959964" y="999148"/>
                  </a:lnTo>
                  <a:lnTo>
                    <a:pt x="1912160" y="999305"/>
                  </a:lnTo>
                  <a:lnTo>
                    <a:pt x="1864356" y="999446"/>
                  </a:lnTo>
                  <a:lnTo>
                    <a:pt x="1816552" y="999572"/>
                  </a:lnTo>
                  <a:lnTo>
                    <a:pt x="1768748" y="999684"/>
                  </a:lnTo>
                  <a:lnTo>
                    <a:pt x="1720944" y="999785"/>
                  </a:lnTo>
                  <a:lnTo>
                    <a:pt x="1673140" y="999874"/>
                  </a:lnTo>
                  <a:lnTo>
                    <a:pt x="1625336" y="999955"/>
                  </a:lnTo>
                  <a:lnTo>
                    <a:pt x="1577532" y="1000026"/>
                  </a:lnTo>
                  <a:lnTo>
                    <a:pt x="1529728" y="1000090"/>
                  </a:lnTo>
                  <a:lnTo>
                    <a:pt x="1481924" y="1000147"/>
                  </a:lnTo>
                  <a:lnTo>
                    <a:pt x="1434120" y="1000197"/>
                  </a:lnTo>
                  <a:lnTo>
                    <a:pt x="1386316" y="1000243"/>
                  </a:lnTo>
                  <a:lnTo>
                    <a:pt x="1338512" y="1000283"/>
                  </a:lnTo>
                  <a:lnTo>
                    <a:pt x="1290708" y="1000319"/>
                  </a:lnTo>
                  <a:lnTo>
                    <a:pt x="1242904" y="1000351"/>
                  </a:lnTo>
                  <a:lnTo>
                    <a:pt x="1195100" y="1000379"/>
                  </a:lnTo>
                  <a:lnTo>
                    <a:pt x="1147296" y="1000404"/>
                  </a:lnTo>
                  <a:lnTo>
                    <a:pt x="1099492" y="1000427"/>
                  </a:lnTo>
                  <a:lnTo>
                    <a:pt x="1051688" y="1000447"/>
                  </a:lnTo>
                  <a:lnTo>
                    <a:pt x="1003884" y="1000464"/>
                  </a:lnTo>
                  <a:lnTo>
                    <a:pt x="956080" y="1000480"/>
                  </a:lnTo>
                  <a:lnTo>
                    <a:pt x="908276" y="1000494"/>
                  </a:lnTo>
                  <a:lnTo>
                    <a:pt x="860472" y="1000507"/>
                  </a:lnTo>
                  <a:lnTo>
                    <a:pt x="812668" y="1000518"/>
                  </a:lnTo>
                  <a:lnTo>
                    <a:pt x="764864" y="1000528"/>
                  </a:lnTo>
                  <a:lnTo>
                    <a:pt x="717060" y="1000536"/>
                  </a:lnTo>
                  <a:lnTo>
                    <a:pt x="669256" y="1000544"/>
                  </a:lnTo>
                  <a:lnTo>
                    <a:pt x="621452" y="1000551"/>
                  </a:lnTo>
                  <a:lnTo>
                    <a:pt x="573648" y="1000557"/>
                  </a:lnTo>
                  <a:lnTo>
                    <a:pt x="525844" y="1000562"/>
                  </a:lnTo>
                  <a:lnTo>
                    <a:pt x="478040" y="1000567"/>
                  </a:lnTo>
                  <a:lnTo>
                    <a:pt x="430236" y="1000572"/>
                  </a:lnTo>
                  <a:lnTo>
                    <a:pt x="382432" y="1000575"/>
                  </a:lnTo>
                  <a:lnTo>
                    <a:pt x="334628" y="1000579"/>
                  </a:lnTo>
                  <a:lnTo>
                    <a:pt x="286824" y="1000582"/>
                  </a:lnTo>
                  <a:lnTo>
                    <a:pt x="239020" y="1000584"/>
                  </a:lnTo>
                  <a:lnTo>
                    <a:pt x="191216" y="1000587"/>
                  </a:lnTo>
                  <a:lnTo>
                    <a:pt x="143412" y="1000589"/>
                  </a:lnTo>
                  <a:lnTo>
                    <a:pt x="95608" y="1000591"/>
                  </a:lnTo>
                  <a:lnTo>
                    <a:pt x="47804" y="1000592"/>
                  </a:lnTo>
                  <a:lnTo>
                    <a:pt x="0" y="1000594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90324" y="8140044"/>
              <a:ext cx="5784286" cy="990638"/>
            </a:xfrm>
            <a:custGeom>
              <a:avLst/>
              <a:pathLst>
                <a:path w="5784286" h="990638">
                  <a:moveTo>
                    <a:pt x="0" y="990638"/>
                  </a:moveTo>
                  <a:lnTo>
                    <a:pt x="47804" y="990125"/>
                  </a:lnTo>
                  <a:lnTo>
                    <a:pt x="95608" y="989586"/>
                  </a:lnTo>
                  <a:lnTo>
                    <a:pt x="143412" y="989020"/>
                  </a:lnTo>
                  <a:lnTo>
                    <a:pt x="191216" y="988425"/>
                  </a:lnTo>
                  <a:lnTo>
                    <a:pt x="239020" y="987800"/>
                  </a:lnTo>
                  <a:lnTo>
                    <a:pt x="286824" y="987144"/>
                  </a:lnTo>
                  <a:lnTo>
                    <a:pt x="334628" y="986455"/>
                  </a:lnTo>
                  <a:lnTo>
                    <a:pt x="382432" y="985731"/>
                  </a:lnTo>
                  <a:lnTo>
                    <a:pt x="430236" y="984971"/>
                  </a:lnTo>
                  <a:lnTo>
                    <a:pt x="478040" y="984173"/>
                  </a:lnTo>
                  <a:lnTo>
                    <a:pt x="525844" y="983335"/>
                  </a:lnTo>
                  <a:lnTo>
                    <a:pt x="573648" y="982456"/>
                  </a:lnTo>
                  <a:lnTo>
                    <a:pt x="621452" y="981533"/>
                  </a:lnTo>
                  <a:lnTo>
                    <a:pt x="669256" y="980565"/>
                  </a:lnTo>
                  <a:lnTo>
                    <a:pt x="717060" y="979549"/>
                  </a:lnTo>
                  <a:lnTo>
                    <a:pt x="764864" y="978484"/>
                  </a:lnTo>
                  <a:lnTo>
                    <a:pt x="812668" y="977366"/>
                  </a:lnTo>
                  <a:lnTo>
                    <a:pt x="860472" y="976194"/>
                  </a:lnTo>
                  <a:lnTo>
                    <a:pt x="908276" y="974966"/>
                  </a:lnTo>
                  <a:lnTo>
                    <a:pt x="956080" y="973678"/>
                  </a:lnTo>
                  <a:lnTo>
                    <a:pt x="1003884" y="972329"/>
                  </a:lnTo>
                  <a:lnTo>
                    <a:pt x="1051688" y="970915"/>
                  </a:lnTo>
                  <a:lnTo>
                    <a:pt x="1099492" y="969434"/>
                  </a:lnTo>
                  <a:lnTo>
                    <a:pt x="1147296" y="967884"/>
                  </a:lnTo>
                  <a:lnTo>
                    <a:pt x="1195100" y="966261"/>
                  </a:lnTo>
                  <a:lnTo>
                    <a:pt x="1242904" y="964562"/>
                  </a:lnTo>
                  <a:lnTo>
                    <a:pt x="1290708" y="962786"/>
                  </a:lnTo>
                  <a:lnTo>
                    <a:pt x="1338512" y="960927"/>
                  </a:lnTo>
                  <a:lnTo>
                    <a:pt x="1386316" y="958985"/>
                  </a:lnTo>
                  <a:lnTo>
                    <a:pt x="1434120" y="956955"/>
                  </a:lnTo>
                  <a:lnTo>
                    <a:pt x="1481924" y="954834"/>
                  </a:lnTo>
                  <a:lnTo>
                    <a:pt x="1529728" y="952620"/>
                  </a:lnTo>
                  <a:lnTo>
                    <a:pt x="1577532" y="950309"/>
                  </a:lnTo>
                  <a:lnTo>
                    <a:pt x="1625336" y="947898"/>
                  </a:lnTo>
                  <a:lnTo>
                    <a:pt x="1673140" y="945384"/>
                  </a:lnTo>
                  <a:lnTo>
                    <a:pt x="1720944" y="942764"/>
                  </a:lnTo>
                  <a:lnTo>
                    <a:pt x="1768748" y="940035"/>
                  </a:lnTo>
                  <a:lnTo>
                    <a:pt x="1816552" y="937194"/>
                  </a:lnTo>
                  <a:lnTo>
                    <a:pt x="1864356" y="934239"/>
                  </a:lnTo>
                  <a:lnTo>
                    <a:pt x="1912160" y="931166"/>
                  </a:lnTo>
                  <a:lnTo>
                    <a:pt x="1959964" y="927973"/>
                  </a:lnTo>
                  <a:lnTo>
                    <a:pt x="2007768" y="924658"/>
                  </a:lnTo>
                  <a:lnTo>
                    <a:pt x="2055572" y="921218"/>
                  </a:lnTo>
                  <a:lnTo>
                    <a:pt x="2103376" y="917651"/>
                  </a:lnTo>
                  <a:lnTo>
                    <a:pt x="2151180" y="913956"/>
                  </a:lnTo>
                  <a:lnTo>
                    <a:pt x="2198985" y="910131"/>
                  </a:lnTo>
                  <a:lnTo>
                    <a:pt x="2246789" y="906174"/>
                  </a:lnTo>
                  <a:lnTo>
                    <a:pt x="2294593" y="902086"/>
                  </a:lnTo>
                  <a:lnTo>
                    <a:pt x="2342397" y="897864"/>
                  </a:lnTo>
                  <a:lnTo>
                    <a:pt x="2390201" y="893509"/>
                  </a:lnTo>
                  <a:lnTo>
                    <a:pt x="2438005" y="889021"/>
                  </a:lnTo>
                  <a:lnTo>
                    <a:pt x="2485809" y="884399"/>
                  </a:lnTo>
                  <a:lnTo>
                    <a:pt x="2533613" y="879646"/>
                  </a:lnTo>
                  <a:lnTo>
                    <a:pt x="2581417" y="874761"/>
                  </a:lnTo>
                  <a:lnTo>
                    <a:pt x="2629221" y="869747"/>
                  </a:lnTo>
                  <a:lnTo>
                    <a:pt x="2677025" y="864606"/>
                  </a:lnTo>
                  <a:lnTo>
                    <a:pt x="2724829" y="859338"/>
                  </a:lnTo>
                  <a:lnTo>
                    <a:pt x="2772633" y="853948"/>
                  </a:lnTo>
                  <a:lnTo>
                    <a:pt x="2820437" y="848437"/>
                  </a:lnTo>
                  <a:lnTo>
                    <a:pt x="2868241" y="842809"/>
                  </a:lnTo>
                  <a:lnTo>
                    <a:pt x="2916045" y="837067"/>
                  </a:lnTo>
                  <a:lnTo>
                    <a:pt x="2963849" y="831214"/>
                  </a:lnTo>
                  <a:lnTo>
                    <a:pt x="3011653" y="825253"/>
                  </a:lnTo>
                  <a:lnTo>
                    <a:pt x="3059457" y="819188"/>
                  </a:lnTo>
                  <a:lnTo>
                    <a:pt x="3107261" y="813023"/>
                  </a:lnTo>
                  <a:lnTo>
                    <a:pt x="3155065" y="806760"/>
                  </a:lnTo>
                  <a:lnTo>
                    <a:pt x="3202869" y="800401"/>
                  </a:lnTo>
                  <a:lnTo>
                    <a:pt x="3250673" y="793950"/>
                  </a:lnTo>
                  <a:lnTo>
                    <a:pt x="3298477" y="787408"/>
                  </a:lnTo>
                  <a:lnTo>
                    <a:pt x="3346281" y="780776"/>
                  </a:lnTo>
                  <a:lnTo>
                    <a:pt x="3394085" y="774055"/>
                  </a:lnTo>
                  <a:lnTo>
                    <a:pt x="3441889" y="767244"/>
                  </a:lnTo>
                  <a:lnTo>
                    <a:pt x="3489693" y="760343"/>
                  </a:lnTo>
                  <a:lnTo>
                    <a:pt x="3537497" y="753348"/>
                  </a:lnTo>
                  <a:lnTo>
                    <a:pt x="3585301" y="746257"/>
                  </a:lnTo>
                  <a:lnTo>
                    <a:pt x="3633105" y="739064"/>
                  </a:lnTo>
                  <a:lnTo>
                    <a:pt x="3680909" y="731764"/>
                  </a:lnTo>
                  <a:lnTo>
                    <a:pt x="3728713" y="724349"/>
                  </a:lnTo>
                  <a:lnTo>
                    <a:pt x="3776517" y="716810"/>
                  </a:lnTo>
                  <a:lnTo>
                    <a:pt x="3824321" y="709136"/>
                  </a:lnTo>
                  <a:lnTo>
                    <a:pt x="3872125" y="701317"/>
                  </a:lnTo>
                  <a:lnTo>
                    <a:pt x="3919929" y="693338"/>
                  </a:lnTo>
                  <a:lnTo>
                    <a:pt x="3967733" y="685185"/>
                  </a:lnTo>
                  <a:lnTo>
                    <a:pt x="4015537" y="676842"/>
                  </a:lnTo>
                  <a:lnTo>
                    <a:pt x="4063341" y="668289"/>
                  </a:lnTo>
                  <a:lnTo>
                    <a:pt x="4111145" y="659509"/>
                  </a:lnTo>
                  <a:lnTo>
                    <a:pt x="4158949" y="650479"/>
                  </a:lnTo>
                  <a:lnTo>
                    <a:pt x="4206753" y="641178"/>
                  </a:lnTo>
                  <a:lnTo>
                    <a:pt x="4254557" y="631583"/>
                  </a:lnTo>
                  <a:lnTo>
                    <a:pt x="4302361" y="621668"/>
                  </a:lnTo>
                  <a:lnTo>
                    <a:pt x="4350166" y="611408"/>
                  </a:lnTo>
                  <a:lnTo>
                    <a:pt x="4397970" y="600775"/>
                  </a:lnTo>
                  <a:lnTo>
                    <a:pt x="4445774" y="589742"/>
                  </a:lnTo>
                  <a:lnTo>
                    <a:pt x="4493578" y="578280"/>
                  </a:lnTo>
                  <a:lnTo>
                    <a:pt x="4541382" y="566360"/>
                  </a:lnTo>
                  <a:lnTo>
                    <a:pt x="4589186" y="553950"/>
                  </a:lnTo>
                  <a:lnTo>
                    <a:pt x="4636990" y="541022"/>
                  </a:lnTo>
                  <a:lnTo>
                    <a:pt x="4684794" y="527542"/>
                  </a:lnTo>
                  <a:lnTo>
                    <a:pt x="4732598" y="513480"/>
                  </a:lnTo>
                  <a:lnTo>
                    <a:pt x="4780402" y="498805"/>
                  </a:lnTo>
                  <a:lnTo>
                    <a:pt x="4828206" y="483484"/>
                  </a:lnTo>
                  <a:lnTo>
                    <a:pt x="4876010" y="467487"/>
                  </a:lnTo>
                  <a:lnTo>
                    <a:pt x="4923814" y="450782"/>
                  </a:lnTo>
                  <a:lnTo>
                    <a:pt x="4971618" y="433339"/>
                  </a:lnTo>
                  <a:lnTo>
                    <a:pt x="5019422" y="415127"/>
                  </a:lnTo>
                  <a:lnTo>
                    <a:pt x="5067226" y="396117"/>
                  </a:lnTo>
                  <a:lnTo>
                    <a:pt x="5115030" y="376282"/>
                  </a:lnTo>
                  <a:lnTo>
                    <a:pt x="5162834" y="355593"/>
                  </a:lnTo>
                  <a:lnTo>
                    <a:pt x="5210638" y="334025"/>
                  </a:lnTo>
                  <a:lnTo>
                    <a:pt x="5258442" y="311554"/>
                  </a:lnTo>
                  <a:lnTo>
                    <a:pt x="5306246" y="288157"/>
                  </a:lnTo>
                  <a:lnTo>
                    <a:pt x="5354050" y="263814"/>
                  </a:lnTo>
                  <a:lnTo>
                    <a:pt x="5401854" y="238507"/>
                  </a:lnTo>
                  <a:lnTo>
                    <a:pt x="5449658" y="212218"/>
                  </a:lnTo>
                  <a:lnTo>
                    <a:pt x="5497462" y="184936"/>
                  </a:lnTo>
                  <a:lnTo>
                    <a:pt x="5545266" y="156649"/>
                  </a:lnTo>
                  <a:lnTo>
                    <a:pt x="5593070" y="127350"/>
                  </a:lnTo>
                  <a:lnTo>
                    <a:pt x="5640874" y="97035"/>
                  </a:lnTo>
                  <a:lnTo>
                    <a:pt x="5688678" y="65702"/>
                  </a:lnTo>
                  <a:lnTo>
                    <a:pt x="5736482" y="33355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890324" y="8288149"/>
              <a:ext cx="5784286" cy="852500"/>
            </a:xfrm>
            <a:custGeom>
              <a:avLst/>
              <a:pathLst>
                <a:path w="5784286" h="852500">
                  <a:moveTo>
                    <a:pt x="0" y="852489"/>
                  </a:moveTo>
                  <a:lnTo>
                    <a:pt x="47804" y="852487"/>
                  </a:lnTo>
                  <a:lnTo>
                    <a:pt x="95608" y="852486"/>
                  </a:lnTo>
                  <a:lnTo>
                    <a:pt x="143412" y="852484"/>
                  </a:lnTo>
                  <a:lnTo>
                    <a:pt x="191216" y="852482"/>
                  </a:lnTo>
                  <a:lnTo>
                    <a:pt x="239020" y="852479"/>
                  </a:lnTo>
                  <a:lnTo>
                    <a:pt x="286824" y="852477"/>
                  </a:lnTo>
                  <a:lnTo>
                    <a:pt x="334628" y="852474"/>
                  </a:lnTo>
                  <a:lnTo>
                    <a:pt x="382432" y="852470"/>
                  </a:lnTo>
                  <a:lnTo>
                    <a:pt x="430236" y="852467"/>
                  </a:lnTo>
                  <a:lnTo>
                    <a:pt x="478040" y="852462"/>
                  </a:lnTo>
                  <a:lnTo>
                    <a:pt x="525844" y="852458"/>
                  </a:lnTo>
                  <a:lnTo>
                    <a:pt x="573648" y="852452"/>
                  </a:lnTo>
                  <a:lnTo>
                    <a:pt x="621452" y="852446"/>
                  </a:lnTo>
                  <a:lnTo>
                    <a:pt x="669256" y="852439"/>
                  </a:lnTo>
                  <a:lnTo>
                    <a:pt x="717060" y="852431"/>
                  </a:lnTo>
                  <a:lnTo>
                    <a:pt x="764864" y="852423"/>
                  </a:lnTo>
                  <a:lnTo>
                    <a:pt x="812668" y="852413"/>
                  </a:lnTo>
                  <a:lnTo>
                    <a:pt x="860472" y="852402"/>
                  </a:lnTo>
                  <a:lnTo>
                    <a:pt x="908276" y="852389"/>
                  </a:lnTo>
                  <a:lnTo>
                    <a:pt x="956080" y="852375"/>
                  </a:lnTo>
                  <a:lnTo>
                    <a:pt x="1003884" y="852359"/>
                  </a:lnTo>
                  <a:lnTo>
                    <a:pt x="1051688" y="852342"/>
                  </a:lnTo>
                  <a:lnTo>
                    <a:pt x="1099492" y="852322"/>
                  </a:lnTo>
                  <a:lnTo>
                    <a:pt x="1147296" y="852299"/>
                  </a:lnTo>
                  <a:lnTo>
                    <a:pt x="1195100" y="852274"/>
                  </a:lnTo>
                  <a:lnTo>
                    <a:pt x="1242904" y="852246"/>
                  </a:lnTo>
                  <a:lnTo>
                    <a:pt x="1290708" y="852214"/>
                  </a:lnTo>
                  <a:lnTo>
                    <a:pt x="1338512" y="852178"/>
                  </a:lnTo>
                  <a:lnTo>
                    <a:pt x="1386316" y="852138"/>
                  </a:lnTo>
                  <a:lnTo>
                    <a:pt x="1434120" y="852092"/>
                  </a:lnTo>
                  <a:lnTo>
                    <a:pt x="1481924" y="852042"/>
                  </a:lnTo>
                  <a:lnTo>
                    <a:pt x="1529728" y="851985"/>
                  </a:lnTo>
                  <a:lnTo>
                    <a:pt x="1577532" y="851921"/>
                  </a:lnTo>
                  <a:lnTo>
                    <a:pt x="1625336" y="851850"/>
                  </a:lnTo>
                  <a:lnTo>
                    <a:pt x="1673140" y="851769"/>
                  </a:lnTo>
                  <a:lnTo>
                    <a:pt x="1720944" y="851680"/>
                  </a:lnTo>
                  <a:lnTo>
                    <a:pt x="1768748" y="851579"/>
                  </a:lnTo>
                  <a:lnTo>
                    <a:pt x="1816552" y="851467"/>
                  </a:lnTo>
                  <a:lnTo>
                    <a:pt x="1864356" y="851341"/>
                  </a:lnTo>
                  <a:lnTo>
                    <a:pt x="1912160" y="851200"/>
                  </a:lnTo>
                  <a:lnTo>
                    <a:pt x="1959964" y="851043"/>
                  </a:lnTo>
                  <a:lnTo>
                    <a:pt x="2007768" y="850868"/>
                  </a:lnTo>
                  <a:lnTo>
                    <a:pt x="2055572" y="850672"/>
                  </a:lnTo>
                  <a:lnTo>
                    <a:pt x="2103376" y="850454"/>
                  </a:lnTo>
                  <a:lnTo>
                    <a:pt x="2151180" y="850211"/>
                  </a:lnTo>
                  <a:lnTo>
                    <a:pt x="2198985" y="849941"/>
                  </a:lnTo>
                  <a:lnTo>
                    <a:pt x="2246789" y="849639"/>
                  </a:lnTo>
                  <a:lnTo>
                    <a:pt x="2294593" y="849305"/>
                  </a:lnTo>
                  <a:lnTo>
                    <a:pt x="2342397" y="848933"/>
                  </a:lnTo>
                  <a:lnTo>
                    <a:pt x="2390201" y="848520"/>
                  </a:lnTo>
                  <a:lnTo>
                    <a:pt x="2438005" y="848063"/>
                  </a:lnTo>
                  <a:lnTo>
                    <a:pt x="2485809" y="847556"/>
                  </a:lnTo>
                  <a:lnTo>
                    <a:pt x="2533613" y="846995"/>
                  </a:lnTo>
                  <a:lnTo>
                    <a:pt x="2581417" y="846374"/>
                  </a:lnTo>
                  <a:lnTo>
                    <a:pt x="2629221" y="845689"/>
                  </a:lnTo>
                  <a:lnTo>
                    <a:pt x="2677025" y="844933"/>
                  </a:lnTo>
                  <a:lnTo>
                    <a:pt x="2724829" y="844100"/>
                  </a:lnTo>
                  <a:lnTo>
                    <a:pt x="2772633" y="843184"/>
                  </a:lnTo>
                  <a:lnTo>
                    <a:pt x="2820437" y="842175"/>
                  </a:lnTo>
                  <a:lnTo>
                    <a:pt x="2868241" y="841068"/>
                  </a:lnTo>
                  <a:lnTo>
                    <a:pt x="2916045" y="839854"/>
                  </a:lnTo>
                  <a:lnTo>
                    <a:pt x="2963849" y="838523"/>
                  </a:lnTo>
                  <a:lnTo>
                    <a:pt x="3011653" y="837068"/>
                  </a:lnTo>
                  <a:lnTo>
                    <a:pt x="3059457" y="835477"/>
                  </a:lnTo>
                  <a:lnTo>
                    <a:pt x="3107261" y="833742"/>
                  </a:lnTo>
                  <a:lnTo>
                    <a:pt x="3155065" y="831851"/>
                  </a:lnTo>
                  <a:lnTo>
                    <a:pt x="3202869" y="829793"/>
                  </a:lnTo>
                  <a:lnTo>
                    <a:pt x="3250673" y="827556"/>
                  </a:lnTo>
                  <a:lnTo>
                    <a:pt x="3298477" y="825128"/>
                  </a:lnTo>
                  <a:lnTo>
                    <a:pt x="3346281" y="822496"/>
                  </a:lnTo>
                  <a:lnTo>
                    <a:pt x="3394085" y="819648"/>
                  </a:lnTo>
                  <a:lnTo>
                    <a:pt x="3441889" y="816570"/>
                  </a:lnTo>
                  <a:lnTo>
                    <a:pt x="3489693" y="813247"/>
                  </a:lnTo>
                  <a:lnTo>
                    <a:pt x="3537497" y="809665"/>
                  </a:lnTo>
                  <a:lnTo>
                    <a:pt x="3585301" y="805809"/>
                  </a:lnTo>
                  <a:lnTo>
                    <a:pt x="3633105" y="801663"/>
                  </a:lnTo>
                  <a:lnTo>
                    <a:pt x="3680909" y="797213"/>
                  </a:lnTo>
                  <a:lnTo>
                    <a:pt x="3728713" y="792441"/>
                  </a:lnTo>
                  <a:lnTo>
                    <a:pt x="3776517" y="787330"/>
                  </a:lnTo>
                  <a:lnTo>
                    <a:pt x="3824321" y="781864"/>
                  </a:lnTo>
                  <a:lnTo>
                    <a:pt x="3872125" y="776026"/>
                  </a:lnTo>
                  <a:lnTo>
                    <a:pt x="3919929" y="769796"/>
                  </a:lnTo>
                  <a:lnTo>
                    <a:pt x="3967733" y="763158"/>
                  </a:lnTo>
                  <a:lnTo>
                    <a:pt x="4015537" y="756091"/>
                  </a:lnTo>
                  <a:lnTo>
                    <a:pt x="4063341" y="748577"/>
                  </a:lnTo>
                  <a:lnTo>
                    <a:pt x="4111145" y="740597"/>
                  </a:lnTo>
                  <a:lnTo>
                    <a:pt x="4158949" y="732129"/>
                  </a:lnTo>
                  <a:lnTo>
                    <a:pt x="4206753" y="723155"/>
                  </a:lnTo>
                  <a:lnTo>
                    <a:pt x="4254557" y="713652"/>
                  </a:lnTo>
                  <a:lnTo>
                    <a:pt x="4302361" y="703600"/>
                  </a:lnTo>
                  <a:lnTo>
                    <a:pt x="4350166" y="692977"/>
                  </a:lnTo>
                  <a:lnTo>
                    <a:pt x="4397970" y="681761"/>
                  </a:lnTo>
                  <a:lnTo>
                    <a:pt x="4445774" y="669930"/>
                  </a:lnTo>
                  <a:lnTo>
                    <a:pt x="4493578" y="657460"/>
                  </a:lnTo>
                  <a:lnTo>
                    <a:pt x="4541382" y="644330"/>
                  </a:lnTo>
                  <a:lnTo>
                    <a:pt x="4589186" y="630515"/>
                  </a:lnTo>
                  <a:lnTo>
                    <a:pt x="4636990" y="615992"/>
                  </a:lnTo>
                  <a:lnTo>
                    <a:pt x="4684794" y="600738"/>
                  </a:lnTo>
                  <a:lnTo>
                    <a:pt x="4732598" y="584728"/>
                  </a:lnTo>
                  <a:lnTo>
                    <a:pt x="4780402" y="567940"/>
                  </a:lnTo>
                  <a:lnTo>
                    <a:pt x="4828206" y="550348"/>
                  </a:lnTo>
                  <a:lnTo>
                    <a:pt x="4876010" y="531931"/>
                  </a:lnTo>
                  <a:lnTo>
                    <a:pt x="4923814" y="512664"/>
                  </a:lnTo>
                  <a:lnTo>
                    <a:pt x="4971618" y="492525"/>
                  </a:lnTo>
                  <a:lnTo>
                    <a:pt x="5019422" y="471492"/>
                  </a:lnTo>
                  <a:lnTo>
                    <a:pt x="5067226" y="449543"/>
                  </a:lnTo>
                  <a:lnTo>
                    <a:pt x="5115030" y="426657"/>
                  </a:lnTo>
                  <a:lnTo>
                    <a:pt x="5162834" y="402815"/>
                  </a:lnTo>
                  <a:lnTo>
                    <a:pt x="5210638" y="377998"/>
                  </a:lnTo>
                  <a:lnTo>
                    <a:pt x="5258442" y="352190"/>
                  </a:lnTo>
                  <a:lnTo>
                    <a:pt x="5306246" y="325374"/>
                  </a:lnTo>
                  <a:lnTo>
                    <a:pt x="5354050" y="297538"/>
                  </a:lnTo>
                  <a:lnTo>
                    <a:pt x="5401854" y="268669"/>
                  </a:lnTo>
                  <a:lnTo>
                    <a:pt x="5449658" y="238759"/>
                  </a:lnTo>
                  <a:lnTo>
                    <a:pt x="5497462" y="207799"/>
                  </a:lnTo>
                  <a:lnTo>
                    <a:pt x="5545266" y="175787"/>
                  </a:lnTo>
                  <a:lnTo>
                    <a:pt x="5593070" y="142721"/>
                  </a:lnTo>
                  <a:lnTo>
                    <a:pt x="5640874" y="108602"/>
                  </a:lnTo>
                  <a:lnTo>
                    <a:pt x="5688678" y="73436"/>
                  </a:lnTo>
                  <a:lnTo>
                    <a:pt x="5736482" y="37231"/>
                  </a:lnTo>
                  <a:lnTo>
                    <a:pt x="5784286" y="0"/>
                  </a:lnTo>
                  <a:lnTo>
                    <a:pt x="5784286" y="852500"/>
                  </a:lnTo>
                  <a:lnTo>
                    <a:pt x="5736482" y="852500"/>
                  </a:lnTo>
                  <a:lnTo>
                    <a:pt x="5688678" y="852500"/>
                  </a:lnTo>
                  <a:lnTo>
                    <a:pt x="5640874" y="852500"/>
                  </a:lnTo>
                  <a:lnTo>
                    <a:pt x="5593070" y="852500"/>
                  </a:lnTo>
                  <a:lnTo>
                    <a:pt x="5545266" y="852500"/>
                  </a:lnTo>
                  <a:lnTo>
                    <a:pt x="5497462" y="852500"/>
                  </a:lnTo>
                  <a:lnTo>
                    <a:pt x="5449658" y="852500"/>
                  </a:lnTo>
                  <a:lnTo>
                    <a:pt x="5401854" y="852500"/>
                  </a:lnTo>
                  <a:lnTo>
                    <a:pt x="5354050" y="852500"/>
                  </a:lnTo>
                  <a:lnTo>
                    <a:pt x="5306246" y="852500"/>
                  </a:lnTo>
                  <a:lnTo>
                    <a:pt x="5258442" y="852500"/>
                  </a:lnTo>
                  <a:lnTo>
                    <a:pt x="5210638" y="852500"/>
                  </a:lnTo>
                  <a:lnTo>
                    <a:pt x="5162834" y="852500"/>
                  </a:lnTo>
                  <a:lnTo>
                    <a:pt x="5115030" y="852500"/>
                  </a:lnTo>
                  <a:lnTo>
                    <a:pt x="5067226" y="852500"/>
                  </a:lnTo>
                  <a:lnTo>
                    <a:pt x="5019422" y="852500"/>
                  </a:lnTo>
                  <a:lnTo>
                    <a:pt x="4971618" y="852500"/>
                  </a:lnTo>
                  <a:lnTo>
                    <a:pt x="4923814" y="852500"/>
                  </a:lnTo>
                  <a:lnTo>
                    <a:pt x="4876010" y="852500"/>
                  </a:lnTo>
                  <a:lnTo>
                    <a:pt x="4828206" y="852500"/>
                  </a:lnTo>
                  <a:lnTo>
                    <a:pt x="4780402" y="852500"/>
                  </a:lnTo>
                  <a:lnTo>
                    <a:pt x="4732598" y="852500"/>
                  </a:lnTo>
                  <a:lnTo>
                    <a:pt x="4684794" y="852500"/>
                  </a:lnTo>
                  <a:lnTo>
                    <a:pt x="4636990" y="852500"/>
                  </a:lnTo>
                  <a:lnTo>
                    <a:pt x="4589186" y="852500"/>
                  </a:lnTo>
                  <a:lnTo>
                    <a:pt x="4541382" y="852500"/>
                  </a:lnTo>
                  <a:lnTo>
                    <a:pt x="4493578" y="852500"/>
                  </a:lnTo>
                  <a:lnTo>
                    <a:pt x="4445774" y="852500"/>
                  </a:lnTo>
                  <a:lnTo>
                    <a:pt x="4397970" y="852500"/>
                  </a:lnTo>
                  <a:lnTo>
                    <a:pt x="4350166" y="852500"/>
                  </a:lnTo>
                  <a:lnTo>
                    <a:pt x="4302361" y="852500"/>
                  </a:lnTo>
                  <a:lnTo>
                    <a:pt x="4254557" y="852500"/>
                  </a:lnTo>
                  <a:lnTo>
                    <a:pt x="4206753" y="852500"/>
                  </a:lnTo>
                  <a:lnTo>
                    <a:pt x="4158949" y="852500"/>
                  </a:lnTo>
                  <a:lnTo>
                    <a:pt x="4111145" y="852500"/>
                  </a:lnTo>
                  <a:lnTo>
                    <a:pt x="4063341" y="852500"/>
                  </a:lnTo>
                  <a:lnTo>
                    <a:pt x="4015537" y="852500"/>
                  </a:lnTo>
                  <a:lnTo>
                    <a:pt x="3967733" y="852500"/>
                  </a:lnTo>
                  <a:lnTo>
                    <a:pt x="3919929" y="852500"/>
                  </a:lnTo>
                  <a:lnTo>
                    <a:pt x="3872125" y="852500"/>
                  </a:lnTo>
                  <a:lnTo>
                    <a:pt x="3824321" y="852500"/>
                  </a:lnTo>
                  <a:lnTo>
                    <a:pt x="3776517" y="852500"/>
                  </a:lnTo>
                  <a:lnTo>
                    <a:pt x="3728713" y="852500"/>
                  </a:lnTo>
                  <a:lnTo>
                    <a:pt x="3680909" y="852500"/>
                  </a:lnTo>
                  <a:lnTo>
                    <a:pt x="3633105" y="852500"/>
                  </a:lnTo>
                  <a:lnTo>
                    <a:pt x="3585301" y="852500"/>
                  </a:lnTo>
                  <a:lnTo>
                    <a:pt x="3537497" y="852500"/>
                  </a:lnTo>
                  <a:lnTo>
                    <a:pt x="3489693" y="852500"/>
                  </a:lnTo>
                  <a:lnTo>
                    <a:pt x="3441889" y="852500"/>
                  </a:lnTo>
                  <a:lnTo>
                    <a:pt x="3394085" y="852500"/>
                  </a:lnTo>
                  <a:lnTo>
                    <a:pt x="3346281" y="852500"/>
                  </a:lnTo>
                  <a:lnTo>
                    <a:pt x="3298477" y="852500"/>
                  </a:lnTo>
                  <a:lnTo>
                    <a:pt x="3250673" y="852500"/>
                  </a:lnTo>
                  <a:lnTo>
                    <a:pt x="3202869" y="852500"/>
                  </a:lnTo>
                  <a:lnTo>
                    <a:pt x="3155065" y="852500"/>
                  </a:lnTo>
                  <a:lnTo>
                    <a:pt x="3107261" y="852500"/>
                  </a:lnTo>
                  <a:lnTo>
                    <a:pt x="3059457" y="852500"/>
                  </a:lnTo>
                  <a:lnTo>
                    <a:pt x="3011653" y="852500"/>
                  </a:lnTo>
                  <a:lnTo>
                    <a:pt x="2963849" y="852500"/>
                  </a:lnTo>
                  <a:lnTo>
                    <a:pt x="2916045" y="852500"/>
                  </a:lnTo>
                  <a:lnTo>
                    <a:pt x="2868241" y="852500"/>
                  </a:lnTo>
                  <a:lnTo>
                    <a:pt x="2820437" y="852500"/>
                  </a:lnTo>
                  <a:lnTo>
                    <a:pt x="2772633" y="852500"/>
                  </a:lnTo>
                  <a:lnTo>
                    <a:pt x="2724829" y="852500"/>
                  </a:lnTo>
                  <a:lnTo>
                    <a:pt x="2677025" y="852500"/>
                  </a:lnTo>
                  <a:lnTo>
                    <a:pt x="2629221" y="852500"/>
                  </a:lnTo>
                  <a:lnTo>
                    <a:pt x="2581417" y="852500"/>
                  </a:lnTo>
                  <a:lnTo>
                    <a:pt x="2533613" y="852500"/>
                  </a:lnTo>
                  <a:lnTo>
                    <a:pt x="2485809" y="852500"/>
                  </a:lnTo>
                  <a:lnTo>
                    <a:pt x="2438005" y="852500"/>
                  </a:lnTo>
                  <a:lnTo>
                    <a:pt x="2390201" y="852500"/>
                  </a:lnTo>
                  <a:lnTo>
                    <a:pt x="2342397" y="852500"/>
                  </a:lnTo>
                  <a:lnTo>
                    <a:pt x="2294593" y="852500"/>
                  </a:lnTo>
                  <a:lnTo>
                    <a:pt x="2246789" y="852500"/>
                  </a:lnTo>
                  <a:lnTo>
                    <a:pt x="2198985" y="852500"/>
                  </a:lnTo>
                  <a:lnTo>
                    <a:pt x="2151180" y="852500"/>
                  </a:lnTo>
                  <a:lnTo>
                    <a:pt x="2103376" y="852500"/>
                  </a:lnTo>
                  <a:lnTo>
                    <a:pt x="2055572" y="852500"/>
                  </a:lnTo>
                  <a:lnTo>
                    <a:pt x="2007768" y="852500"/>
                  </a:lnTo>
                  <a:lnTo>
                    <a:pt x="1959964" y="852500"/>
                  </a:lnTo>
                  <a:lnTo>
                    <a:pt x="1912160" y="852500"/>
                  </a:lnTo>
                  <a:lnTo>
                    <a:pt x="1864356" y="852500"/>
                  </a:lnTo>
                  <a:lnTo>
                    <a:pt x="1816552" y="852500"/>
                  </a:lnTo>
                  <a:lnTo>
                    <a:pt x="1768748" y="852500"/>
                  </a:lnTo>
                  <a:lnTo>
                    <a:pt x="1720944" y="852500"/>
                  </a:lnTo>
                  <a:lnTo>
                    <a:pt x="1673140" y="852500"/>
                  </a:lnTo>
                  <a:lnTo>
                    <a:pt x="1625336" y="852500"/>
                  </a:lnTo>
                  <a:lnTo>
                    <a:pt x="1577532" y="852500"/>
                  </a:lnTo>
                  <a:lnTo>
                    <a:pt x="1529728" y="852500"/>
                  </a:lnTo>
                  <a:lnTo>
                    <a:pt x="1481924" y="852500"/>
                  </a:lnTo>
                  <a:lnTo>
                    <a:pt x="1434120" y="852500"/>
                  </a:lnTo>
                  <a:lnTo>
                    <a:pt x="1386316" y="852500"/>
                  </a:lnTo>
                  <a:lnTo>
                    <a:pt x="1338512" y="852500"/>
                  </a:lnTo>
                  <a:lnTo>
                    <a:pt x="1290708" y="852500"/>
                  </a:lnTo>
                  <a:lnTo>
                    <a:pt x="1242904" y="852500"/>
                  </a:lnTo>
                  <a:lnTo>
                    <a:pt x="1195100" y="852500"/>
                  </a:lnTo>
                  <a:lnTo>
                    <a:pt x="1147296" y="852500"/>
                  </a:lnTo>
                  <a:lnTo>
                    <a:pt x="1099492" y="852500"/>
                  </a:lnTo>
                  <a:lnTo>
                    <a:pt x="1051688" y="852500"/>
                  </a:lnTo>
                  <a:lnTo>
                    <a:pt x="1003884" y="852500"/>
                  </a:lnTo>
                  <a:lnTo>
                    <a:pt x="956080" y="852500"/>
                  </a:lnTo>
                  <a:lnTo>
                    <a:pt x="908276" y="852500"/>
                  </a:lnTo>
                  <a:lnTo>
                    <a:pt x="860472" y="852500"/>
                  </a:lnTo>
                  <a:lnTo>
                    <a:pt x="812668" y="852500"/>
                  </a:lnTo>
                  <a:lnTo>
                    <a:pt x="764864" y="852500"/>
                  </a:lnTo>
                  <a:lnTo>
                    <a:pt x="717060" y="852500"/>
                  </a:lnTo>
                  <a:lnTo>
                    <a:pt x="669256" y="852500"/>
                  </a:lnTo>
                  <a:lnTo>
                    <a:pt x="621452" y="852500"/>
                  </a:lnTo>
                  <a:lnTo>
                    <a:pt x="573648" y="852500"/>
                  </a:lnTo>
                  <a:lnTo>
                    <a:pt x="525844" y="852500"/>
                  </a:lnTo>
                  <a:lnTo>
                    <a:pt x="478040" y="852500"/>
                  </a:lnTo>
                  <a:lnTo>
                    <a:pt x="430236" y="852500"/>
                  </a:lnTo>
                  <a:lnTo>
                    <a:pt x="382432" y="852500"/>
                  </a:lnTo>
                  <a:lnTo>
                    <a:pt x="334628" y="852500"/>
                  </a:lnTo>
                  <a:lnTo>
                    <a:pt x="286824" y="852500"/>
                  </a:lnTo>
                  <a:lnTo>
                    <a:pt x="239020" y="852500"/>
                  </a:lnTo>
                  <a:lnTo>
                    <a:pt x="191216" y="852500"/>
                  </a:lnTo>
                  <a:lnTo>
                    <a:pt x="143412" y="852500"/>
                  </a:lnTo>
                  <a:lnTo>
                    <a:pt x="95608" y="852500"/>
                  </a:lnTo>
                  <a:lnTo>
                    <a:pt x="47804" y="852500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90324" y="8288149"/>
              <a:ext cx="5784286" cy="852489"/>
            </a:xfrm>
            <a:custGeom>
              <a:avLst/>
              <a:pathLst>
                <a:path w="5784286" h="852489">
                  <a:moveTo>
                    <a:pt x="0" y="852489"/>
                  </a:moveTo>
                  <a:lnTo>
                    <a:pt x="47804" y="852487"/>
                  </a:lnTo>
                  <a:lnTo>
                    <a:pt x="95608" y="852486"/>
                  </a:lnTo>
                  <a:lnTo>
                    <a:pt x="143412" y="852484"/>
                  </a:lnTo>
                  <a:lnTo>
                    <a:pt x="191216" y="852482"/>
                  </a:lnTo>
                  <a:lnTo>
                    <a:pt x="239020" y="852479"/>
                  </a:lnTo>
                  <a:lnTo>
                    <a:pt x="286824" y="852477"/>
                  </a:lnTo>
                  <a:lnTo>
                    <a:pt x="334628" y="852474"/>
                  </a:lnTo>
                  <a:lnTo>
                    <a:pt x="382432" y="852470"/>
                  </a:lnTo>
                  <a:lnTo>
                    <a:pt x="430236" y="852467"/>
                  </a:lnTo>
                  <a:lnTo>
                    <a:pt x="478040" y="852462"/>
                  </a:lnTo>
                  <a:lnTo>
                    <a:pt x="525844" y="852458"/>
                  </a:lnTo>
                  <a:lnTo>
                    <a:pt x="573648" y="852452"/>
                  </a:lnTo>
                  <a:lnTo>
                    <a:pt x="621452" y="852446"/>
                  </a:lnTo>
                  <a:lnTo>
                    <a:pt x="669256" y="852439"/>
                  </a:lnTo>
                  <a:lnTo>
                    <a:pt x="717060" y="852431"/>
                  </a:lnTo>
                  <a:lnTo>
                    <a:pt x="764864" y="852423"/>
                  </a:lnTo>
                  <a:lnTo>
                    <a:pt x="812668" y="852413"/>
                  </a:lnTo>
                  <a:lnTo>
                    <a:pt x="860472" y="852402"/>
                  </a:lnTo>
                  <a:lnTo>
                    <a:pt x="908276" y="852389"/>
                  </a:lnTo>
                  <a:lnTo>
                    <a:pt x="956080" y="852375"/>
                  </a:lnTo>
                  <a:lnTo>
                    <a:pt x="1003884" y="852359"/>
                  </a:lnTo>
                  <a:lnTo>
                    <a:pt x="1051688" y="852342"/>
                  </a:lnTo>
                  <a:lnTo>
                    <a:pt x="1099492" y="852322"/>
                  </a:lnTo>
                  <a:lnTo>
                    <a:pt x="1147296" y="852299"/>
                  </a:lnTo>
                  <a:lnTo>
                    <a:pt x="1195100" y="852274"/>
                  </a:lnTo>
                  <a:lnTo>
                    <a:pt x="1242904" y="852246"/>
                  </a:lnTo>
                  <a:lnTo>
                    <a:pt x="1290708" y="852214"/>
                  </a:lnTo>
                  <a:lnTo>
                    <a:pt x="1338512" y="852178"/>
                  </a:lnTo>
                  <a:lnTo>
                    <a:pt x="1386316" y="852138"/>
                  </a:lnTo>
                  <a:lnTo>
                    <a:pt x="1434120" y="852092"/>
                  </a:lnTo>
                  <a:lnTo>
                    <a:pt x="1481924" y="852042"/>
                  </a:lnTo>
                  <a:lnTo>
                    <a:pt x="1529728" y="851985"/>
                  </a:lnTo>
                  <a:lnTo>
                    <a:pt x="1577532" y="851921"/>
                  </a:lnTo>
                  <a:lnTo>
                    <a:pt x="1625336" y="851850"/>
                  </a:lnTo>
                  <a:lnTo>
                    <a:pt x="1673140" y="851769"/>
                  </a:lnTo>
                  <a:lnTo>
                    <a:pt x="1720944" y="851680"/>
                  </a:lnTo>
                  <a:lnTo>
                    <a:pt x="1768748" y="851579"/>
                  </a:lnTo>
                  <a:lnTo>
                    <a:pt x="1816552" y="851467"/>
                  </a:lnTo>
                  <a:lnTo>
                    <a:pt x="1864356" y="851341"/>
                  </a:lnTo>
                  <a:lnTo>
                    <a:pt x="1912160" y="851200"/>
                  </a:lnTo>
                  <a:lnTo>
                    <a:pt x="1959964" y="851043"/>
                  </a:lnTo>
                  <a:lnTo>
                    <a:pt x="2007768" y="850868"/>
                  </a:lnTo>
                  <a:lnTo>
                    <a:pt x="2055572" y="850672"/>
                  </a:lnTo>
                  <a:lnTo>
                    <a:pt x="2103376" y="850454"/>
                  </a:lnTo>
                  <a:lnTo>
                    <a:pt x="2151180" y="850211"/>
                  </a:lnTo>
                  <a:lnTo>
                    <a:pt x="2198985" y="849941"/>
                  </a:lnTo>
                  <a:lnTo>
                    <a:pt x="2246789" y="849639"/>
                  </a:lnTo>
                  <a:lnTo>
                    <a:pt x="2294593" y="849305"/>
                  </a:lnTo>
                  <a:lnTo>
                    <a:pt x="2342397" y="848933"/>
                  </a:lnTo>
                  <a:lnTo>
                    <a:pt x="2390201" y="848520"/>
                  </a:lnTo>
                  <a:lnTo>
                    <a:pt x="2438005" y="848063"/>
                  </a:lnTo>
                  <a:lnTo>
                    <a:pt x="2485809" y="847556"/>
                  </a:lnTo>
                  <a:lnTo>
                    <a:pt x="2533613" y="846995"/>
                  </a:lnTo>
                  <a:lnTo>
                    <a:pt x="2581417" y="846374"/>
                  </a:lnTo>
                  <a:lnTo>
                    <a:pt x="2629221" y="845689"/>
                  </a:lnTo>
                  <a:lnTo>
                    <a:pt x="2677025" y="844933"/>
                  </a:lnTo>
                  <a:lnTo>
                    <a:pt x="2724829" y="844100"/>
                  </a:lnTo>
                  <a:lnTo>
                    <a:pt x="2772633" y="843184"/>
                  </a:lnTo>
                  <a:lnTo>
                    <a:pt x="2820437" y="842175"/>
                  </a:lnTo>
                  <a:lnTo>
                    <a:pt x="2868241" y="841068"/>
                  </a:lnTo>
                  <a:lnTo>
                    <a:pt x="2916045" y="839854"/>
                  </a:lnTo>
                  <a:lnTo>
                    <a:pt x="2963849" y="838523"/>
                  </a:lnTo>
                  <a:lnTo>
                    <a:pt x="3011653" y="837068"/>
                  </a:lnTo>
                  <a:lnTo>
                    <a:pt x="3059457" y="835477"/>
                  </a:lnTo>
                  <a:lnTo>
                    <a:pt x="3107261" y="833742"/>
                  </a:lnTo>
                  <a:lnTo>
                    <a:pt x="3155065" y="831851"/>
                  </a:lnTo>
                  <a:lnTo>
                    <a:pt x="3202869" y="829793"/>
                  </a:lnTo>
                  <a:lnTo>
                    <a:pt x="3250673" y="827556"/>
                  </a:lnTo>
                  <a:lnTo>
                    <a:pt x="3298477" y="825128"/>
                  </a:lnTo>
                  <a:lnTo>
                    <a:pt x="3346281" y="822496"/>
                  </a:lnTo>
                  <a:lnTo>
                    <a:pt x="3394085" y="819648"/>
                  </a:lnTo>
                  <a:lnTo>
                    <a:pt x="3441889" y="816570"/>
                  </a:lnTo>
                  <a:lnTo>
                    <a:pt x="3489693" y="813247"/>
                  </a:lnTo>
                  <a:lnTo>
                    <a:pt x="3537497" y="809665"/>
                  </a:lnTo>
                  <a:lnTo>
                    <a:pt x="3585301" y="805809"/>
                  </a:lnTo>
                  <a:lnTo>
                    <a:pt x="3633105" y="801663"/>
                  </a:lnTo>
                  <a:lnTo>
                    <a:pt x="3680909" y="797213"/>
                  </a:lnTo>
                  <a:lnTo>
                    <a:pt x="3728713" y="792441"/>
                  </a:lnTo>
                  <a:lnTo>
                    <a:pt x="3776517" y="787330"/>
                  </a:lnTo>
                  <a:lnTo>
                    <a:pt x="3824321" y="781864"/>
                  </a:lnTo>
                  <a:lnTo>
                    <a:pt x="3872125" y="776026"/>
                  </a:lnTo>
                  <a:lnTo>
                    <a:pt x="3919929" y="769796"/>
                  </a:lnTo>
                  <a:lnTo>
                    <a:pt x="3967733" y="763158"/>
                  </a:lnTo>
                  <a:lnTo>
                    <a:pt x="4015537" y="756091"/>
                  </a:lnTo>
                  <a:lnTo>
                    <a:pt x="4063341" y="748577"/>
                  </a:lnTo>
                  <a:lnTo>
                    <a:pt x="4111145" y="740597"/>
                  </a:lnTo>
                  <a:lnTo>
                    <a:pt x="4158949" y="732129"/>
                  </a:lnTo>
                  <a:lnTo>
                    <a:pt x="4206753" y="723155"/>
                  </a:lnTo>
                  <a:lnTo>
                    <a:pt x="4254557" y="713652"/>
                  </a:lnTo>
                  <a:lnTo>
                    <a:pt x="4302361" y="703600"/>
                  </a:lnTo>
                  <a:lnTo>
                    <a:pt x="4350166" y="692977"/>
                  </a:lnTo>
                  <a:lnTo>
                    <a:pt x="4397970" y="681761"/>
                  </a:lnTo>
                  <a:lnTo>
                    <a:pt x="4445774" y="669930"/>
                  </a:lnTo>
                  <a:lnTo>
                    <a:pt x="4493578" y="657460"/>
                  </a:lnTo>
                  <a:lnTo>
                    <a:pt x="4541382" y="644330"/>
                  </a:lnTo>
                  <a:lnTo>
                    <a:pt x="4589186" y="630515"/>
                  </a:lnTo>
                  <a:lnTo>
                    <a:pt x="4636990" y="615992"/>
                  </a:lnTo>
                  <a:lnTo>
                    <a:pt x="4684794" y="600738"/>
                  </a:lnTo>
                  <a:lnTo>
                    <a:pt x="4732598" y="584728"/>
                  </a:lnTo>
                  <a:lnTo>
                    <a:pt x="4780402" y="567940"/>
                  </a:lnTo>
                  <a:lnTo>
                    <a:pt x="4828206" y="550348"/>
                  </a:lnTo>
                  <a:lnTo>
                    <a:pt x="4876010" y="531931"/>
                  </a:lnTo>
                  <a:lnTo>
                    <a:pt x="4923814" y="512664"/>
                  </a:lnTo>
                  <a:lnTo>
                    <a:pt x="4971618" y="492525"/>
                  </a:lnTo>
                  <a:lnTo>
                    <a:pt x="5019422" y="471492"/>
                  </a:lnTo>
                  <a:lnTo>
                    <a:pt x="5067226" y="449543"/>
                  </a:lnTo>
                  <a:lnTo>
                    <a:pt x="5115030" y="426657"/>
                  </a:lnTo>
                  <a:lnTo>
                    <a:pt x="5162834" y="402815"/>
                  </a:lnTo>
                  <a:lnTo>
                    <a:pt x="5210638" y="377998"/>
                  </a:lnTo>
                  <a:lnTo>
                    <a:pt x="5258442" y="352190"/>
                  </a:lnTo>
                  <a:lnTo>
                    <a:pt x="5306246" y="325374"/>
                  </a:lnTo>
                  <a:lnTo>
                    <a:pt x="5354050" y="297538"/>
                  </a:lnTo>
                  <a:lnTo>
                    <a:pt x="5401854" y="268669"/>
                  </a:lnTo>
                  <a:lnTo>
                    <a:pt x="5449658" y="238759"/>
                  </a:lnTo>
                  <a:lnTo>
                    <a:pt x="5497462" y="207799"/>
                  </a:lnTo>
                  <a:lnTo>
                    <a:pt x="5545266" y="175787"/>
                  </a:lnTo>
                  <a:lnTo>
                    <a:pt x="5593070" y="142721"/>
                  </a:lnTo>
                  <a:lnTo>
                    <a:pt x="5640874" y="108602"/>
                  </a:lnTo>
                  <a:lnTo>
                    <a:pt x="5688678" y="73436"/>
                  </a:lnTo>
                  <a:lnTo>
                    <a:pt x="5736482" y="37231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9049274" y="5653333"/>
              <a:ext cx="1625336" cy="3487316"/>
            </a:xfrm>
            <a:prstGeom prst="rect">
              <a:avLst/>
            </a:prstGeom>
            <a:solidFill>
              <a:srgbClr val="FFFF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4590402" y="909516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90402" y="822333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90402" y="735150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90402" y="64796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90402" y="5607851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855529" y="9140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55529" y="82688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55529" y="73969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55529" y="65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55529" y="56533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890324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72248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854173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9192686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0674610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4846300" y="937764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341768" y="937615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816936" y="937764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9141906" y="9377645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0633951" y="937764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4262337" y="7340585"/>
              <a:ext cx="4066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890324" y="5200777"/>
              <a:ext cx="2602200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Multinomial fit plus extrapolation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4598037" y="9562447"/>
              <a:ext cx="589152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4667626" y="9685433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78" name="rc78"/>
            <p:cNvSpPr/>
            <p:nvPr/>
          </p:nvSpPr>
          <p:spPr>
            <a:xfrm>
              <a:off x="5181692" y="963203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5190692" y="9641036"/>
              <a:ext cx="201456" cy="201455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038753" y="9632036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047753" y="9641036"/>
              <a:ext cx="201456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7353015" y="963203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362015" y="9641036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9057801" y="963203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9066801" y="9641036"/>
              <a:ext cx="201456" cy="201455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5477063" y="9672470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334125" y="9670981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648386" y="9670981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53173" y="9670981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2021-03-05T11:57:53Z</dcterms:modified>
</cp:coreProperties>
</file>