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652" y="5461357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0652" y="4533656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0652" y="3605955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0652" y="267825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0652" y="175055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76919" y="1750554"/>
              <a:ext cx="3623211" cy="3710803"/>
            </a:xfrm>
            <a:custGeom>
              <a:avLst/>
              <a:pathLst>
                <a:path w="3623211" h="3710803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3019342" y="0"/>
                  </a:lnTo>
                  <a:lnTo>
                    <a:pt x="3321277" y="0"/>
                  </a:lnTo>
                  <a:lnTo>
                    <a:pt x="3623211" y="0"/>
                  </a:lnTo>
                  <a:lnTo>
                    <a:pt x="3623211" y="742160"/>
                  </a:lnTo>
                  <a:lnTo>
                    <a:pt x="3321277" y="1804914"/>
                  </a:lnTo>
                  <a:lnTo>
                    <a:pt x="3019342" y="1920415"/>
                  </a:lnTo>
                  <a:lnTo>
                    <a:pt x="2717408" y="2040161"/>
                  </a:lnTo>
                  <a:lnTo>
                    <a:pt x="2415474" y="2612708"/>
                  </a:lnTo>
                  <a:lnTo>
                    <a:pt x="2113539" y="3123650"/>
                  </a:lnTo>
                  <a:lnTo>
                    <a:pt x="1811605" y="3389675"/>
                  </a:lnTo>
                  <a:lnTo>
                    <a:pt x="1509671" y="3445745"/>
                  </a:lnTo>
                  <a:lnTo>
                    <a:pt x="1207737" y="3710803"/>
                  </a:lnTo>
                  <a:lnTo>
                    <a:pt x="905802" y="3204784"/>
                  </a:lnTo>
                  <a:lnTo>
                    <a:pt x="603868" y="3710803"/>
                  </a:lnTo>
                  <a:lnTo>
                    <a:pt x="301934" y="3710803"/>
                  </a:lnTo>
                  <a:lnTo>
                    <a:pt x="0" y="3710803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76919" y="1750554"/>
              <a:ext cx="3623211" cy="0"/>
            </a:xfrm>
            <a:custGeom>
              <a:avLst/>
              <a:pathLst>
                <a:path w="3623211" h="0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3019342" y="0"/>
                  </a:lnTo>
                  <a:lnTo>
                    <a:pt x="3321277" y="0"/>
                  </a:lnTo>
                  <a:lnTo>
                    <a:pt x="36232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76919" y="2492714"/>
              <a:ext cx="3623211" cy="2968642"/>
            </a:xfrm>
            <a:custGeom>
              <a:avLst/>
              <a:pathLst>
                <a:path w="3623211" h="2968642">
                  <a:moveTo>
                    <a:pt x="0" y="2968642"/>
                  </a:moveTo>
                  <a:lnTo>
                    <a:pt x="301934" y="2968642"/>
                  </a:lnTo>
                  <a:lnTo>
                    <a:pt x="603868" y="2968642"/>
                  </a:lnTo>
                  <a:lnTo>
                    <a:pt x="905802" y="2462623"/>
                  </a:lnTo>
                  <a:lnTo>
                    <a:pt x="1207737" y="2968642"/>
                  </a:lnTo>
                  <a:lnTo>
                    <a:pt x="1509671" y="2703585"/>
                  </a:lnTo>
                  <a:lnTo>
                    <a:pt x="1811605" y="2647515"/>
                  </a:lnTo>
                  <a:lnTo>
                    <a:pt x="2113539" y="2381490"/>
                  </a:lnTo>
                  <a:lnTo>
                    <a:pt x="2415474" y="1870547"/>
                  </a:lnTo>
                  <a:lnTo>
                    <a:pt x="2717408" y="1298000"/>
                  </a:lnTo>
                  <a:lnTo>
                    <a:pt x="3019342" y="1178255"/>
                  </a:lnTo>
                  <a:lnTo>
                    <a:pt x="3321277" y="1062753"/>
                  </a:lnTo>
                  <a:lnTo>
                    <a:pt x="3623211" y="0"/>
                  </a:lnTo>
                  <a:lnTo>
                    <a:pt x="3623211" y="2968642"/>
                  </a:lnTo>
                  <a:lnTo>
                    <a:pt x="3321277" y="2867668"/>
                  </a:lnTo>
                  <a:lnTo>
                    <a:pt x="3019342" y="2628568"/>
                  </a:lnTo>
                  <a:lnTo>
                    <a:pt x="2717408" y="2802098"/>
                  </a:lnTo>
                  <a:lnTo>
                    <a:pt x="2415474" y="2771742"/>
                  </a:lnTo>
                  <a:lnTo>
                    <a:pt x="2113539" y="2882526"/>
                  </a:lnTo>
                  <a:lnTo>
                    <a:pt x="1811605" y="2932961"/>
                  </a:lnTo>
                  <a:lnTo>
                    <a:pt x="1509671" y="2968642"/>
                  </a:lnTo>
                  <a:lnTo>
                    <a:pt x="1207737" y="2968642"/>
                  </a:lnTo>
                  <a:lnTo>
                    <a:pt x="905802" y="2968642"/>
                  </a:lnTo>
                  <a:lnTo>
                    <a:pt x="603868" y="2968642"/>
                  </a:lnTo>
                  <a:lnTo>
                    <a:pt x="301934" y="2968642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76919" y="2492714"/>
              <a:ext cx="3623211" cy="2968642"/>
            </a:xfrm>
            <a:custGeom>
              <a:avLst/>
              <a:pathLst>
                <a:path w="3623211" h="2968642">
                  <a:moveTo>
                    <a:pt x="0" y="2968642"/>
                  </a:moveTo>
                  <a:lnTo>
                    <a:pt x="301934" y="2968642"/>
                  </a:lnTo>
                  <a:lnTo>
                    <a:pt x="603868" y="2968642"/>
                  </a:lnTo>
                  <a:lnTo>
                    <a:pt x="905802" y="2462623"/>
                  </a:lnTo>
                  <a:lnTo>
                    <a:pt x="1207737" y="2968642"/>
                  </a:lnTo>
                  <a:lnTo>
                    <a:pt x="1509671" y="2703585"/>
                  </a:lnTo>
                  <a:lnTo>
                    <a:pt x="1811605" y="2647515"/>
                  </a:lnTo>
                  <a:lnTo>
                    <a:pt x="2113539" y="2381490"/>
                  </a:lnTo>
                  <a:lnTo>
                    <a:pt x="2415474" y="1870547"/>
                  </a:lnTo>
                  <a:lnTo>
                    <a:pt x="2717408" y="1298000"/>
                  </a:lnTo>
                  <a:lnTo>
                    <a:pt x="3019342" y="1178255"/>
                  </a:lnTo>
                  <a:lnTo>
                    <a:pt x="3321277" y="1062753"/>
                  </a:lnTo>
                  <a:lnTo>
                    <a:pt x="36232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76919" y="5121283"/>
              <a:ext cx="3623211" cy="340073"/>
            </a:xfrm>
            <a:custGeom>
              <a:avLst/>
              <a:pathLst>
                <a:path w="3623211" h="340073">
                  <a:moveTo>
                    <a:pt x="0" y="340073"/>
                  </a:moveTo>
                  <a:lnTo>
                    <a:pt x="301934" y="340073"/>
                  </a:lnTo>
                  <a:lnTo>
                    <a:pt x="603868" y="340073"/>
                  </a:lnTo>
                  <a:lnTo>
                    <a:pt x="905802" y="340073"/>
                  </a:lnTo>
                  <a:lnTo>
                    <a:pt x="1207737" y="340073"/>
                  </a:lnTo>
                  <a:lnTo>
                    <a:pt x="1509671" y="340073"/>
                  </a:lnTo>
                  <a:lnTo>
                    <a:pt x="1811605" y="304392"/>
                  </a:lnTo>
                  <a:lnTo>
                    <a:pt x="2113539" y="253957"/>
                  </a:lnTo>
                  <a:lnTo>
                    <a:pt x="2415474" y="143173"/>
                  </a:lnTo>
                  <a:lnTo>
                    <a:pt x="2717408" y="173529"/>
                  </a:lnTo>
                  <a:lnTo>
                    <a:pt x="3019342" y="0"/>
                  </a:lnTo>
                  <a:lnTo>
                    <a:pt x="3321277" y="239099"/>
                  </a:lnTo>
                  <a:lnTo>
                    <a:pt x="3623211" y="340073"/>
                  </a:lnTo>
                  <a:lnTo>
                    <a:pt x="3321277" y="302208"/>
                  </a:lnTo>
                  <a:lnTo>
                    <a:pt x="3019342" y="290062"/>
                  </a:lnTo>
                  <a:lnTo>
                    <a:pt x="2717408" y="334869"/>
                  </a:lnTo>
                  <a:lnTo>
                    <a:pt x="2415474" y="324927"/>
                  </a:lnTo>
                  <a:lnTo>
                    <a:pt x="2113539" y="340073"/>
                  </a:lnTo>
                  <a:lnTo>
                    <a:pt x="1811605" y="340073"/>
                  </a:lnTo>
                  <a:lnTo>
                    <a:pt x="1509671" y="340073"/>
                  </a:lnTo>
                  <a:lnTo>
                    <a:pt x="1207737" y="340073"/>
                  </a:lnTo>
                  <a:lnTo>
                    <a:pt x="905802" y="340073"/>
                  </a:lnTo>
                  <a:lnTo>
                    <a:pt x="603868" y="340073"/>
                  </a:lnTo>
                  <a:lnTo>
                    <a:pt x="301934" y="340073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76919" y="5121283"/>
              <a:ext cx="3623211" cy="340073"/>
            </a:xfrm>
            <a:custGeom>
              <a:avLst/>
              <a:pathLst>
                <a:path w="3623211" h="340073">
                  <a:moveTo>
                    <a:pt x="0" y="340073"/>
                  </a:moveTo>
                  <a:lnTo>
                    <a:pt x="301934" y="340073"/>
                  </a:lnTo>
                  <a:lnTo>
                    <a:pt x="603868" y="340073"/>
                  </a:lnTo>
                  <a:lnTo>
                    <a:pt x="905802" y="340073"/>
                  </a:lnTo>
                  <a:lnTo>
                    <a:pt x="1207737" y="340073"/>
                  </a:lnTo>
                  <a:lnTo>
                    <a:pt x="1509671" y="340073"/>
                  </a:lnTo>
                  <a:lnTo>
                    <a:pt x="1811605" y="304392"/>
                  </a:lnTo>
                  <a:lnTo>
                    <a:pt x="2113539" y="253957"/>
                  </a:lnTo>
                  <a:lnTo>
                    <a:pt x="2415474" y="143173"/>
                  </a:lnTo>
                  <a:lnTo>
                    <a:pt x="2717408" y="173529"/>
                  </a:lnTo>
                  <a:lnTo>
                    <a:pt x="3019342" y="0"/>
                  </a:lnTo>
                  <a:lnTo>
                    <a:pt x="3321277" y="239099"/>
                  </a:lnTo>
                  <a:lnTo>
                    <a:pt x="3623211" y="34007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776919" y="5411346"/>
              <a:ext cx="3623211" cy="50010"/>
            </a:xfrm>
            <a:custGeom>
              <a:avLst/>
              <a:pathLst>
                <a:path w="3623211" h="50010">
                  <a:moveTo>
                    <a:pt x="0" y="50010"/>
                  </a:moveTo>
                  <a:lnTo>
                    <a:pt x="301934" y="50010"/>
                  </a:lnTo>
                  <a:lnTo>
                    <a:pt x="603868" y="50010"/>
                  </a:lnTo>
                  <a:lnTo>
                    <a:pt x="905802" y="50010"/>
                  </a:lnTo>
                  <a:lnTo>
                    <a:pt x="1207737" y="50010"/>
                  </a:lnTo>
                  <a:lnTo>
                    <a:pt x="1509671" y="50010"/>
                  </a:lnTo>
                  <a:lnTo>
                    <a:pt x="1811605" y="50010"/>
                  </a:lnTo>
                  <a:lnTo>
                    <a:pt x="2113539" y="50010"/>
                  </a:lnTo>
                  <a:lnTo>
                    <a:pt x="2415474" y="34864"/>
                  </a:lnTo>
                  <a:lnTo>
                    <a:pt x="2717408" y="44806"/>
                  </a:lnTo>
                  <a:lnTo>
                    <a:pt x="3019342" y="0"/>
                  </a:lnTo>
                  <a:lnTo>
                    <a:pt x="3321277" y="12145"/>
                  </a:lnTo>
                  <a:lnTo>
                    <a:pt x="3623211" y="50010"/>
                  </a:lnTo>
                  <a:lnTo>
                    <a:pt x="3321277" y="50010"/>
                  </a:lnTo>
                  <a:lnTo>
                    <a:pt x="3019342" y="50010"/>
                  </a:lnTo>
                  <a:lnTo>
                    <a:pt x="2717408" y="50010"/>
                  </a:lnTo>
                  <a:lnTo>
                    <a:pt x="2415474" y="50010"/>
                  </a:lnTo>
                  <a:lnTo>
                    <a:pt x="2113539" y="50010"/>
                  </a:lnTo>
                  <a:lnTo>
                    <a:pt x="1811605" y="50010"/>
                  </a:lnTo>
                  <a:lnTo>
                    <a:pt x="1509671" y="50010"/>
                  </a:lnTo>
                  <a:lnTo>
                    <a:pt x="1207737" y="50010"/>
                  </a:lnTo>
                  <a:lnTo>
                    <a:pt x="905802" y="50010"/>
                  </a:lnTo>
                  <a:lnTo>
                    <a:pt x="603868" y="50010"/>
                  </a:lnTo>
                  <a:lnTo>
                    <a:pt x="301934" y="50010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76919" y="5411346"/>
              <a:ext cx="3623211" cy="50010"/>
            </a:xfrm>
            <a:custGeom>
              <a:avLst/>
              <a:pathLst>
                <a:path w="3623211" h="50010">
                  <a:moveTo>
                    <a:pt x="0" y="50010"/>
                  </a:moveTo>
                  <a:lnTo>
                    <a:pt x="301934" y="50010"/>
                  </a:lnTo>
                  <a:lnTo>
                    <a:pt x="603868" y="50010"/>
                  </a:lnTo>
                  <a:lnTo>
                    <a:pt x="905802" y="50010"/>
                  </a:lnTo>
                  <a:lnTo>
                    <a:pt x="1207737" y="50010"/>
                  </a:lnTo>
                  <a:lnTo>
                    <a:pt x="1509671" y="50010"/>
                  </a:lnTo>
                  <a:lnTo>
                    <a:pt x="1811605" y="50010"/>
                  </a:lnTo>
                  <a:lnTo>
                    <a:pt x="2113539" y="50010"/>
                  </a:lnTo>
                  <a:lnTo>
                    <a:pt x="2415474" y="34864"/>
                  </a:lnTo>
                  <a:lnTo>
                    <a:pt x="2717408" y="44806"/>
                  </a:lnTo>
                  <a:lnTo>
                    <a:pt x="3019342" y="0"/>
                  </a:lnTo>
                  <a:lnTo>
                    <a:pt x="3321277" y="12145"/>
                  </a:lnTo>
                  <a:lnTo>
                    <a:pt x="3623211" y="500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2390731" y="541587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390731" y="448817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390731" y="356047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390731" y="263277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390731" y="170507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2655858" y="5461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55858" y="45336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55858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55858" y="2678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55858" y="1750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90652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27790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364927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72664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646629" y="5709527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97310" y="5708039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27691" y="5709527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521884" y="5709527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127578" y="58564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866427" y="3534443"/>
              <a:ext cx="27788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among newly diagnosed infections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6711843" y="2983297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781432" y="3072754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6781432" y="328120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790432" y="3290201"/>
              <a:ext cx="201455" cy="201456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781432" y="350065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790432" y="3509657"/>
              <a:ext cx="201455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781432" y="372011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790432" y="3729113"/>
              <a:ext cx="201455" cy="2014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781432" y="393956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790432" y="3948569"/>
              <a:ext cx="201455" cy="20145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076803" y="3321635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076803" y="3539602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076803" y="3759058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076803" y="3978514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2021-02-25T11:18:09Z</dcterms:modified>
</cp:coreProperties>
</file>