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65646" y="6104097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65646" y="4946201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65646" y="3745098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65646" y="2644510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65646" y="1543923"/>
              <a:ext cx="4864218" cy="0"/>
            </a:xfrm>
            <a:custGeom>
              <a:avLst/>
              <a:pathLst>
                <a:path w="4864218" h="0">
                  <a:moveTo>
                    <a:pt x="0" y="0"/>
                  </a:move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65646" y="2108630"/>
              <a:ext cx="4864218" cy="2210107"/>
            </a:xfrm>
            <a:custGeom>
              <a:avLst/>
              <a:pathLst>
                <a:path w="4864218" h="2210107">
                  <a:moveTo>
                    <a:pt x="0" y="1910925"/>
                  </a:moveTo>
                  <a:lnTo>
                    <a:pt x="82444" y="1879453"/>
                  </a:lnTo>
                  <a:lnTo>
                    <a:pt x="164888" y="1848010"/>
                  </a:lnTo>
                  <a:lnTo>
                    <a:pt x="247333" y="1816598"/>
                  </a:lnTo>
                  <a:lnTo>
                    <a:pt x="329777" y="1785215"/>
                  </a:lnTo>
                  <a:lnTo>
                    <a:pt x="412221" y="1753862"/>
                  </a:lnTo>
                  <a:lnTo>
                    <a:pt x="494666" y="1722539"/>
                  </a:lnTo>
                  <a:lnTo>
                    <a:pt x="577110" y="1691247"/>
                  </a:lnTo>
                  <a:lnTo>
                    <a:pt x="659555" y="1659984"/>
                  </a:lnTo>
                  <a:lnTo>
                    <a:pt x="741999" y="1628751"/>
                  </a:lnTo>
                  <a:lnTo>
                    <a:pt x="824443" y="1597548"/>
                  </a:lnTo>
                  <a:lnTo>
                    <a:pt x="906888" y="1566372"/>
                  </a:lnTo>
                  <a:lnTo>
                    <a:pt x="989332" y="1535223"/>
                  </a:lnTo>
                  <a:lnTo>
                    <a:pt x="1071776" y="1504098"/>
                  </a:lnTo>
                  <a:lnTo>
                    <a:pt x="1154221" y="1472997"/>
                  </a:lnTo>
                  <a:lnTo>
                    <a:pt x="1236665" y="1441915"/>
                  </a:lnTo>
                  <a:lnTo>
                    <a:pt x="1319110" y="1410850"/>
                  </a:lnTo>
                  <a:lnTo>
                    <a:pt x="1401554" y="1379796"/>
                  </a:lnTo>
                  <a:lnTo>
                    <a:pt x="1483998" y="1348748"/>
                  </a:lnTo>
                  <a:lnTo>
                    <a:pt x="1566443" y="1317699"/>
                  </a:lnTo>
                  <a:lnTo>
                    <a:pt x="1648887" y="1286641"/>
                  </a:lnTo>
                  <a:lnTo>
                    <a:pt x="1731331" y="1255564"/>
                  </a:lnTo>
                  <a:lnTo>
                    <a:pt x="1813776" y="1224454"/>
                  </a:lnTo>
                  <a:lnTo>
                    <a:pt x="1896220" y="1193299"/>
                  </a:lnTo>
                  <a:lnTo>
                    <a:pt x="1978665" y="1162081"/>
                  </a:lnTo>
                  <a:lnTo>
                    <a:pt x="2061109" y="1130779"/>
                  </a:lnTo>
                  <a:lnTo>
                    <a:pt x="2143553" y="1099372"/>
                  </a:lnTo>
                  <a:lnTo>
                    <a:pt x="2225998" y="1067834"/>
                  </a:lnTo>
                  <a:lnTo>
                    <a:pt x="2308442" y="1036139"/>
                  </a:lnTo>
                  <a:lnTo>
                    <a:pt x="2390886" y="1004259"/>
                  </a:lnTo>
                  <a:lnTo>
                    <a:pt x="2473331" y="972168"/>
                  </a:lnTo>
                  <a:lnTo>
                    <a:pt x="2555775" y="939841"/>
                  </a:lnTo>
                  <a:lnTo>
                    <a:pt x="2638220" y="907263"/>
                  </a:lnTo>
                  <a:lnTo>
                    <a:pt x="2720664" y="874423"/>
                  </a:lnTo>
                  <a:lnTo>
                    <a:pt x="2803108" y="841321"/>
                  </a:lnTo>
                  <a:lnTo>
                    <a:pt x="2885553" y="807971"/>
                  </a:lnTo>
                  <a:lnTo>
                    <a:pt x="2967997" y="774391"/>
                  </a:lnTo>
                  <a:lnTo>
                    <a:pt x="3050441" y="740612"/>
                  </a:lnTo>
                  <a:lnTo>
                    <a:pt x="3132886" y="706668"/>
                  </a:lnTo>
                  <a:lnTo>
                    <a:pt x="3215330" y="672598"/>
                  </a:lnTo>
                  <a:lnTo>
                    <a:pt x="3297775" y="638440"/>
                  </a:lnTo>
                  <a:lnTo>
                    <a:pt x="3380219" y="604233"/>
                  </a:lnTo>
                  <a:lnTo>
                    <a:pt x="3462663" y="570013"/>
                  </a:lnTo>
                  <a:lnTo>
                    <a:pt x="3545108" y="535814"/>
                  </a:lnTo>
                  <a:lnTo>
                    <a:pt x="3627552" y="501666"/>
                  </a:lnTo>
                  <a:lnTo>
                    <a:pt x="3709997" y="467597"/>
                  </a:lnTo>
                  <a:lnTo>
                    <a:pt x="3792441" y="433629"/>
                  </a:lnTo>
                  <a:lnTo>
                    <a:pt x="3874885" y="399782"/>
                  </a:lnTo>
                  <a:lnTo>
                    <a:pt x="3957330" y="366072"/>
                  </a:lnTo>
                  <a:lnTo>
                    <a:pt x="4039774" y="332505"/>
                  </a:lnTo>
                  <a:lnTo>
                    <a:pt x="4122218" y="299087"/>
                  </a:lnTo>
                  <a:lnTo>
                    <a:pt x="4204663" y="265812"/>
                  </a:lnTo>
                  <a:lnTo>
                    <a:pt x="4287107" y="232665"/>
                  </a:lnTo>
                  <a:lnTo>
                    <a:pt x="4369552" y="199620"/>
                  </a:lnTo>
                  <a:lnTo>
                    <a:pt x="4451996" y="166639"/>
                  </a:lnTo>
                  <a:lnTo>
                    <a:pt x="4534440" y="133665"/>
                  </a:lnTo>
                  <a:lnTo>
                    <a:pt x="4616885" y="100623"/>
                  </a:lnTo>
                  <a:lnTo>
                    <a:pt x="4699329" y="67417"/>
                  </a:lnTo>
                  <a:lnTo>
                    <a:pt x="4781773" y="33925"/>
                  </a:lnTo>
                  <a:lnTo>
                    <a:pt x="4864218" y="0"/>
                  </a:lnTo>
                  <a:lnTo>
                    <a:pt x="4864218" y="275407"/>
                  </a:lnTo>
                  <a:lnTo>
                    <a:pt x="4781773" y="292281"/>
                  </a:lnTo>
                  <a:lnTo>
                    <a:pt x="4699329" y="310618"/>
                  </a:lnTo>
                  <a:lnTo>
                    <a:pt x="4616885" y="330263"/>
                  </a:lnTo>
                  <a:lnTo>
                    <a:pt x="4534440" y="351070"/>
                  </a:lnTo>
                  <a:lnTo>
                    <a:pt x="4451996" y="372908"/>
                  </a:lnTo>
                  <a:lnTo>
                    <a:pt x="4369552" y="395658"/>
                  </a:lnTo>
                  <a:lnTo>
                    <a:pt x="4287107" y="419218"/>
                  </a:lnTo>
                  <a:lnTo>
                    <a:pt x="4204663" y="443500"/>
                  </a:lnTo>
                  <a:lnTo>
                    <a:pt x="4122218" y="468427"/>
                  </a:lnTo>
                  <a:lnTo>
                    <a:pt x="4039774" y="493937"/>
                  </a:lnTo>
                  <a:lnTo>
                    <a:pt x="3957330" y="519975"/>
                  </a:lnTo>
                  <a:lnTo>
                    <a:pt x="3874885" y="546501"/>
                  </a:lnTo>
                  <a:lnTo>
                    <a:pt x="3792441" y="573479"/>
                  </a:lnTo>
                  <a:lnTo>
                    <a:pt x="3709997" y="600886"/>
                  </a:lnTo>
                  <a:lnTo>
                    <a:pt x="3627552" y="628703"/>
                  </a:lnTo>
                  <a:lnTo>
                    <a:pt x="3545108" y="656920"/>
                  </a:lnTo>
                  <a:lnTo>
                    <a:pt x="3462663" y="685532"/>
                  </a:lnTo>
                  <a:lnTo>
                    <a:pt x="3380219" y="714543"/>
                  </a:lnTo>
                  <a:lnTo>
                    <a:pt x="3297775" y="743960"/>
                  </a:lnTo>
                  <a:lnTo>
                    <a:pt x="3215330" y="773796"/>
                  </a:lnTo>
                  <a:lnTo>
                    <a:pt x="3132886" y="804069"/>
                  </a:lnTo>
                  <a:lnTo>
                    <a:pt x="3050441" y="834799"/>
                  </a:lnTo>
                  <a:lnTo>
                    <a:pt x="2967997" y="866007"/>
                  </a:lnTo>
                  <a:lnTo>
                    <a:pt x="2885553" y="897713"/>
                  </a:lnTo>
                  <a:lnTo>
                    <a:pt x="2803108" y="929934"/>
                  </a:lnTo>
                  <a:lnTo>
                    <a:pt x="2720664" y="962677"/>
                  </a:lnTo>
                  <a:lnTo>
                    <a:pt x="2638220" y="995942"/>
                  </a:lnTo>
                  <a:lnTo>
                    <a:pt x="2555775" y="1029722"/>
                  </a:lnTo>
                  <a:lnTo>
                    <a:pt x="2473331" y="1063996"/>
                  </a:lnTo>
                  <a:lnTo>
                    <a:pt x="2390886" y="1098741"/>
                  </a:lnTo>
                  <a:lnTo>
                    <a:pt x="2308442" y="1133924"/>
                  </a:lnTo>
                  <a:lnTo>
                    <a:pt x="2225998" y="1169512"/>
                  </a:lnTo>
                  <a:lnTo>
                    <a:pt x="2143553" y="1205473"/>
                  </a:lnTo>
                  <a:lnTo>
                    <a:pt x="2061109" y="1241772"/>
                  </a:lnTo>
                  <a:lnTo>
                    <a:pt x="1978665" y="1278380"/>
                  </a:lnTo>
                  <a:lnTo>
                    <a:pt x="1896220" y="1315268"/>
                  </a:lnTo>
                  <a:lnTo>
                    <a:pt x="1813776" y="1352413"/>
                  </a:lnTo>
                  <a:lnTo>
                    <a:pt x="1731331" y="1389792"/>
                  </a:lnTo>
                  <a:lnTo>
                    <a:pt x="1648887" y="1427387"/>
                  </a:lnTo>
                  <a:lnTo>
                    <a:pt x="1566443" y="1465182"/>
                  </a:lnTo>
                  <a:lnTo>
                    <a:pt x="1483998" y="1503162"/>
                  </a:lnTo>
                  <a:lnTo>
                    <a:pt x="1401554" y="1541316"/>
                  </a:lnTo>
                  <a:lnTo>
                    <a:pt x="1319110" y="1579632"/>
                  </a:lnTo>
                  <a:lnTo>
                    <a:pt x="1236665" y="1618102"/>
                  </a:lnTo>
                  <a:lnTo>
                    <a:pt x="1154221" y="1656718"/>
                  </a:lnTo>
                  <a:lnTo>
                    <a:pt x="1071776" y="1695473"/>
                  </a:lnTo>
                  <a:lnTo>
                    <a:pt x="989332" y="1734362"/>
                  </a:lnTo>
                  <a:lnTo>
                    <a:pt x="906888" y="1773379"/>
                  </a:lnTo>
                  <a:lnTo>
                    <a:pt x="824443" y="1812519"/>
                  </a:lnTo>
                  <a:lnTo>
                    <a:pt x="741999" y="1851780"/>
                  </a:lnTo>
                  <a:lnTo>
                    <a:pt x="659555" y="1891157"/>
                  </a:lnTo>
                  <a:lnTo>
                    <a:pt x="577110" y="1930649"/>
                  </a:lnTo>
                  <a:lnTo>
                    <a:pt x="494666" y="1970251"/>
                  </a:lnTo>
                  <a:lnTo>
                    <a:pt x="412221" y="2009963"/>
                  </a:lnTo>
                  <a:lnTo>
                    <a:pt x="329777" y="2049782"/>
                  </a:lnTo>
                  <a:lnTo>
                    <a:pt x="247333" y="2089707"/>
                  </a:lnTo>
                  <a:lnTo>
                    <a:pt x="164888" y="2129737"/>
                  </a:lnTo>
                  <a:lnTo>
                    <a:pt x="82444" y="2169870"/>
                  </a:lnTo>
                  <a:lnTo>
                    <a:pt x="0" y="2210107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65646" y="2108630"/>
              <a:ext cx="4864218" cy="1910925"/>
            </a:xfrm>
            <a:custGeom>
              <a:avLst/>
              <a:pathLst>
                <a:path w="4864218" h="1910925">
                  <a:moveTo>
                    <a:pt x="0" y="1910925"/>
                  </a:moveTo>
                  <a:lnTo>
                    <a:pt x="0" y="1910925"/>
                  </a:lnTo>
                  <a:lnTo>
                    <a:pt x="82444" y="1879453"/>
                  </a:lnTo>
                  <a:lnTo>
                    <a:pt x="164888" y="1848010"/>
                  </a:lnTo>
                  <a:lnTo>
                    <a:pt x="247333" y="1816598"/>
                  </a:lnTo>
                  <a:lnTo>
                    <a:pt x="329777" y="1785215"/>
                  </a:lnTo>
                  <a:lnTo>
                    <a:pt x="412221" y="1753862"/>
                  </a:lnTo>
                  <a:lnTo>
                    <a:pt x="494666" y="1722539"/>
                  </a:lnTo>
                  <a:lnTo>
                    <a:pt x="577110" y="1691247"/>
                  </a:lnTo>
                  <a:lnTo>
                    <a:pt x="659555" y="1659984"/>
                  </a:lnTo>
                  <a:lnTo>
                    <a:pt x="741999" y="1628751"/>
                  </a:lnTo>
                  <a:lnTo>
                    <a:pt x="824443" y="1597548"/>
                  </a:lnTo>
                  <a:lnTo>
                    <a:pt x="906888" y="1566372"/>
                  </a:lnTo>
                  <a:lnTo>
                    <a:pt x="989332" y="1535223"/>
                  </a:lnTo>
                  <a:lnTo>
                    <a:pt x="1071776" y="1504098"/>
                  </a:lnTo>
                  <a:lnTo>
                    <a:pt x="1154221" y="1472997"/>
                  </a:lnTo>
                  <a:lnTo>
                    <a:pt x="1236665" y="1441915"/>
                  </a:lnTo>
                  <a:lnTo>
                    <a:pt x="1319110" y="1410850"/>
                  </a:lnTo>
                  <a:lnTo>
                    <a:pt x="1401554" y="1379796"/>
                  </a:lnTo>
                  <a:lnTo>
                    <a:pt x="1483998" y="1348748"/>
                  </a:lnTo>
                  <a:lnTo>
                    <a:pt x="1566443" y="1317699"/>
                  </a:lnTo>
                  <a:lnTo>
                    <a:pt x="1648887" y="1286641"/>
                  </a:lnTo>
                  <a:lnTo>
                    <a:pt x="1731331" y="1255564"/>
                  </a:lnTo>
                  <a:lnTo>
                    <a:pt x="1813776" y="1224454"/>
                  </a:lnTo>
                  <a:lnTo>
                    <a:pt x="1896220" y="1193299"/>
                  </a:lnTo>
                  <a:lnTo>
                    <a:pt x="1978665" y="1162081"/>
                  </a:lnTo>
                  <a:lnTo>
                    <a:pt x="2061109" y="1130779"/>
                  </a:lnTo>
                  <a:lnTo>
                    <a:pt x="2143553" y="1099372"/>
                  </a:lnTo>
                  <a:lnTo>
                    <a:pt x="2225998" y="1067834"/>
                  </a:lnTo>
                  <a:lnTo>
                    <a:pt x="2308442" y="1036139"/>
                  </a:lnTo>
                  <a:lnTo>
                    <a:pt x="2390886" y="1004259"/>
                  </a:lnTo>
                  <a:lnTo>
                    <a:pt x="2473331" y="972168"/>
                  </a:lnTo>
                  <a:lnTo>
                    <a:pt x="2555775" y="939841"/>
                  </a:lnTo>
                  <a:lnTo>
                    <a:pt x="2638220" y="907263"/>
                  </a:lnTo>
                  <a:lnTo>
                    <a:pt x="2720664" y="874423"/>
                  </a:lnTo>
                  <a:lnTo>
                    <a:pt x="2803108" y="841321"/>
                  </a:lnTo>
                  <a:lnTo>
                    <a:pt x="2885553" y="807971"/>
                  </a:lnTo>
                  <a:lnTo>
                    <a:pt x="2967997" y="774391"/>
                  </a:lnTo>
                  <a:lnTo>
                    <a:pt x="3050441" y="740612"/>
                  </a:lnTo>
                  <a:lnTo>
                    <a:pt x="3132886" y="706668"/>
                  </a:lnTo>
                  <a:lnTo>
                    <a:pt x="3215330" y="672598"/>
                  </a:lnTo>
                  <a:lnTo>
                    <a:pt x="3297775" y="638440"/>
                  </a:lnTo>
                  <a:lnTo>
                    <a:pt x="3380219" y="604233"/>
                  </a:lnTo>
                  <a:lnTo>
                    <a:pt x="3462663" y="570013"/>
                  </a:lnTo>
                  <a:lnTo>
                    <a:pt x="3545108" y="535814"/>
                  </a:lnTo>
                  <a:lnTo>
                    <a:pt x="3627552" y="501666"/>
                  </a:lnTo>
                  <a:lnTo>
                    <a:pt x="3709997" y="467597"/>
                  </a:lnTo>
                  <a:lnTo>
                    <a:pt x="3792441" y="433629"/>
                  </a:lnTo>
                  <a:lnTo>
                    <a:pt x="3874885" y="399782"/>
                  </a:lnTo>
                  <a:lnTo>
                    <a:pt x="3957330" y="366072"/>
                  </a:lnTo>
                  <a:lnTo>
                    <a:pt x="4039774" y="332505"/>
                  </a:lnTo>
                  <a:lnTo>
                    <a:pt x="4122218" y="299087"/>
                  </a:lnTo>
                  <a:lnTo>
                    <a:pt x="4204663" y="265812"/>
                  </a:lnTo>
                  <a:lnTo>
                    <a:pt x="4287107" y="232665"/>
                  </a:lnTo>
                  <a:lnTo>
                    <a:pt x="4369552" y="199620"/>
                  </a:lnTo>
                  <a:lnTo>
                    <a:pt x="4451996" y="166639"/>
                  </a:lnTo>
                  <a:lnTo>
                    <a:pt x="4534440" y="133665"/>
                  </a:lnTo>
                  <a:lnTo>
                    <a:pt x="4616885" y="100623"/>
                  </a:lnTo>
                  <a:lnTo>
                    <a:pt x="4699329" y="67417"/>
                  </a:lnTo>
                  <a:lnTo>
                    <a:pt x="4781773" y="33925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65646" y="2384038"/>
              <a:ext cx="4864218" cy="1934699"/>
            </a:xfrm>
            <a:custGeom>
              <a:avLst/>
              <a:pathLst>
                <a:path w="4864218" h="1934699">
                  <a:moveTo>
                    <a:pt x="4864218" y="0"/>
                  </a:moveTo>
                  <a:lnTo>
                    <a:pt x="4864218" y="0"/>
                  </a:lnTo>
                  <a:lnTo>
                    <a:pt x="4781773" y="16873"/>
                  </a:lnTo>
                  <a:lnTo>
                    <a:pt x="4699329" y="35211"/>
                  </a:lnTo>
                  <a:lnTo>
                    <a:pt x="4616885" y="54856"/>
                  </a:lnTo>
                  <a:lnTo>
                    <a:pt x="4534440" y="75662"/>
                  </a:lnTo>
                  <a:lnTo>
                    <a:pt x="4451996" y="97500"/>
                  </a:lnTo>
                  <a:lnTo>
                    <a:pt x="4369552" y="120250"/>
                  </a:lnTo>
                  <a:lnTo>
                    <a:pt x="4287107" y="143811"/>
                  </a:lnTo>
                  <a:lnTo>
                    <a:pt x="4204663" y="168092"/>
                  </a:lnTo>
                  <a:lnTo>
                    <a:pt x="4122218" y="193020"/>
                  </a:lnTo>
                  <a:lnTo>
                    <a:pt x="4039774" y="218529"/>
                  </a:lnTo>
                  <a:lnTo>
                    <a:pt x="3957330" y="244567"/>
                  </a:lnTo>
                  <a:lnTo>
                    <a:pt x="3874885" y="271093"/>
                  </a:lnTo>
                  <a:lnTo>
                    <a:pt x="3792441" y="298071"/>
                  </a:lnTo>
                  <a:lnTo>
                    <a:pt x="3709997" y="325478"/>
                  </a:lnTo>
                  <a:lnTo>
                    <a:pt x="3627552" y="353295"/>
                  </a:lnTo>
                  <a:lnTo>
                    <a:pt x="3545108" y="381512"/>
                  </a:lnTo>
                  <a:lnTo>
                    <a:pt x="3462663" y="410124"/>
                  </a:lnTo>
                  <a:lnTo>
                    <a:pt x="3380219" y="439135"/>
                  </a:lnTo>
                  <a:lnTo>
                    <a:pt x="3297775" y="468552"/>
                  </a:lnTo>
                  <a:lnTo>
                    <a:pt x="3215330" y="498388"/>
                  </a:lnTo>
                  <a:lnTo>
                    <a:pt x="3132886" y="528661"/>
                  </a:lnTo>
                  <a:lnTo>
                    <a:pt x="3050441" y="559391"/>
                  </a:lnTo>
                  <a:lnTo>
                    <a:pt x="2967997" y="590599"/>
                  </a:lnTo>
                  <a:lnTo>
                    <a:pt x="2885553" y="622306"/>
                  </a:lnTo>
                  <a:lnTo>
                    <a:pt x="2803108" y="654526"/>
                  </a:lnTo>
                  <a:lnTo>
                    <a:pt x="2720664" y="687269"/>
                  </a:lnTo>
                  <a:lnTo>
                    <a:pt x="2638220" y="720534"/>
                  </a:lnTo>
                  <a:lnTo>
                    <a:pt x="2555775" y="754314"/>
                  </a:lnTo>
                  <a:lnTo>
                    <a:pt x="2473331" y="788588"/>
                  </a:lnTo>
                  <a:lnTo>
                    <a:pt x="2390886" y="823333"/>
                  </a:lnTo>
                  <a:lnTo>
                    <a:pt x="2308442" y="858516"/>
                  </a:lnTo>
                  <a:lnTo>
                    <a:pt x="2225998" y="894105"/>
                  </a:lnTo>
                  <a:lnTo>
                    <a:pt x="2143553" y="930065"/>
                  </a:lnTo>
                  <a:lnTo>
                    <a:pt x="2061109" y="966364"/>
                  </a:lnTo>
                  <a:lnTo>
                    <a:pt x="1978665" y="1002972"/>
                  </a:lnTo>
                  <a:lnTo>
                    <a:pt x="1896220" y="1039860"/>
                  </a:lnTo>
                  <a:lnTo>
                    <a:pt x="1813776" y="1077005"/>
                  </a:lnTo>
                  <a:lnTo>
                    <a:pt x="1731331" y="1114384"/>
                  </a:lnTo>
                  <a:lnTo>
                    <a:pt x="1648887" y="1151980"/>
                  </a:lnTo>
                  <a:lnTo>
                    <a:pt x="1566443" y="1189774"/>
                  </a:lnTo>
                  <a:lnTo>
                    <a:pt x="1483998" y="1227754"/>
                  </a:lnTo>
                  <a:lnTo>
                    <a:pt x="1401554" y="1265908"/>
                  </a:lnTo>
                  <a:lnTo>
                    <a:pt x="1319110" y="1304224"/>
                  </a:lnTo>
                  <a:lnTo>
                    <a:pt x="1236665" y="1342694"/>
                  </a:lnTo>
                  <a:lnTo>
                    <a:pt x="1154221" y="1381310"/>
                  </a:lnTo>
                  <a:lnTo>
                    <a:pt x="1071776" y="1420065"/>
                  </a:lnTo>
                  <a:lnTo>
                    <a:pt x="989332" y="1458954"/>
                  </a:lnTo>
                  <a:lnTo>
                    <a:pt x="906888" y="1497971"/>
                  </a:lnTo>
                  <a:lnTo>
                    <a:pt x="824443" y="1537111"/>
                  </a:lnTo>
                  <a:lnTo>
                    <a:pt x="741999" y="1576372"/>
                  </a:lnTo>
                  <a:lnTo>
                    <a:pt x="659555" y="1615750"/>
                  </a:lnTo>
                  <a:lnTo>
                    <a:pt x="577110" y="1655241"/>
                  </a:lnTo>
                  <a:lnTo>
                    <a:pt x="494666" y="1694843"/>
                  </a:lnTo>
                  <a:lnTo>
                    <a:pt x="412221" y="1734555"/>
                  </a:lnTo>
                  <a:lnTo>
                    <a:pt x="329777" y="1774374"/>
                  </a:lnTo>
                  <a:lnTo>
                    <a:pt x="247333" y="1814299"/>
                  </a:lnTo>
                  <a:lnTo>
                    <a:pt x="164888" y="1854329"/>
                  </a:lnTo>
                  <a:lnTo>
                    <a:pt x="82444" y="1894462"/>
                  </a:lnTo>
                  <a:lnTo>
                    <a:pt x="0" y="1934699"/>
                  </a:lnTo>
                  <a:lnTo>
                    <a:pt x="0" y="193469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65646" y="3816232"/>
              <a:ext cx="4864218" cy="1593506"/>
            </a:xfrm>
            <a:custGeom>
              <a:avLst/>
              <a:pathLst>
                <a:path w="4864218" h="1593506">
                  <a:moveTo>
                    <a:pt x="0" y="851442"/>
                  </a:moveTo>
                  <a:lnTo>
                    <a:pt x="82444" y="831737"/>
                  </a:lnTo>
                  <a:lnTo>
                    <a:pt x="164888" y="812190"/>
                  </a:lnTo>
                  <a:lnTo>
                    <a:pt x="247333" y="792809"/>
                  </a:lnTo>
                  <a:lnTo>
                    <a:pt x="329777" y="773601"/>
                  </a:lnTo>
                  <a:lnTo>
                    <a:pt x="412221" y="754571"/>
                  </a:lnTo>
                  <a:lnTo>
                    <a:pt x="494666" y="735728"/>
                  </a:lnTo>
                  <a:lnTo>
                    <a:pt x="577110" y="717078"/>
                  </a:lnTo>
                  <a:lnTo>
                    <a:pt x="659555" y="698629"/>
                  </a:lnTo>
                  <a:lnTo>
                    <a:pt x="741999" y="680388"/>
                  </a:lnTo>
                  <a:lnTo>
                    <a:pt x="824443" y="662361"/>
                  </a:lnTo>
                  <a:lnTo>
                    <a:pt x="906888" y="644555"/>
                  </a:lnTo>
                  <a:lnTo>
                    <a:pt x="989332" y="626977"/>
                  </a:lnTo>
                  <a:lnTo>
                    <a:pt x="1071776" y="609633"/>
                  </a:lnTo>
                  <a:lnTo>
                    <a:pt x="1154221" y="592527"/>
                  </a:lnTo>
                  <a:lnTo>
                    <a:pt x="1236665" y="575663"/>
                  </a:lnTo>
                  <a:lnTo>
                    <a:pt x="1319110" y="559045"/>
                  </a:lnTo>
                  <a:lnTo>
                    <a:pt x="1401554" y="542674"/>
                  </a:lnTo>
                  <a:lnTo>
                    <a:pt x="1483998" y="526550"/>
                  </a:lnTo>
                  <a:lnTo>
                    <a:pt x="1566443" y="510670"/>
                  </a:lnTo>
                  <a:lnTo>
                    <a:pt x="1648887" y="495029"/>
                  </a:lnTo>
                  <a:lnTo>
                    <a:pt x="1731331" y="479617"/>
                  </a:lnTo>
                  <a:lnTo>
                    <a:pt x="1813776" y="464424"/>
                  </a:lnTo>
                  <a:lnTo>
                    <a:pt x="1896220" y="449431"/>
                  </a:lnTo>
                  <a:lnTo>
                    <a:pt x="1978665" y="434618"/>
                  </a:lnTo>
                  <a:lnTo>
                    <a:pt x="2061109" y="419957"/>
                  </a:lnTo>
                  <a:lnTo>
                    <a:pt x="2143553" y="405417"/>
                  </a:lnTo>
                  <a:lnTo>
                    <a:pt x="2225998" y="390961"/>
                  </a:lnTo>
                  <a:lnTo>
                    <a:pt x="2308442" y="376548"/>
                  </a:lnTo>
                  <a:lnTo>
                    <a:pt x="2390886" y="362135"/>
                  </a:lnTo>
                  <a:lnTo>
                    <a:pt x="2473331" y="347680"/>
                  </a:lnTo>
                  <a:lnTo>
                    <a:pt x="2555775" y="333147"/>
                  </a:lnTo>
                  <a:lnTo>
                    <a:pt x="2638220" y="318507"/>
                  </a:lnTo>
                  <a:lnTo>
                    <a:pt x="2720664" y="303744"/>
                  </a:lnTo>
                  <a:lnTo>
                    <a:pt x="2803108" y="288859"/>
                  </a:lnTo>
                  <a:lnTo>
                    <a:pt x="2885553" y="273869"/>
                  </a:lnTo>
                  <a:lnTo>
                    <a:pt x="2967997" y="258807"/>
                  </a:lnTo>
                  <a:lnTo>
                    <a:pt x="3050441" y="243722"/>
                  </a:lnTo>
                  <a:lnTo>
                    <a:pt x="3132886" y="228671"/>
                  </a:lnTo>
                  <a:lnTo>
                    <a:pt x="3215330" y="213718"/>
                  </a:lnTo>
                  <a:lnTo>
                    <a:pt x="3297775" y="198928"/>
                  </a:lnTo>
                  <a:lnTo>
                    <a:pt x="3380219" y="184362"/>
                  </a:lnTo>
                  <a:lnTo>
                    <a:pt x="3462663" y="170080"/>
                  </a:lnTo>
                  <a:lnTo>
                    <a:pt x="3545108" y="156135"/>
                  </a:lnTo>
                  <a:lnTo>
                    <a:pt x="3627552" y="142573"/>
                  </a:lnTo>
                  <a:lnTo>
                    <a:pt x="3709997" y="129433"/>
                  </a:lnTo>
                  <a:lnTo>
                    <a:pt x="3792441" y="116750"/>
                  </a:lnTo>
                  <a:lnTo>
                    <a:pt x="3874885" y="104551"/>
                  </a:lnTo>
                  <a:lnTo>
                    <a:pt x="3957330" y="92858"/>
                  </a:lnTo>
                  <a:lnTo>
                    <a:pt x="4039774" y="81687"/>
                  </a:lnTo>
                  <a:lnTo>
                    <a:pt x="4122218" y="71053"/>
                  </a:lnTo>
                  <a:lnTo>
                    <a:pt x="4204663" y="60964"/>
                  </a:lnTo>
                  <a:lnTo>
                    <a:pt x="4287107" y="51425"/>
                  </a:lnTo>
                  <a:lnTo>
                    <a:pt x="4369552" y="42439"/>
                  </a:lnTo>
                  <a:lnTo>
                    <a:pt x="4451996" y="34006"/>
                  </a:lnTo>
                  <a:lnTo>
                    <a:pt x="4534440" y="26125"/>
                  </a:lnTo>
                  <a:lnTo>
                    <a:pt x="4616885" y="18790"/>
                  </a:lnTo>
                  <a:lnTo>
                    <a:pt x="4699329" y="11996"/>
                  </a:lnTo>
                  <a:lnTo>
                    <a:pt x="4781773" y="5735"/>
                  </a:lnTo>
                  <a:lnTo>
                    <a:pt x="4864218" y="0"/>
                  </a:lnTo>
                  <a:lnTo>
                    <a:pt x="4864218" y="560309"/>
                  </a:lnTo>
                  <a:lnTo>
                    <a:pt x="4781773" y="543455"/>
                  </a:lnTo>
                  <a:lnTo>
                    <a:pt x="4699329" y="527817"/>
                  </a:lnTo>
                  <a:lnTo>
                    <a:pt x="4616885" y="513366"/>
                  </a:lnTo>
                  <a:lnTo>
                    <a:pt x="4534440" y="500078"/>
                  </a:lnTo>
                  <a:lnTo>
                    <a:pt x="4451996" y="487935"/>
                  </a:lnTo>
                  <a:lnTo>
                    <a:pt x="4369552" y="476923"/>
                  </a:lnTo>
                  <a:lnTo>
                    <a:pt x="4287107" y="467033"/>
                  </a:lnTo>
                  <a:lnTo>
                    <a:pt x="4204663" y="458258"/>
                  </a:lnTo>
                  <a:lnTo>
                    <a:pt x="4122218" y="450597"/>
                  </a:lnTo>
                  <a:lnTo>
                    <a:pt x="4039774" y="444049"/>
                  </a:lnTo>
                  <a:lnTo>
                    <a:pt x="3957330" y="438621"/>
                  </a:lnTo>
                  <a:lnTo>
                    <a:pt x="3874885" y="434319"/>
                  </a:lnTo>
                  <a:lnTo>
                    <a:pt x="3792441" y="431155"/>
                  </a:lnTo>
                  <a:lnTo>
                    <a:pt x="3709997" y="429144"/>
                  </a:lnTo>
                  <a:lnTo>
                    <a:pt x="3627552" y="428305"/>
                  </a:lnTo>
                  <a:lnTo>
                    <a:pt x="3545108" y="428664"/>
                  </a:lnTo>
                  <a:lnTo>
                    <a:pt x="3462663" y="430250"/>
                  </a:lnTo>
                  <a:lnTo>
                    <a:pt x="3380219" y="433096"/>
                  </a:lnTo>
                  <a:lnTo>
                    <a:pt x="3297775" y="437241"/>
                  </a:lnTo>
                  <a:lnTo>
                    <a:pt x="3215330" y="442729"/>
                  </a:lnTo>
                  <a:lnTo>
                    <a:pt x="3132886" y="449606"/>
                  </a:lnTo>
                  <a:lnTo>
                    <a:pt x="3050441" y="457917"/>
                  </a:lnTo>
                  <a:lnTo>
                    <a:pt x="2967997" y="467706"/>
                  </a:lnTo>
                  <a:lnTo>
                    <a:pt x="2885553" y="479009"/>
                  </a:lnTo>
                  <a:lnTo>
                    <a:pt x="2803108" y="491851"/>
                  </a:lnTo>
                  <a:lnTo>
                    <a:pt x="2720664" y="506242"/>
                  </a:lnTo>
                  <a:lnTo>
                    <a:pt x="2638220" y="522176"/>
                  </a:lnTo>
                  <a:lnTo>
                    <a:pt x="2555775" y="539625"/>
                  </a:lnTo>
                  <a:lnTo>
                    <a:pt x="2473331" y="558550"/>
                  </a:lnTo>
                  <a:lnTo>
                    <a:pt x="2390886" y="578894"/>
                  </a:lnTo>
                  <a:lnTo>
                    <a:pt x="2308442" y="600593"/>
                  </a:lnTo>
                  <a:lnTo>
                    <a:pt x="2225998" y="623580"/>
                  </a:lnTo>
                  <a:lnTo>
                    <a:pt x="2143553" y="647783"/>
                  </a:lnTo>
                  <a:lnTo>
                    <a:pt x="2061109" y="673137"/>
                  </a:lnTo>
                  <a:lnTo>
                    <a:pt x="1978665" y="699578"/>
                  </a:lnTo>
                  <a:lnTo>
                    <a:pt x="1896220" y="727049"/>
                  </a:lnTo>
                  <a:lnTo>
                    <a:pt x="1813776" y="755500"/>
                  </a:lnTo>
                  <a:lnTo>
                    <a:pt x="1731331" y="784884"/>
                  </a:lnTo>
                  <a:lnTo>
                    <a:pt x="1648887" y="815165"/>
                  </a:lnTo>
                  <a:lnTo>
                    <a:pt x="1566443" y="846309"/>
                  </a:lnTo>
                  <a:lnTo>
                    <a:pt x="1483998" y="878288"/>
                  </a:lnTo>
                  <a:lnTo>
                    <a:pt x="1401554" y="911082"/>
                  </a:lnTo>
                  <a:lnTo>
                    <a:pt x="1319110" y="944671"/>
                  </a:lnTo>
                  <a:lnTo>
                    <a:pt x="1236665" y="979045"/>
                  </a:lnTo>
                  <a:lnTo>
                    <a:pt x="1154221" y="1014193"/>
                  </a:lnTo>
                  <a:lnTo>
                    <a:pt x="1071776" y="1050112"/>
                  </a:lnTo>
                  <a:lnTo>
                    <a:pt x="989332" y="1086802"/>
                  </a:lnTo>
                  <a:lnTo>
                    <a:pt x="906888" y="1124267"/>
                  </a:lnTo>
                  <a:lnTo>
                    <a:pt x="824443" y="1162515"/>
                  </a:lnTo>
                  <a:lnTo>
                    <a:pt x="741999" y="1201559"/>
                  </a:lnTo>
                  <a:lnTo>
                    <a:pt x="659555" y="1241415"/>
                  </a:lnTo>
                  <a:lnTo>
                    <a:pt x="577110" y="1282107"/>
                  </a:lnTo>
                  <a:lnTo>
                    <a:pt x="494666" y="1323662"/>
                  </a:lnTo>
                  <a:lnTo>
                    <a:pt x="412221" y="1366113"/>
                  </a:lnTo>
                  <a:lnTo>
                    <a:pt x="329777" y="1409501"/>
                  </a:lnTo>
                  <a:lnTo>
                    <a:pt x="247333" y="1453873"/>
                  </a:lnTo>
                  <a:lnTo>
                    <a:pt x="164888" y="1499285"/>
                  </a:lnTo>
                  <a:lnTo>
                    <a:pt x="82444" y="1545804"/>
                  </a:lnTo>
                  <a:lnTo>
                    <a:pt x="0" y="1593506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65646" y="3816232"/>
              <a:ext cx="4864218" cy="851442"/>
            </a:xfrm>
            <a:custGeom>
              <a:avLst/>
              <a:pathLst>
                <a:path w="4864218" h="851442">
                  <a:moveTo>
                    <a:pt x="0" y="851442"/>
                  </a:moveTo>
                  <a:lnTo>
                    <a:pt x="0" y="851442"/>
                  </a:lnTo>
                  <a:lnTo>
                    <a:pt x="82444" y="831737"/>
                  </a:lnTo>
                  <a:lnTo>
                    <a:pt x="164888" y="812190"/>
                  </a:lnTo>
                  <a:lnTo>
                    <a:pt x="247333" y="792809"/>
                  </a:lnTo>
                  <a:lnTo>
                    <a:pt x="329777" y="773601"/>
                  </a:lnTo>
                  <a:lnTo>
                    <a:pt x="412221" y="754571"/>
                  </a:lnTo>
                  <a:lnTo>
                    <a:pt x="494666" y="735728"/>
                  </a:lnTo>
                  <a:lnTo>
                    <a:pt x="577110" y="717078"/>
                  </a:lnTo>
                  <a:lnTo>
                    <a:pt x="659555" y="698629"/>
                  </a:lnTo>
                  <a:lnTo>
                    <a:pt x="741999" y="680388"/>
                  </a:lnTo>
                  <a:lnTo>
                    <a:pt x="824443" y="662361"/>
                  </a:lnTo>
                  <a:lnTo>
                    <a:pt x="906888" y="644555"/>
                  </a:lnTo>
                  <a:lnTo>
                    <a:pt x="989332" y="626977"/>
                  </a:lnTo>
                  <a:lnTo>
                    <a:pt x="1071776" y="609633"/>
                  </a:lnTo>
                  <a:lnTo>
                    <a:pt x="1154221" y="592527"/>
                  </a:lnTo>
                  <a:lnTo>
                    <a:pt x="1236665" y="575663"/>
                  </a:lnTo>
                  <a:lnTo>
                    <a:pt x="1319110" y="559045"/>
                  </a:lnTo>
                  <a:lnTo>
                    <a:pt x="1401554" y="542674"/>
                  </a:lnTo>
                  <a:lnTo>
                    <a:pt x="1483998" y="526550"/>
                  </a:lnTo>
                  <a:lnTo>
                    <a:pt x="1566443" y="510670"/>
                  </a:lnTo>
                  <a:lnTo>
                    <a:pt x="1648887" y="495029"/>
                  </a:lnTo>
                  <a:lnTo>
                    <a:pt x="1731331" y="479617"/>
                  </a:lnTo>
                  <a:lnTo>
                    <a:pt x="1813776" y="464424"/>
                  </a:lnTo>
                  <a:lnTo>
                    <a:pt x="1896220" y="449431"/>
                  </a:lnTo>
                  <a:lnTo>
                    <a:pt x="1978665" y="434618"/>
                  </a:lnTo>
                  <a:lnTo>
                    <a:pt x="2061109" y="419957"/>
                  </a:lnTo>
                  <a:lnTo>
                    <a:pt x="2143553" y="405417"/>
                  </a:lnTo>
                  <a:lnTo>
                    <a:pt x="2225998" y="390961"/>
                  </a:lnTo>
                  <a:lnTo>
                    <a:pt x="2308442" y="376548"/>
                  </a:lnTo>
                  <a:lnTo>
                    <a:pt x="2390886" y="362135"/>
                  </a:lnTo>
                  <a:lnTo>
                    <a:pt x="2473331" y="347680"/>
                  </a:lnTo>
                  <a:lnTo>
                    <a:pt x="2555775" y="333147"/>
                  </a:lnTo>
                  <a:lnTo>
                    <a:pt x="2638220" y="318507"/>
                  </a:lnTo>
                  <a:lnTo>
                    <a:pt x="2720664" y="303744"/>
                  </a:lnTo>
                  <a:lnTo>
                    <a:pt x="2803108" y="288859"/>
                  </a:lnTo>
                  <a:lnTo>
                    <a:pt x="2885553" y="273869"/>
                  </a:lnTo>
                  <a:lnTo>
                    <a:pt x="2967997" y="258807"/>
                  </a:lnTo>
                  <a:lnTo>
                    <a:pt x="3050441" y="243722"/>
                  </a:lnTo>
                  <a:lnTo>
                    <a:pt x="3132886" y="228671"/>
                  </a:lnTo>
                  <a:lnTo>
                    <a:pt x="3215330" y="213718"/>
                  </a:lnTo>
                  <a:lnTo>
                    <a:pt x="3297775" y="198928"/>
                  </a:lnTo>
                  <a:lnTo>
                    <a:pt x="3380219" y="184362"/>
                  </a:lnTo>
                  <a:lnTo>
                    <a:pt x="3462663" y="170080"/>
                  </a:lnTo>
                  <a:lnTo>
                    <a:pt x="3545108" y="156135"/>
                  </a:lnTo>
                  <a:lnTo>
                    <a:pt x="3627552" y="142573"/>
                  </a:lnTo>
                  <a:lnTo>
                    <a:pt x="3709997" y="129433"/>
                  </a:lnTo>
                  <a:lnTo>
                    <a:pt x="3792441" y="116750"/>
                  </a:lnTo>
                  <a:lnTo>
                    <a:pt x="3874885" y="104551"/>
                  </a:lnTo>
                  <a:lnTo>
                    <a:pt x="3957330" y="92858"/>
                  </a:lnTo>
                  <a:lnTo>
                    <a:pt x="4039774" y="81687"/>
                  </a:lnTo>
                  <a:lnTo>
                    <a:pt x="4122218" y="71053"/>
                  </a:lnTo>
                  <a:lnTo>
                    <a:pt x="4204663" y="60964"/>
                  </a:lnTo>
                  <a:lnTo>
                    <a:pt x="4287107" y="51425"/>
                  </a:lnTo>
                  <a:lnTo>
                    <a:pt x="4369552" y="42439"/>
                  </a:lnTo>
                  <a:lnTo>
                    <a:pt x="4451996" y="34006"/>
                  </a:lnTo>
                  <a:lnTo>
                    <a:pt x="4534440" y="26125"/>
                  </a:lnTo>
                  <a:lnTo>
                    <a:pt x="4616885" y="18790"/>
                  </a:lnTo>
                  <a:lnTo>
                    <a:pt x="4699329" y="11996"/>
                  </a:lnTo>
                  <a:lnTo>
                    <a:pt x="4781773" y="5735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65646" y="4244538"/>
              <a:ext cx="4864218" cy="1165200"/>
            </a:xfrm>
            <a:custGeom>
              <a:avLst/>
              <a:pathLst>
                <a:path w="4864218" h="1165200">
                  <a:moveTo>
                    <a:pt x="4864218" y="132003"/>
                  </a:moveTo>
                  <a:lnTo>
                    <a:pt x="4864218" y="132003"/>
                  </a:lnTo>
                  <a:lnTo>
                    <a:pt x="4781773" y="115149"/>
                  </a:lnTo>
                  <a:lnTo>
                    <a:pt x="4699329" y="99511"/>
                  </a:lnTo>
                  <a:lnTo>
                    <a:pt x="4616885" y="85060"/>
                  </a:lnTo>
                  <a:lnTo>
                    <a:pt x="4534440" y="71772"/>
                  </a:lnTo>
                  <a:lnTo>
                    <a:pt x="4451996" y="59629"/>
                  </a:lnTo>
                  <a:lnTo>
                    <a:pt x="4369552" y="48617"/>
                  </a:lnTo>
                  <a:lnTo>
                    <a:pt x="4287107" y="38727"/>
                  </a:lnTo>
                  <a:lnTo>
                    <a:pt x="4204663" y="29952"/>
                  </a:lnTo>
                  <a:lnTo>
                    <a:pt x="4122218" y="22291"/>
                  </a:lnTo>
                  <a:lnTo>
                    <a:pt x="4039774" y="15744"/>
                  </a:lnTo>
                  <a:lnTo>
                    <a:pt x="3957330" y="10315"/>
                  </a:lnTo>
                  <a:lnTo>
                    <a:pt x="3874885" y="6013"/>
                  </a:lnTo>
                  <a:lnTo>
                    <a:pt x="3792441" y="2849"/>
                  </a:lnTo>
                  <a:lnTo>
                    <a:pt x="3709997" y="838"/>
                  </a:lnTo>
                  <a:lnTo>
                    <a:pt x="3627552" y="0"/>
                  </a:lnTo>
                  <a:lnTo>
                    <a:pt x="3545108" y="359"/>
                  </a:lnTo>
                  <a:lnTo>
                    <a:pt x="3462663" y="1944"/>
                  </a:lnTo>
                  <a:lnTo>
                    <a:pt x="3380219" y="4790"/>
                  </a:lnTo>
                  <a:lnTo>
                    <a:pt x="3297775" y="8935"/>
                  </a:lnTo>
                  <a:lnTo>
                    <a:pt x="3215330" y="14423"/>
                  </a:lnTo>
                  <a:lnTo>
                    <a:pt x="3132886" y="21300"/>
                  </a:lnTo>
                  <a:lnTo>
                    <a:pt x="3050441" y="29611"/>
                  </a:lnTo>
                  <a:lnTo>
                    <a:pt x="2967997" y="39400"/>
                  </a:lnTo>
                  <a:lnTo>
                    <a:pt x="2885553" y="50703"/>
                  </a:lnTo>
                  <a:lnTo>
                    <a:pt x="2803108" y="63545"/>
                  </a:lnTo>
                  <a:lnTo>
                    <a:pt x="2720664" y="77936"/>
                  </a:lnTo>
                  <a:lnTo>
                    <a:pt x="2638220" y="93870"/>
                  </a:lnTo>
                  <a:lnTo>
                    <a:pt x="2555775" y="111320"/>
                  </a:lnTo>
                  <a:lnTo>
                    <a:pt x="2473331" y="130244"/>
                  </a:lnTo>
                  <a:lnTo>
                    <a:pt x="2390886" y="150588"/>
                  </a:lnTo>
                  <a:lnTo>
                    <a:pt x="2308442" y="172288"/>
                  </a:lnTo>
                  <a:lnTo>
                    <a:pt x="2225998" y="195274"/>
                  </a:lnTo>
                  <a:lnTo>
                    <a:pt x="2143553" y="219477"/>
                  </a:lnTo>
                  <a:lnTo>
                    <a:pt x="2061109" y="244831"/>
                  </a:lnTo>
                  <a:lnTo>
                    <a:pt x="1978665" y="271272"/>
                  </a:lnTo>
                  <a:lnTo>
                    <a:pt x="1896220" y="298743"/>
                  </a:lnTo>
                  <a:lnTo>
                    <a:pt x="1813776" y="327194"/>
                  </a:lnTo>
                  <a:lnTo>
                    <a:pt x="1731331" y="356578"/>
                  </a:lnTo>
                  <a:lnTo>
                    <a:pt x="1648887" y="386859"/>
                  </a:lnTo>
                  <a:lnTo>
                    <a:pt x="1566443" y="418003"/>
                  </a:lnTo>
                  <a:lnTo>
                    <a:pt x="1483998" y="449982"/>
                  </a:lnTo>
                  <a:lnTo>
                    <a:pt x="1401554" y="482776"/>
                  </a:lnTo>
                  <a:lnTo>
                    <a:pt x="1319110" y="516365"/>
                  </a:lnTo>
                  <a:lnTo>
                    <a:pt x="1236665" y="550739"/>
                  </a:lnTo>
                  <a:lnTo>
                    <a:pt x="1154221" y="585887"/>
                  </a:lnTo>
                  <a:lnTo>
                    <a:pt x="1071776" y="621806"/>
                  </a:lnTo>
                  <a:lnTo>
                    <a:pt x="989332" y="658497"/>
                  </a:lnTo>
                  <a:lnTo>
                    <a:pt x="906888" y="695961"/>
                  </a:lnTo>
                  <a:lnTo>
                    <a:pt x="824443" y="734209"/>
                  </a:lnTo>
                  <a:lnTo>
                    <a:pt x="741999" y="773253"/>
                  </a:lnTo>
                  <a:lnTo>
                    <a:pt x="659555" y="813109"/>
                  </a:lnTo>
                  <a:lnTo>
                    <a:pt x="577110" y="853801"/>
                  </a:lnTo>
                  <a:lnTo>
                    <a:pt x="494666" y="895356"/>
                  </a:lnTo>
                  <a:lnTo>
                    <a:pt x="412221" y="937807"/>
                  </a:lnTo>
                  <a:lnTo>
                    <a:pt x="329777" y="981195"/>
                  </a:lnTo>
                  <a:lnTo>
                    <a:pt x="247333" y="1025567"/>
                  </a:lnTo>
                  <a:lnTo>
                    <a:pt x="164888" y="1070979"/>
                  </a:lnTo>
                  <a:lnTo>
                    <a:pt x="82444" y="1117498"/>
                  </a:lnTo>
                  <a:lnTo>
                    <a:pt x="0" y="1165200"/>
                  </a:lnTo>
                  <a:lnTo>
                    <a:pt x="0" y="116520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65646" y="3904626"/>
              <a:ext cx="4864218" cy="2199470"/>
            </a:xfrm>
            <a:custGeom>
              <a:avLst/>
              <a:pathLst>
                <a:path w="4864218" h="2199470">
                  <a:moveTo>
                    <a:pt x="0" y="2199470"/>
                  </a:moveTo>
                  <a:lnTo>
                    <a:pt x="82444" y="2199470"/>
                  </a:lnTo>
                  <a:lnTo>
                    <a:pt x="164888" y="2199470"/>
                  </a:lnTo>
                  <a:lnTo>
                    <a:pt x="247333" y="2199470"/>
                  </a:lnTo>
                  <a:lnTo>
                    <a:pt x="329777" y="2199470"/>
                  </a:lnTo>
                  <a:lnTo>
                    <a:pt x="412221" y="2199470"/>
                  </a:lnTo>
                  <a:lnTo>
                    <a:pt x="494666" y="2199470"/>
                  </a:lnTo>
                  <a:lnTo>
                    <a:pt x="577110" y="2199470"/>
                  </a:lnTo>
                  <a:lnTo>
                    <a:pt x="659555" y="2199470"/>
                  </a:lnTo>
                  <a:lnTo>
                    <a:pt x="741999" y="2199470"/>
                  </a:lnTo>
                  <a:lnTo>
                    <a:pt x="824443" y="2199470"/>
                  </a:lnTo>
                  <a:lnTo>
                    <a:pt x="906888" y="2199217"/>
                  </a:lnTo>
                  <a:lnTo>
                    <a:pt x="989332" y="2152291"/>
                  </a:lnTo>
                  <a:lnTo>
                    <a:pt x="1071776" y="2105820"/>
                  </a:lnTo>
                  <a:lnTo>
                    <a:pt x="1154221" y="2059820"/>
                  </a:lnTo>
                  <a:lnTo>
                    <a:pt x="1236665" y="2014311"/>
                  </a:lnTo>
                  <a:lnTo>
                    <a:pt x="1319110" y="1969309"/>
                  </a:lnTo>
                  <a:lnTo>
                    <a:pt x="1401554" y="1924833"/>
                  </a:lnTo>
                  <a:lnTo>
                    <a:pt x="1483998" y="1880900"/>
                  </a:lnTo>
                  <a:lnTo>
                    <a:pt x="1566443" y="1837526"/>
                  </a:lnTo>
                  <a:lnTo>
                    <a:pt x="1648887" y="1794726"/>
                  </a:lnTo>
                  <a:lnTo>
                    <a:pt x="1731331" y="1752513"/>
                  </a:lnTo>
                  <a:lnTo>
                    <a:pt x="1813776" y="1710896"/>
                  </a:lnTo>
                  <a:lnTo>
                    <a:pt x="1896220" y="1669883"/>
                  </a:lnTo>
                  <a:lnTo>
                    <a:pt x="1978665" y="1629474"/>
                  </a:lnTo>
                  <a:lnTo>
                    <a:pt x="2061109" y="1589665"/>
                  </a:lnTo>
                  <a:lnTo>
                    <a:pt x="2143553" y="1550441"/>
                  </a:lnTo>
                  <a:lnTo>
                    <a:pt x="2225998" y="1511777"/>
                  </a:lnTo>
                  <a:lnTo>
                    <a:pt x="2308442" y="1473635"/>
                  </a:lnTo>
                  <a:lnTo>
                    <a:pt x="2390886" y="1435955"/>
                  </a:lnTo>
                  <a:lnTo>
                    <a:pt x="2473331" y="1398656"/>
                  </a:lnTo>
                  <a:lnTo>
                    <a:pt x="2555775" y="1361628"/>
                  </a:lnTo>
                  <a:lnTo>
                    <a:pt x="2638220" y="1324723"/>
                  </a:lnTo>
                  <a:lnTo>
                    <a:pt x="2720664" y="1287752"/>
                  </a:lnTo>
                  <a:lnTo>
                    <a:pt x="2803108" y="1250478"/>
                  </a:lnTo>
                  <a:lnTo>
                    <a:pt x="2885553" y="1212619"/>
                  </a:lnTo>
                  <a:lnTo>
                    <a:pt x="2967997" y="1173849"/>
                  </a:lnTo>
                  <a:lnTo>
                    <a:pt x="3050441" y="1133823"/>
                  </a:lnTo>
                  <a:lnTo>
                    <a:pt x="3132886" y="1092208"/>
                  </a:lnTo>
                  <a:lnTo>
                    <a:pt x="3215330" y="1048726"/>
                  </a:lnTo>
                  <a:lnTo>
                    <a:pt x="3297775" y="1003210"/>
                  </a:lnTo>
                  <a:lnTo>
                    <a:pt x="3380219" y="955627"/>
                  </a:lnTo>
                  <a:lnTo>
                    <a:pt x="3462663" y="906094"/>
                  </a:lnTo>
                  <a:lnTo>
                    <a:pt x="3545108" y="854845"/>
                  </a:lnTo>
                  <a:lnTo>
                    <a:pt x="3627552" y="802193"/>
                  </a:lnTo>
                  <a:lnTo>
                    <a:pt x="3709997" y="748482"/>
                  </a:lnTo>
                  <a:lnTo>
                    <a:pt x="3792441" y="694043"/>
                  </a:lnTo>
                  <a:lnTo>
                    <a:pt x="3874885" y="639174"/>
                  </a:lnTo>
                  <a:lnTo>
                    <a:pt x="3957330" y="584124"/>
                  </a:lnTo>
                  <a:lnTo>
                    <a:pt x="4039774" y="529098"/>
                  </a:lnTo>
                  <a:lnTo>
                    <a:pt x="4122218" y="474253"/>
                  </a:lnTo>
                  <a:lnTo>
                    <a:pt x="4204663" y="419707"/>
                  </a:lnTo>
                  <a:lnTo>
                    <a:pt x="4287107" y="365548"/>
                  </a:lnTo>
                  <a:lnTo>
                    <a:pt x="4369552" y="311833"/>
                  </a:lnTo>
                  <a:lnTo>
                    <a:pt x="4451996" y="258601"/>
                  </a:lnTo>
                  <a:lnTo>
                    <a:pt x="4534440" y="205874"/>
                  </a:lnTo>
                  <a:lnTo>
                    <a:pt x="4616885" y="153658"/>
                  </a:lnTo>
                  <a:lnTo>
                    <a:pt x="4699329" y="101950"/>
                  </a:lnTo>
                  <a:lnTo>
                    <a:pt x="4781773" y="50737"/>
                  </a:lnTo>
                  <a:lnTo>
                    <a:pt x="4864218" y="0"/>
                  </a:lnTo>
                  <a:lnTo>
                    <a:pt x="4864218" y="2199470"/>
                  </a:lnTo>
                  <a:lnTo>
                    <a:pt x="4781773" y="2199470"/>
                  </a:lnTo>
                  <a:lnTo>
                    <a:pt x="4699329" y="2199470"/>
                  </a:lnTo>
                  <a:lnTo>
                    <a:pt x="4616885" y="2199470"/>
                  </a:lnTo>
                  <a:lnTo>
                    <a:pt x="4534440" y="2199470"/>
                  </a:lnTo>
                  <a:lnTo>
                    <a:pt x="4451996" y="2199470"/>
                  </a:lnTo>
                  <a:lnTo>
                    <a:pt x="4369552" y="2199470"/>
                  </a:lnTo>
                  <a:lnTo>
                    <a:pt x="4287107" y="2199470"/>
                  </a:lnTo>
                  <a:lnTo>
                    <a:pt x="4204663" y="2199470"/>
                  </a:lnTo>
                  <a:lnTo>
                    <a:pt x="4122218" y="2114641"/>
                  </a:lnTo>
                  <a:lnTo>
                    <a:pt x="4039774" y="1890842"/>
                  </a:lnTo>
                  <a:lnTo>
                    <a:pt x="3957330" y="1765725"/>
                  </a:lnTo>
                  <a:lnTo>
                    <a:pt x="3874885" y="1688701"/>
                  </a:lnTo>
                  <a:lnTo>
                    <a:pt x="3792441" y="1641193"/>
                  </a:lnTo>
                  <a:lnTo>
                    <a:pt x="3709997" y="1614474"/>
                  </a:lnTo>
                  <a:lnTo>
                    <a:pt x="3627552" y="1603917"/>
                  </a:lnTo>
                  <a:lnTo>
                    <a:pt x="3545108" y="1606929"/>
                  </a:lnTo>
                  <a:lnTo>
                    <a:pt x="3462663" y="1622045"/>
                  </a:lnTo>
                  <a:lnTo>
                    <a:pt x="3380219" y="1648475"/>
                  </a:lnTo>
                  <a:lnTo>
                    <a:pt x="3297775" y="1685833"/>
                  </a:lnTo>
                  <a:lnTo>
                    <a:pt x="3215330" y="1733995"/>
                  </a:lnTo>
                  <a:lnTo>
                    <a:pt x="3132886" y="1793033"/>
                  </a:lnTo>
                  <a:lnTo>
                    <a:pt x="3050441" y="1863239"/>
                  </a:lnTo>
                  <a:lnTo>
                    <a:pt x="2967997" y="1945242"/>
                  </a:lnTo>
                  <a:lnTo>
                    <a:pt x="2885553" y="2040218"/>
                  </a:lnTo>
                  <a:lnTo>
                    <a:pt x="2803108" y="2150272"/>
                  </a:lnTo>
                  <a:lnTo>
                    <a:pt x="2720664" y="2199470"/>
                  </a:lnTo>
                  <a:lnTo>
                    <a:pt x="2638220" y="2199470"/>
                  </a:lnTo>
                  <a:lnTo>
                    <a:pt x="2555775" y="2199470"/>
                  </a:lnTo>
                  <a:lnTo>
                    <a:pt x="2473331" y="2199470"/>
                  </a:lnTo>
                  <a:lnTo>
                    <a:pt x="2390886" y="2199470"/>
                  </a:lnTo>
                  <a:lnTo>
                    <a:pt x="2308442" y="2199470"/>
                  </a:lnTo>
                  <a:lnTo>
                    <a:pt x="2225998" y="2199470"/>
                  </a:lnTo>
                  <a:lnTo>
                    <a:pt x="2143553" y="2199470"/>
                  </a:lnTo>
                  <a:lnTo>
                    <a:pt x="2061109" y="2199470"/>
                  </a:lnTo>
                  <a:lnTo>
                    <a:pt x="1978665" y="2199470"/>
                  </a:lnTo>
                  <a:lnTo>
                    <a:pt x="1896220" y="2199470"/>
                  </a:lnTo>
                  <a:lnTo>
                    <a:pt x="1813776" y="2199470"/>
                  </a:lnTo>
                  <a:lnTo>
                    <a:pt x="1731331" y="2199470"/>
                  </a:lnTo>
                  <a:lnTo>
                    <a:pt x="1648887" y="2199470"/>
                  </a:lnTo>
                  <a:lnTo>
                    <a:pt x="1566443" y="2199470"/>
                  </a:lnTo>
                  <a:lnTo>
                    <a:pt x="1483998" y="2199470"/>
                  </a:lnTo>
                  <a:lnTo>
                    <a:pt x="1401554" y="2199470"/>
                  </a:lnTo>
                  <a:lnTo>
                    <a:pt x="1319110" y="2199470"/>
                  </a:lnTo>
                  <a:lnTo>
                    <a:pt x="1236665" y="2199470"/>
                  </a:lnTo>
                  <a:lnTo>
                    <a:pt x="1154221" y="2199470"/>
                  </a:lnTo>
                  <a:lnTo>
                    <a:pt x="1071776" y="2199470"/>
                  </a:lnTo>
                  <a:lnTo>
                    <a:pt x="989332" y="2199470"/>
                  </a:lnTo>
                  <a:lnTo>
                    <a:pt x="906888" y="2199470"/>
                  </a:lnTo>
                  <a:lnTo>
                    <a:pt x="824443" y="2199470"/>
                  </a:lnTo>
                  <a:lnTo>
                    <a:pt x="741999" y="2199470"/>
                  </a:lnTo>
                  <a:lnTo>
                    <a:pt x="659555" y="2199470"/>
                  </a:lnTo>
                  <a:lnTo>
                    <a:pt x="577110" y="2199470"/>
                  </a:lnTo>
                  <a:lnTo>
                    <a:pt x="494666" y="2199470"/>
                  </a:lnTo>
                  <a:lnTo>
                    <a:pt x="412221" y="2199470"/>
                  </a:lnTo>
                  <a:lnTo>
                    <a:pt x="329777" y="2199470"/>
                  </a:lnTo>
                  <a:lnTo>
                    <a:pt x="247333" y="2199470"/>
                  </a:lnTo>
                  <a:lnTo>
                    <a:pt x="164888" y="2199470"/>
                  </a:lnTo>
                  <a:lnTo>
                    <a:pt x="82444" y="2199470"/>
                  </a:lnTo>
                  <a:close/>
                </a:path>
              </a:pathLst>
            </a:custGeom>
            <a:solidFill>
              <a:srgbClr val="00C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65646" y="3904626"/>
              <a:ext cx="4864218" cy="2199470"/>
            </a:xfrm>
            <a:custGeom>
              <a:avLst/>
              <a:pathLst>
                <a:path w="4864218" h="2199470">
                  <a:moveTo>
                    <a:pt x="0" y="2199470"/>
                  </a:moveTo>
                  <a:lnTo>
                    <a:pt x="0" y="2199470"/>
                  </a:lnTo>
                  <a:lnTo>
                    <a:pt x="82444" y="2199470"/>
                  </a:lnTo>
                  <a:lnTo>
                    <a:pt x="164888" y="2199470"/>
                  </a:lnTo>
                  <a:lnTo>
                    <a:pt x="247333" y="2199470"/>
                  </a:lnTo>
                  <a:lnTo>
                    <a:pt x="329777" y="2199470"/>
                  </a:lnTo>
                  <a:lnTo>
                    <a:pt x="412221" y="2199470"/>
                  </a:lnTo>
                  <a:lnTo>
                    <a:pt x="494666" y="2199470"/>
                  </a:lnTo>
                  <a:lnTo>
                    <a:pt x="577110" y="2199470"/>
                  </a:lnTo>
                  <a:lnTo>
                    <a:pt x="659555" y="2199470"/>
                  </a:lnTo>
                  <a:lnTo>
                    <a:pt x="741999" y="2199470"/>
                  </a:lnTo>
                  <a:lnTo>
                    <a:pt x="824443" y="2199470"/>
                  </a:lnTo>
                  <a:lnTo>
                    <a:pt x="906888" y="2199217"/>
                  </a:lnTo>
                  <a:lnTo>
                    <a:pt x="989332" y="2152291"/>
                  </a:lnTo>
                  <a:lnTo>
                    <a:pt x="1071776" y="2105820"/>
                  </a:lnTo>
                  <a:lnTo>
                    <a:pt x="1154221" y="2059820"/>
                  </a:lnTo>
                  <a:lnTo>
                    <a:pt x="1236665" y="2014311"/>
                  </a:lnTo>
                  <a:lnTo>
                    <a:pt x="1319110" y="1969309"/>
                  </a:lnTo>
                  <a:lnTo>
                    <a:pt x="1401554" y="1924833"/>
                  </a:lnTo>
                  <a:lnTo>
                    <a:pt x="1483998" y="1880900"/>
                  </a:lnTo>
                  <a:lnTo>
                    <a:pt x="1566443" y="1837526"/>
                  </a:lnTo>
                  <a:lnTo>
                    <a:pt x="1648887" y="1794726"/>
                  </a:lnTo>
                  <a:lnTo>
                    <a:pt x="1731331" y="1752513"/>
                  </a:lnTo>
                  <a:lnTo>
                    <a:pt x="1813776" y="1710896"/>
                  </a:lnTo>
                  <a:lnTo>
                    <a:pt x="1896220" y="1669883"/>
                  </a:lnTo>
                  <a:lnTo>
                    <a:pt x="1978665" y="1629474"/>
                  </a:lnTo>
                  <a:lnTo>
                    <a:pt x="2061109" y="1589665"/>
                  </a:lnTo>
                  <a:lnTo>
                    <a:pt x="2143553" y="1550441"/>
                  </a:lnTo>
                  <a:lnTo>
                    <a:pt x="2225998" y="1511777"/>
                  </a:lnTo>
                  <a:lnTo>
                    <a:pt x="2308442" y="1473635"/>
                  </a:lnTo>
                  <a:lnTo>
                    <a:pt x="2390886" y="1435955"/>
                  </a:lnTo>
                  <a:lnTo>
                    <a:pt x="2473331" y="1398656"/>
                  </a:lnTo>
                  <a:lnTo>
                    <a:pt x="2555775" y="1361628"/>
                  </a:lnTo>
                  <a:lnTo>
                    <a:pt x="2638220" y="1324723"/>
                  </a:lnTo>
                  <a:lnTo>
                    <a:pt x="2720664" y="1287752"/>
                  </a:lnTo>
                  <a:lnTo>
                    <a:pt x="2803108" y="1250478"/>
                  </a:lnTo>
                  <a:lnTo>
                    <a:pt x="2885553" y="1212619"/>
                  </a:lnTo>
                  <a:lnTo>
                    <a:pt x="2967997" y="1173849"/>
                  </a:lnTo>
                  <a:lnTo>
                    <a:pt x="3050441" y="1133823"/>
                  </a:lnTo>
                  <a:lnTo>
                    <a:pt x="3132886" y="1092208"/>
                  </a:lnTo>
                  <a:lnTo>
                    <a:pt x="3215330" y="1048726"/>
                  </a:lnTo>
                  <a:lnTo>
                    <a:pt x="3297775" y="1003210"/>
                  </a:lnTo>
                  <a:lnTo>
                    <a:pt x="3380219" y="955627"/>
                  </a:lnTo>
                  <a:lnTo>
                    <a:pt x="3462663" y="906094"/>
                  </a:lnTo>
                  <a:lnTo>
                    <a:pt x="3545108" y="854845"/>
                  </a:lnTo>
                  <a:lnTo>
                    <a:pt x="3627552" y="802193"/>
                  </a:lnTo>
                  <a:lnTo>
                    <a:pt x="3709997" y="748482"/>
                  </a:lnTo>
                  <a:lnTo>
                    <a:pt x="3792441" y="694043"/>
                  </a:lnTo>
                  <a:lnTo>
                    <a:pt x="3874885" y="639174"/>
                  </a:lnTo>
                  <a:lnTo>
                    <a:pt x="3957330" y="584124"/>
                  </a:lnTo>
                  <a:lnTo>
                    <a:pt x="4039774" y="529098"/>
                  </a:lnTo>
                  <a:lnTo>
                    <a:pt x="4122218" y="474253"/>
                  </a:lnTo>
                  <a:lnTo>
                    <a:pt x="4204663" y="419707"/>
                  </a:lnTo>
                  <a:lnTo>
                    <a:pt x="4287107" y="365548"/>
                  </a:lnTo>
                  <a:lnTo>
                    <a:pt x="4369552" y="311833"/>
                  </a:lnTo>
                  <a:lnTo>
                    <a:pt x="4451996" y="258601"/>
                  </a:lnTo>
                  <a:lnTo>
                    <a:pt x="4534440" y="205874"/>
                  </a:lnTo>
                  <a:lnTo>
                    <a:pt x="4616885" y="153658"/>
                  </a:lnTo>
                  <a:lnTo>
                    <a:pt x="4699329" y="101950"/>
                  </a:lnTo>
                  <a:lnTo>
                    <a:pt x="4781773" y="50737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165646" y="5508544"/>
              <a:ext cx="4864218" cy="595552"/>
            </a:xfrm>
            <a:custGeom>
              <a:avLst/>
              <a:pathLst>
                <a:path w="4864218" h="595552">
                  <a:moveTo>
                    <a:pt x="4864218" y="595552"/>
                  </a:moveTo>
                  <a:lnTo>
                    <a:pt x="4864218" y="595552"/>
                  </a:lnTo>
                  <a:lnTo>
                    <a:pt x="4781773" y="595552"/>
                  </a:lnTo>
                  <a:lnTo>
                    <a:pt x="4699329" y="595552"/>
                  </a:lnTo>
                  <a:lnTo>
                    <a:pt x="4616885" y="595552"/>
                  </a:lnTo>
                  <a:lnTo>
                    <a:pt x="4534440" y="595552"/>
                  </a:lnTo>
                  <a:lnTo>
                    <a:pt x="4451996" y="595552"/>
                  </a:lnTo>
                  <a:lnTo>
                    <a:pt x="4369552" y="595552"/>
                  </a:lnTo>
                  <a:lnTo>
                    <a:pt x="4287107" y="595552"/>
                  </a:lnTo>
                  <a:lnTo>
                    <a:pt x="4204663" y="595552"/>
                  </a:lnTo>
                  <a:lnTo>
                    <a:pt x="4122218" y="510723"/>
                  </a:lnTo>
                  <a:lnTo>
                    <a:pt x="4039774" y="286924"/>
                  </a:lnTo>
                  <a:lnTo>
                    <a:pt x="3957330" y="161807"/>
                  </a:lnTo>
                  <a:lnTo>
                    <a:pt x="3874885" y="84783"/>
                  </a:lnTo>
                  <a:lnTo>
                    <a:pt x="3792441" y="37275"/>
                  </a:lnTo>
                  <a:lnTo>
                    <a:pt x="3709997" y="10556"/>
                  </a:lnTo>
                  <a:lnTo>
                    <a:pt x="3627552" y="0"/>
                  </a:lnTo>
                  <a:lnTo>
                    <a:pt x="3545108" y="3011"/>
                  </a:lnTo>
                  <a:lnTo>
                    <a:pt x="3462663" y="18127"/>
                  </a:lnTo>
                  <a:lnTo>
                    <a:pt x="3380219" y="44557"/>
                  </a:lnTo>
                  <a:lnTo>
                    <a:pt x="3297775" y="81916"/>
                  </a:lnTo>
                  <a:lnTo>
                    <a:pt x="3215330" y="130077"/>
                  </a:lnTo>
                  <a:lnTo>
                    <a:pt x="3132886" y="189115"/>
                  </a:lnTo>
                  <a:lnTo>
                    <a:pt x="3050441" y="259321"/>
                  </a:lnTo>
                  <a:lnTo>
                    <a:pt x="2967997" y="341324"/>
                  </a:lnTo>
                  <a:lnTo>
                    <a:pt x="2885553" y="436300"/>
                  </a:lnTo>
                  <a:lnTo>
                    <a:pt x="2803108" y="546354"/>
                  </a:lnTo>
                  <a:lnTo>
                    <a:pt x="2720664" y="595552"/>
                  </a:lnTo>
                  <a:lnTo>
                    <a:pt x="2638220" y="595552"/>
                  </a:lnTo>
                  <a:lnTo>
                    <a:pt x="2555775" y="595552"/>
                  </a:lnTo>
                  <a:lnTo>
                    <a:pt x="2473331" y="595552"/>
                  </a:lnTo>
                  <a:lnTo>
                    <a:pt x="2390886" y="595552"/>
                  </a:lnTo>
                  <a:lnTo>
                    <a:pt x="2308442" y="595552"/>
                  </a:lnTo>
                  <a:lnTo>
                    <a:pt x="2225998" y="595552"/>
                  </a:lnTo>
                  <a:lnTo>
                    <a:pt x="2143553" y="595552"/>
                  </a:lnTo>
                  <a:lnTo>
                    <a:pt x="2061109" y="595552"/>
                  </a:lnTo>
                  <a:lnTo>
                    <a:pt x="1978665" y="595552"/>
                  </a:lnTo>
                  <a:lnTo>
                    <a:pt x="1896220" y="595552"/>
                  </a:lnTo>
                  <a:lnTo>
                    <a:pt x="1813776" y="595552"/>
                  </a:lnTo>
                  <a:lnTo>
                    <a:pt x="1731331" y="595552"/>
                  </a:lnTo>
                  <a:lnTo>
                    <a:pt x="1648887" y="595552"/>
                  </a:lnTo>
                  <a:lnTo>
                    <a:pt x="1566443" y="595552"/>
                  </a:lnTo>
                  <a:lnTo>
                    <a:pt x="1483998" y="595552"/>
                  </a:lnTo>
                  <a:lnTo>
                    <a:pt x="1401554" y="595552"/>
                  </a:lnTo>
                  <a:lnTo>
                    <a:pt x="1319110" y="595552"/>
                  </a:lnTo>
                  <a:lnTo>
                    <a:pt x="1236665" y="595552"/>
                  </a:lnTo>
                  <a:lnTo>
                    <a:pt x="1154221" y="595552"/>
                  </a:lnTo>
                  <a:lnTo>
                    <a:pt x="1071776" y="595552"/>
                  </a:lnTo>
                  <a:lnTo>
                    <a:pt x="989332" y="595552"/>
                  </a:lnTo>
                  <a:lnTo>
                    <a:pt x="906888" y="595552"/>
                  </a:lnTo>
                  <a:lnTo>
                    <a:pt x="824443" y="595552"/>
                  </a:lnTo>
                  <a:lnTo>
                    <a:pt x="741999" y="595552"/>
                  </a:lnTo>
                  <a:lnTo>
                    <a:pt x="659555" y="595552"/>
                  </a:lnTo>
                  <a:lnTo>
                    <a:pt x="577110" y="595552"/>
                  </a:lnTo>
                  <a:lnTo>
                    <a:pt x="494666" y="595552"/>
                  </a:lnTo>
                  <a:lnTo>
                    <a:pt x="412221" y="595552"/>
                  </a:lnTo>
                  <a:lnTo>
                    <a:pt x="329777" y="595552"/>
                  </a:lnTo>
                  <a:lnTo>
                    <a:pt x="247333" y="595552"/>
                  </a:lnTo>
                  <a:lnTo>
                    <a:pt x="164888" y="595552"/>
                  </a:lnTo>
                  <a:lnTo>
                    <a:pt x="82444" y="595552"/>
                  </a:lnTo>
                  <a:lnTo>
                    <a:pt x="0" y="595552"/>
                  </a:lnTo>
                  <a:lnTo>
                    <a:pt x="0" y="59555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65646" y="1913561"/>
              <a:ext cx="4864218" cy="2293451"/>
            </a:xfrm>
            <a:custGeom>
              <a:avLst/>
              <a:pathLst>
                <a:path w="4864218" h="2293451">
                  <a:moveTo>
                    <a:pt x="0" y="2012487"/>
                  </a:moveTo>
                  <a:lnTo>
                    <a:pt x="82444" y="1981357"/>
                  </a:lnTo>
                  <a:lnTo>
                    <a:pt x="164888" y="1950237"/>
                  </a:lnTo>
                  <a:lnTo>
                    <a:pt x="247333" y="1919128"/>
                  </a:lnTo>
                  <a:lnTo>
                    <a:pt x="329777" y="1888028"/>
                  </a:lnTo>
                  <a:lnTo>
                    <a:pt x="412221" y="1856937"/>
                  </a:lnTo>
                  <a:lnTo>
                    <a:pt x="494666" y="1825854"/>
                  </a:lnTo>
                  <a:lnTo>
                    <a:pt x="577110" y="1794777"/>
                  </a:lnTo>
                  <a:lnTo>
                    <a:pt x="659555" y="1763705"/>
                  </a:lnTo>
                  <a:lnTo>
                    <a:pt x="741999" y="1732635"/>
                  </a:lnTo>
                  <a:lnTo>
                    <a:pt x="824443" y="1701567"/>
                  </a:lnTo>
                  <a:lnTo>
                    <a:pt x="906888" y="1670497"/>
                  </a:lnTo>
                  <a:lnTo>
                    <a:pt x="989332" y="1639422"/>
                  </a:lnTo>
                  <a:lnTo>
                    <a:pt x="1071776" y="1608339"/>
                  </a:lnTo>
                  <a:lnTo>
                    <a:pt x="1154221" y="1577243"/>
                  </a:lnTo>
                  <a:lnTo>
                    <a:pt x="1236665" y="1546129"/>
                  </a:lnTo>
                  <a:lnTo>
                    <a:pt x="1319110" y="1514991"/>
                  </a:lnTo>
                  <a:lnTo>
                    <a:pt x="1401554" y="1483822"/>
                  </a:lnTo>
                  <a:lnTo>
                    <a:pt x="1483998" y="1452614"/>
                  </a:lnTo>
                  <a:lnTo>
                    <a:pt x="1566443" y="1421356"/>
                  </a:lnTo>
                  <a:lnTo>
                    <a:pt x="1648887" y="1390037"/>
                  </a:lnTo>
                  <a:lnTo>
                    <a:pt x="1731331" y="1358643"/>
                  </a:lnTo>
                  <a:lnTo>
                    <a:pt x="1813776" y="1327158"/>
                  </a:lnTo>
                  <a:lnTo>
                    <a:pt x="1896220" y="1295562"/>
                  </a:lnTo>
                  <a:lnTo>
                    <a:pt x="1978665" y="1263836"/>
                  </a:lnTo>
                  <a:lnTo>
                    <a:pt x="2061109" y="1231953"/>
                  </a:lnTo>
                  <a:lnTo>
                    <a:pt x="2143553" y="1199886"/>
                  </a:lnTo>
                  <a:lnTo>
                    <a:pt x="2225998" y="1167605"/>
                  </a:lnTo>
                  <a:lnTo>
                    <a:pt x="2308442" y="1135079"/>
                  </a:lnTo>
                  <a:lnTo>
                    <a:pt x="2390886" y="1102274"/>
                  </a:lnTo>
                  <a:lnTo>
                    <a:pt x="2473331" y="1069161"/>
                  </a:lnTo>
                  <a:lnTo>
                    <a:pt x="2555775" y="1035713"/>
                  </a:lnTo>
                  <a:lnTo>
                    <a:pt x="2638220" y="1001908"/>
                  </a:lnTo>
                  <a:lnTo>
                    <a:pt x="2720664" y="967734"/>
                  </a:lnTo>
                  <a:lnTo>
                    <a:pt x="2803108" y="933190"/>
                  </a:lnTo>
                  <a:lnTo>
                    <a:pt x="2885553" y="898281"/>
                  </a:lnTo>
                  <a:lnTo>
                    <a:pt x="2967997" y="863023"/>
                  </a:lnTo>
                  <a:lnTo>
                    <a:pt x="3050441" y="827438"/>
                  </a:lnTo>
                  <a:lnTo>
                    <a:pt x="3132886" y="791551"/>
                  </a:lnTo>
                  <a:lnTo>
                    <a:pt x="3215330" y="755389"/>
                  </a:lnTo>
                  <a:lnTo>
                    <a:pt x="3297775" y="718980"/>
                  </a:lnTo>
                  <a:lnTo>
                    <a:pt x="3380219" y="682346"/>
                  </a:lnTo>
                  <a:lnTo>
                    <a:pt x="3462663" y="645513"/>
                  </a:lnTo>
                  <a:lnTo>
                    <a:pt x="3545108" y="608500"/>
                  </a:lnTo>
                  <a:lnTo>
                    <a:pt x="3627552" y="571323"/>
                  </a:lnTo>
                  <a:lnTo>
                    <a:pt x="3709997" y="533998"/>
                  </a:lnTo>
                  <a:lnTo>
                    <a:pt x="3792441" y="496537"/>
                  </a:lnTo>
                  <a:lnTo>
                    <a:pt x="3874885" y="458950"/>
                  </a:lnTo>
                  <a:lnTo>
                    <a:pt x="3957330" y="421245"/>
                  </a:lnTo>
                  <a:lnTo>
                    <a:pt x="4039774" y="383430"/>
                  </a:lnTo>
                  <a:lnTo>
                    <a:pt x="4122218" y="345509"/>
                  </a:lnTo>
                  <a:lnTo>
                    <a:pt x="4204663" y="307488"/>
                  </a:lnTo>
                  <a:lnTo>
                    <a:pt x="4287107" y="269370"/>
                  </a:lnTo>
                  <a:lnTo>
                    <a:pt x="4369552" y="231157"/>
                  </a:lnTo>
                  <a:lnTo>
                    <a:pt x="4451996" y="192852"/>
                  </a:lnTo>
                  <a:lnTo>
                    <a:pt x="4534440" y="154457"/>
                  </a:lnTo>
                  <a:lnTo>
                    <a:pt x="4616885" y="115973"/>
                  </a:lnTo>
                  <a:lnTo>
                    <a:pt x="4699329" y="77402"/>
                  </a:lnTo>
                  <a:lnTo>
                    <a:pt x="4781773" y="38744"/>
                  </a:lnTo>
                  <a:lnTo>
                    <a:pt x="4864218" y="0"/>
                  </a:lnTo>
                  <a:lnTo>
                    <a:pt x="4864218" y="231750"/>
                  </a:lnTo>
                  <a:lnTo>
                    <a:pt x="4781773" y="262787"/>
                  </a:lnTo>
                  <a:lnTo>
                    <a:pt x="4699329" y="293810"/>
                  </a:lnTo>
                  <a:lnTo>
                    <a:pt x="4616885" y="324820"/>
                  </a:lnTo>
                  <a:lnTo>
                    <a:pt x="4534440" y="355820"/>
                  </a:lnTo>
                  <a:lnTo>
                    <a:pt x="4451996" y="386812"/>
                  </a:lnTo>
                  <a:lnTo>
                    <a:pt x="4369552" y="417799"/>
                  </a:lnTo>
                  <a:lnTo>
                    <a:pt x="4287107" y="448787"/>
                  </a:lnTo>
                  <a:lnTo>
                    <a:pt x="4204663" y="479779"/>
                  </a:lnTo>
                  <a:lnTo>
                    <a:pt x="4122218" y="510782"/>
                  </a:lnTo>
                  <a:lnTo>
                    <a:pt x="4039774" y="541803"/>
                  </a:lnTo>
                  <a:lnTo>
                    <a:pt x="3957330" y="572850"/>
                  </a:lnTo>
                  <a:lnTo>
                    <a:pt x="3874885" y="603932"/>
                  </a:lnTo>
                  <a:lnTo>
                    <a:pt x="3792441" y="635062"/>
                  </a:lnTo>
                  <a:lnTo>
                    <a:pt x="3709997" y="666252"/>
                  </a:lnTo>
                  <a:lnTo>
                    <a:pt x="3627552" y="697517"/>
                  </a:lnTo>
                  <a:lnTo>
                    <a:pt x="3545108" y="728876"/>
                  </a:lnTo>
                  <a:lnTo>
                    <a:pt x="3462663" y="760348"/>
                  </a:lnTo>
                  <a:lnTo>
                    <a:pt x="3380219" y="791956"/>
                  </a:lnTo>
                  <a:lnTo>
                    <a:pt x="3297775" y="823728"/>
                  </a:lnTo>
                  <a:lnTo>
                    <a:pt x="3215330" y="855692"/>
                  </a:lnTo>
                  <a:lnTo>
                    <a:pt x="3132886" y="887879"/>
                  </a:lnTo>
                  <a:lnTo>
                    <a:pt x="3050441" y="920323"/>
                  </a:lnTo>
                  <a:lnTo>
                    <a:pt x="2967997" y="953056"/>
                  </a:lnTo>
                  <a:lnTo>
                    <a:pt x="2885553" y="986112"/>
                  </a:lnTo>
                  <a:lnTo>
                    <a:pt x="2803108" y="1019518"/>
                  </a:lnTo>
                  <a:lnTo>
                    <a:pt x="2720664" y="1053296"/>
                  </a:lnTo>
                  <a:lnTo>
                    <a:pt x="2638220" y="1087457"/>
                  </a:lnTo>
                  <a:lnTo>
                    <a:pt x="2555775" y="1122007"/>
                  </a:lnTo>
                  <a:lnTo>
                    <a:pt x="2473331" y="1156938"/>
                  </a:lnTo>
                  <a:lnTo>
                    <a:pt x="2390886" y="1192234"/>
                  </a:lnTo>
                  <a:lnTo>
                    <a:pt x="2308442" y="1227875"/>
                  </a:lnTo>
                  <a:lnTo>
                    <a:pt x="2225998" y="1263834"/>
                  </a:lnTo>
                  <a:lnTo>
                    <a:pt x="2143553" y="1300083"/>
                  </a:lnTo>
                  <a:lnTo>
                    <a:pt x="2061109" y="1336596"/>
                  </a:lnTo>
                  <a:lnTo>
                    <a:pt x="1978665" y="1373345"/>
                  </a:lnTo>
                  <a:lnTo>
                    <a:pt x="1896220" y="1410306"/>
                  </a:lnTo>
                  <a:lnTo>
                    <a:pt x="1813776" y="1447459"/>
                  </a:lnTo>
                  <a:lnTo>
                    <a:pt x="1731331" y="1484785"/>
                  </a:lnTo>
                  <a:lnTo>
                    <a:pt x="1648887" y="1522267"/>
                  </a:lnTo>
                  <a:lnTo>
                    <a:pt x="1566443" y="1559892"/>
                  </a:lnTo>
                  <a:lnTo>
                    <a:pt x="1483998" y="1597649"/>
                  </a:lnTo>
                  <a:lnTo>
                    <a:pt x="1401554" y="1635527"/>
                  </a:lnTo>
                  <a:lnTo>
                    <a:pt x="1319110" y="1673518"/>
                  </a:lnTo>
                  <a:lnTo>
                    <a:pt x="1236665" y="1711615"/>
                  </a:lnTo>
                  <a:lnTo>
                    <a:pt x="1154221" y="1749813"/>
                  </a:lnTo>
                  <a:lnTo>
                    <a:pt x="1071776" y="1788106"/>
                  </a:lnTo>
                  <a:lnTo>
                    <a:pt x="989332" y="1826491"/>
                  </a:lnTo>
                  <a:lnTo>
                    <a:pt x="906888" y="1864964"/>
                  </a:lnTo>
                  <a:lnTo>
                    <a:pt x="824443" y="1903523"/>
                  </a:lnTo>
                  <a:lnTo>
                    <a:pt x="741999" y="1942164"/>
                  </a:lnTo>
                  <a:lnTo>
                    <a:pt x="659555" y="1980886"/>
                  </a:lnTo>
                  <a:lnTo>
                    <a:pt x="577110" y="2019688"/>
                  </a:lnTo>
                  <a:lnTo>
                    <a:pt x="494666" y="2058568"/>
                  </a:lnTo>
                  <a:lnTo>
                    <a:pt x="412221" y="2097526"/>
                  </a:lnTo>
                  <a:lnTo>
                    <a:pt x="329777" y="2136559"/>
                  </a:lnTo>
                  <a:lnTo>
                    <a:pt x="247333" y="2175669"/>
                  </a:lnTo>
                  <a:lnTo>
                    <a:pt x="164888" y="2214854"/>
                  </a:lnTo>
                  <a:lnTo>
                    <a:pt x="82444" y="2254115"/>
                  </a:lnTo>
                  <a:lnTo>
                    <a:pt x="0" y="2293451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65646" y="1913561"/>
              <a:ext cx="4864218" cy="2012487"/>
            </a:xfrm>
            <a:custGeom>
              <a:avLst/>
              <a:pathLst>
                <a:path w="4864218" h="2012487">
                  <a:moveTo>
                    <a:pt x="0" y="2012487"/>
                  </a:moveTo>
                  <a:lnTo>
                    <a:pt x="0" y="2012487"/>
                  </a:lnTo>
                  <a:lnTo>
                    <a:pt x="82444" y="1981357"/>
                  </a:lnTo>
                  <a:lnTo>
                    <a:pt x="164888" y="1950237"/>
                  </a:lnTo>
                  <a:lnTo>
                    <a:pt x="247333" y="1919128"/>
                  </a:lnTo>
                  <a:lnTo>
                    <a:pt x="329777" y="1888028"/>
                  </a:lnTo>
                  <a:lnTo>
                    <a:pt x="412221" y="1856937"/>
                  </a:lnTo>
                  <a:lnTo>
                    <a:pt x="494666" y="1825854"/>
                  </a:lnTo>
                  <a:lnTo>
                    <a:pt x="577110" y="1794777"/>
                  </a:lnTo>
                  <a:lnTo>
                    <a:pt x="659555" y="1763705"/>
                  </a:lnTo>
                  <a:lnTo>
                    <a:pt x="741999" y="1732635"/>
                  </a:lnTo>
                  <a:lnTo>
                    <a:pt x="824443" y="1701567"/>
                  </a:lnTo>
                  <a:lnTo>
                    <a:pt x="906888" y="1670497"/>
                  </a:lnTo>
                  <a:lnTo>
                    <a:pt x="989332" y="1639422"/>
                  </a:lnTo>
                  <a:lnTo>
                    <a:pt x="1071776" y="1608339"/>
                  </a:lnTo>
                  <a:lnTo>
                    <a:pt x="1154221" y="1577243"/>
                  </a:lnTo>
                  <a:lnTo>
                    <a:pt x="1236665" y="1546129"/>
                  </a:lnTo>
                  <a:lnTo>
                    <a:pt x="1319110" y="1514991"/>
                  </a:lnTo>
                  <a:lnTo>
                    <a:pt x="1401554" y="1483822"/>
                  </a:lnTo>
                  <a:lnTo>
                    <a:pt x="1483998" y="1452614"/>
                  </a:lnTo>
                  <a:lnTo>
                    <a:pt x="1566443" y="1421356"/>
                  </a:lnTo>
                  <a:lnTo>
                    <a:pt x="1648887" y="1390037"/>
                  </a:lnTo>
                  <a:lnTo>
                    <a:pt x="1731331" y="1358643"/>
                  </a:lnTo>
                  <a:lnTo>
                    <a:pt x="1813776" y="1327158"/>
                  </a:lnTo>
                  <a:lnTo>
                    <a:pt x="1896220" y="1295562"/>
                  </a:lnTo>
                  <a:lnTo>
                    <a:pt x="1978665" y="1263836"/>
                  </a:lnTo>
                  <a:lnTo>
                    <a:pt x="2061109" y="1231953"/>
                  </a:lnTo>
                  <a:lnTo>
                    <a:pt x="2143553" y="1199886"/>
                  </a:lnTo>
                  <a:lnTo>
                    <a:pt x="2225998" y="1167605"/>
                  </a:lnTo>
                  <a:lnTo>
                    <a:pt x="2308442" y="1135079"/>
                  </a:lnTo>
                  <a:lnTo>
                    <a:pt x="2390886" y="1102274"/>
                  </a:lnTo>
                  <a:lnTo>
                    <a:pt x="2473331" y="1069161"/>
                  </a:lnTo>
                  <a:lnTo>
                    <a:pt x="2555775" y="1035713"/>
                  </a:lnTo>
                  <a:lnTo>
                    <a:pt x="2638220" y="1001908"/>
                  </a:lnTo>
                  <a:lnTo>
                    <a:pt x="2720664" y="967734"/>
                  </a:lnTo>
                  <a:lnTo>
                    <a:pt x="2803108" y="933190"/>
                  </a:lnTo>
                  <a:lnTo>
                    <a:pt x="2885553" y="898281"/>
                  </a:lnTo>
                  <a:lnTo>
                    <a:pt x="2967997" y="863023"/>
                  </a:lnTo>
                  <a:lnTo>
                    <a:pt x="3050441" y="827438"/>
                  </a:lnTo>
                  <a:lnTo>
                    <a:pt x="3132886" y="791551"/>
                  </a:lnTo>
                  <a:lnTo>
                    <a:pt x="3215330" y="755389"/>
                  </a:lnTo>
                  <a:lnTo>
                    <a:pt x="3297775" y="718980"/>
                  </a:lnTo>
                  <a:lnTo>
                    <a:pt x="3380219" y="682346"/>
                  </a:lnTo>
                  <a:lnTo>
                    <a:pt x="3462663" y="645513"/>
                  </a:lnTo>
                  <a:lnTo>
                    <a:pt x="3545108" y="608500"/>
                  </a:lnTo>
                  <a:lnTo>
                    <a:pt x="3627552" y="571323"/>
                  </a:lnTo>
                  <a:lnTo>
                    <a:pt x="3709997" y="533998"/>
                  </a:lnTo>
                  <a:lnTo>
                    <a:pt x="3792441" y="496537"/>
                  </a:lnTo>
                  <a:lnTo>
                    <a:pt x="3874885" y="458950"/>
                  </a:lnTo>
                  <a:lnTo>
                    <a:pt x="3957330" y="421245"/>
                  </a:lnTo>
                  <a:lnTo>
                    <a:pt x="4039774" y="383430"/>
                  </a:lnTo>
                  <a:lnTo>
                    <a:pt x="4122218" y="345509"/>
                  </a:lnTo>
                  <a:lnTo>
                    <a:pt x="4204663" y="307488"/>
                  </a:lnTo>
                  <a:lnTo>
                    <a:pt x="4287107" y="269370"/>
                  </a:lnTo>
                  <a:lnTo>
                    <a:pt x="4369552" y="231157"/>
                  </a:lnTo>
                  <a:lnTo>
                    <a:pt x="4451996" y="192852"/>
                  </a:lnTo>
                  <a:lnTo>
                    <a:pt x="4534440" y="154457"/>
                  </a:lnTo>
                  <a:lnTo>
                    <a:pt x="4616885" y="115973"/>
                  </a:lnTo>
                  <a:lnTo>
                    <a:pt x="4699329" y="77402"/>
                  </a:lnTo>
                  <a:lnTo>
                    <a:pt x="4781773" y="38744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65646" y="2145311"/>
              <a:ext cx="4864218" cy="2061701"/>
            </a:xfrm>
            <a:custGeom>
              <a:avLst/>
              <a:pathLst>
                <a:path w="4864218" h="2061701">
                  <a:moveTo>
                    <a:pt x="4864218" y="0"/>
                  </a:moveTo>
                  <a:lnTo>
                    <a:pt x="4864218" y="0"/>
                  </a:lnTo>
                  <a:lnTo>
                    <a:pt x="4781773" y="31037"/>
                  </a:lnTo>
                  <a:lnTo>
                    <a:pt x="4699329" y="62060"/>
                  </a:lnTo>
                  <a:lnTo>
                    <a:pt x="4616885" y="93070"/>
                  </a:lnTo>
                  <a:lnTo>
                    <a:pt x="4534440" y="124070"/>
                  </a:lnTo>
                  <a:lnTo>
                    <a:pt x="4451996" y="155062"/>
                  </a:lnTo>
                  <a:lnTo>
                    <a:pt x="4369552" y="186049"/>
                  </a:lnTo>
                  <a:lnTo>
                    <a:pt x="4287107" y="217037"/>
                  </a:lnTo>
                  <a:lnTo>
                    <a:pt x="4204663" y="248029"/>
                  </a:lnTo>
                  <a:lnTo>
                    <a:pt x="4122218" y="279032"/>
                  </a:lnTo>
                  <a:lnTo>
                    <a:pt x="4039774" y="310053"/>
                  </a:lnTo>
                  <a:lnTo>
                    <a:pt x="3957330" y="341100"/>
                  </a:lnTo>
                  <a:lnTo>
                    <a:pt x="3874885" y="372182"/>
                  </a:lnTo>
                  <a:lnTo>
                    <a:pt x="3792441" y="403312"/>
                  </a:lnTo>
                  <a:lnTo>
                    <a:pt x="3709997" y="434502"/>
                  </a:lnTo>
                  <a:lnTo>
                    <a:pt x="3627552" y="465767"/>
                  </a:lnTo>
                  <a:lnTo>
                    <a:pt x="3545108" y="497125"/>
                  </a:lnTo>
                  <a:lnTo>
                    <a:pt x="3462663" y="528597"/>
                  </a:lnTo>
                  <a:lnTo>
                    <a:pt x="3380219" y="560206"/>
                  </a:lnTo>
                  <a:lnTo>
                    <a:pt x="3297775" y="591978"/>
                  </a:lnTo>
                  <a:lnTo>
                    <a:pt x="3215330" y="623941"/>
                  </a:lnTo>
                  <a:lnTo>
                    <a:pt x="3132886" y="656129"/>
                  </a:lnTo>
                  <a:lnTo>
                    <a:pt x="3050441" y="688572"/>
                  </a:lnTo>
                  <a:lnTo>
                    <a:pt x="2967997" y="721306"/>
                  </a:lnTo>
                  <a:lnTo>
                    <a:pt x="2885553" y="754362"/>
                  </a:lnTo>
                  <a:lnTo>
                    <a:pt x="2803108" y="787768"/>
                  </a:lnTo>
                  <a:lnTo>
                    <a:pt x="2720664" y="821545"/>
                  </a:lnTo>
                  <a:lnTo>
                    <a:pt x="2638220" y="855707"/>
                  </a:lnTo>
                  <a:lnTo>
                    <a:pt x="2555775" y="890257"/>
                  </a:lnTo>
                  <a:lnTo>
                    <a:pt x="2473331" y="925187"/>
                  </a:lnTo>
                  <a:lnTo>
                    <a:pt x="2390886" y="960484"/>
                  </a:lnTo>
                  <a:lnTo>
                    <a:pt x="2308442" y="996125"/>
                  </a:lnTo>
                  <a:lnTo>
                    <a:pt x="2225998" y="1032084"/>
                  </a:lnTo>
                  <a:lnTo>
                    <a:pt x="2143553" y="1068333"/>
                  </a:lnTo>
                  <a:lnTo>
                    <a:pt x="2061109" y="1104845"/>
                  </a:lnTo>
                  <a:lnTo>
                    <a:pt x="1978665" y="1141594"/>
                  </a:lnTo>
                  <a:lnTo>
                    <a:pt x="1896220" y="1178556"/>
                  </a:lnTo>
                  <a:lnTo>
                    <a:pt x="1813776" y="1215709"/>
                  </a:lnTo>
                  <a:lnTo>
                    <a:pt x="1731331" y="1253035"/>
                  </a:lnTo>
                  <a:lnTo>
                    <a:pt x="1648887" y="1290517"/>
                  </a:lnTo>
                  <a:lnTo>
                    <a:pt x="1566443" y="1328142"/>
                  </a:lnTo>
                  <a:lnTo>
                    <a:pt x="1483998" y="1365899"/>
                  </a:lnTo>
                  <a:lnTo>
                    <a:pt x="1401554" y="1403777"/>
                  </a:lnTo>
                  <a:lnTo>
                    <a:pt x="1319110" y="1441768"/>
                  </a:lnTo>
                  <a:lnTo>
                    <a:pt x="1236665" y="1479865"/>
                  </a:lnTo>
                  <a:lnTo>
                    <a:pt x="1154221" y="1518063"/>
                  </a:lnTo>
                  <a:lnTo>
                    <a:pt x="1071776" y="1556356"/>
                  </a:lnTo>
                  <a:lnTo>
                    <a:pt x="989332" y="1594741"/>
                  </a:lnTo>
                  <a:lnTo>
                    <a:pt x="906888" y="1633214"/>
                  </a:lnTo>
                  <a:lnTo>
                    <a:pt x="824443" y="1671772"/>
                  </a:lnTo>
                  <a:lnTo>
                    <a:pt x="741999" y="1710414"/>
                  </a:lnTo>
                  <a:lnTo>
                    <a:pt x="659555" y="1749136"/>
                  </a:lnTo>
                  <a:lnTo>
                    <a:pt x="577110" y="1787938"/>
                  </a:lnTo>
                  <a:lnTo>
                    <a:pt x="494666" y="1826818"/>
                  </a:lnTo>
                  <a:lnTo>
                    <a:pt x="412221" y="1865775"/>
                  </a:lnTo>
                  <a:lnTo>
                    <a:pt x="329777" y="1904809"/>
                  </a:lnTo>
                  <a:lnTo>
                    <a:pt x="247333" y="1943919"/>
                  </a:lnTo>
                  <a:lnTo>
                    <a:pt x="164888" y="1983104"/>
                  </a:lnTo>
                  <a:lnTo>
                    <a:pt x="82444" y="2022365"/>
                  </a:lnTo>
                  <a:lnTo>
                    <a:pt x="0" y="2061701"/>
                  </a:lnTo>
                  <a:lnTo>
                    <a:pt x="0" y="206170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165646" y="2253396"/>
              <a:ext cx="4864218" cy="1895740"/>
            </a:xfrm>
            <a:custGeom>
              <a:avLst/>
              <a:pathLst>
                <a:path w="4864218" h="1895740">
                  <a:moveTo>
                    <a:pt x="0" y="1895740"/>
                  </a:moveTo>
                  <a:lnTo>
                    <a:pt x="0" y="1895740"/>
                  </a:lnTo>
                  <a:lnTo>
                    <a:pt x="82444" y="1861159"/>
                  </a:lnTo>
                  <a:lnTo>
                    <a:pt x="164888" y="1826595"/>
                  </a:lnTo>
                  <a:lnTo>
                    <a:pt x="247333" y="1792050"/>
                  </a:lnTo>
                  <a:lnTo>
                    <a:pt x="329777" y="1757524"/>
                  </a:lnTo>
                  <a:lnTo>
                    <a:pt x="412221" y="1723019"/>
                  </a:lnTo>
                  <a:lnTo>
                    <a:pt x="494666" y="1688535"/>
                  </a:lnTo>
                  <a:lnTo>
                    <a:pt x="577110" y="1654075"/>
                  </a:lnTo>
                  <a:lnTo>
                    <a:pt x="659555" y="1619638"/>
                  </a:lnTo>
                  <a:lnTo>
                    <a:pt x="741999" y="1585228"/>
                  </a:lnTo>
                  <a:lnTo>
                    <a:pt x="824443" y="1550845"/>
                  </a:lnTo>
                  <a:lnTo>
                    <a:pt x="906888" y="1516491"/>
                  </a:lnTo>
                  <a:lnTo>
                    <a:pt x="989332" y="1482167"/>
                  </a:lnTo>
                  <a:lnTo>
                    <a:pt x="1071776" y="1447876"/>
                  </a:lnTo>
                  <a:lnTo>
                    <a:pt x="1154221" y="1413619"/>
                  </a:lnTo>
                  <a:lnTo>
                    <a:pt x="1236665" y="1379399"/>
                  </a:lnTo>
                  <a:lnTo>
                    <a:pt x="1319110" y="1345217"/>
                  </a:lnTo>
                  <a:lnTo>
                    <a:pt x="1401554" y="1311075"/>
                  </a:lnTo>
                  <a:lnTo>
                    <a:pt x="1483998" y="1276978"/>
                  </a:lnTo>
                  <a:lnTo>
                    <a:pt x="1566443" y="1242926"/>
                  </a:lnTo>
                  <a:lnTo>
                    <a:pt x="1648887" y="1208923"/>
                  </a:lnTo>
                  <a:lnTo>
                    <a:pt x="1731331" y="1174973"/>
                  </a:lnTo>
                  <a:lnTo>
                    <a:pt x="1813776" y="1141077"/>
                  </a:lnTo>
                  <a:lnTo>
                    <a:pt x="1896220" y="1107240"/>
                  </a:lnTo>
                  <a:lnTo>
                    <a:pt x="1978665" y="1073466"/>
                  </a:lnTo>
                  <a:lnTo>
                    <a:pt x="2061109" y="1039758"/>
                  </a:lnTo>
                  <a:lnTo>
                    <a:pt x="2143553" y="1006120"/>
                  </a:lnTo>
                  <a:lnTo>
                    <a:pt x="2225998" y="972558"/>
                  </a:lnTo>
                  <a:lnTo>
                    <a:pt x="2308442" y="939077"/>
                  </a:lnTo>
                  <a:lnTo>
                    <a:pt x="2390886" y="905681"/>
                  </a:lnTo>
                  <a:lnTo>
                    <a:pt x="2473331" y="872376"/>
                  </a:lnTo>
                  <a:lnTo>
                    <a:pt x="2555775" y="839170"/>
                  </a:lnTo>
                  <a:lnTo>
                    <a:pt x="2638220" y="806067"/>
                  </a:lnTo>
                  <a:lnTo>
                    <a:pt x="2720664" y="773077"/>
                  </a:lnTo>
                  <a:lnTo>
                    <a:pt x="2803108" y="740205"/>
                  </a:lnTo>
                  <a:lnTo>
                    <a:pt x="2885553" y="707462"/>
                  </a:lnTo>
                  <a:lnTo>
                    <a:pt x="2967997" y="674855"/>
                  </a:lnTo>
                  <a:lnTo>
                    <a:pt x="3050441" y="642395"/>
                  </a:lnTo>
                  <a:lnTo>
                    <a:pt x="3132886" y="610093"/>
                  </a:lnTo>
                  <a:lnTo>
                    <a:pt x="3215330" y="577960"/>
                  </a:lnTo>
                  <a:lnTo>
                    <a:pt x="3297775" y="546008"/>
                  </a:lnTo>
                  <a:lnTo>
                    <a:pt x="3380219" y="514251"/>
                  </a:lnTo>
                  <a:lnTo>
                    <a:pt x="3462663" y="482703"/>
                  </a:lnTo>
                  <a:lnTo>
                    <a:pt x="3545108" y="451381"/>
                  </a:lnTo>
                  <a:lnTo>
                    <a:pt x="3627552" y="420301"/>
                  </a:lnTo>
                  <a:lnTo>
                    <a:pt x="3709997" y="389483"/>
                  </a:lnTo>
                  <a:lnTo>
                    <a:pt x="3792441" y="358946"/>
                  </a:lnTo>
                  <a:lnTo>
                    <a:pt x="3874885" y="328711"/>
                  </a:lnTo>
                  <a:lnTo>
                    <a:pt x="3957330" y="298802"/>
                  </a:lnTo>
                  <a:lnTo>
                    <a:pt x="4039774" y="269244"/>
                  </a:lnTo>
                  <a:lnTo>
                    <a:pt x="4122218" y="240065"/>
                  </a:lnTo>
                  <a:lnTo>
                    <a:pt x="4204663" y="211293"/>
                  </a:lnTo>
                  <a:lnTo>
                    <a:pt x="4287107" y="182960"/>
                  </a:lnTo>
                  <a:lnTo>
                    <a:pt x="4369552" y="155098"/>
                  </a:lnTo>
                  <a:lnTo>
                    <a:pt x="4451996" y="127744"/>
                  </a:lnTo>
                  <a:lnTo>
                    <a:pt x="4534440" y="100936"/>
                  </a:lnTo>
                  <a:lnTo>
                    <a:pt x="4616885" y="74714"/>
                  </a:lnTo>
                  <a:lnTo>
                    <a:pt x="4699329" y="49120"/>
                  </a:lnTo>
                  <a:lnTo>
                    <a:pt x="4781773" y="24200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65646" y="4029188"/>
              <a:ext cx="4864218" cy="885216"/>
            </a:xfrm>
            <a:custGeom>
              <a:avLst/>
              <a:pathLst>
                <a:path w="4864218" h="885216">
                  <a:moveTo>
                    <a:pt x="0" y="885216"/>
                  </a:moveTo>
                  <a:lnTo>
                    <a:pt x="0" y="885216"/>
                  </a:lnTo>
                  <a:lnTo>
                    <a:pt x="82444" y="860194"/>
                  </a:lnTo>
                  <a:lnTo>
                    <a:pt x="164888" y="835290"/>
                  </a:lnTo>
                  <a:lnTo>
                    <a:pt x="247333" y="810512"/>
                  </a:lnTo>
                  <a:lnTo>
                    <a:pt x="329777" y="785868"/>
                  </a:lnTo>
                  <a:lnTo>
                    <a:pt x="412221" y="761367"/>
                  </a:lnTo>
                  <a:lnTo>
                    <a:pt x="494666" y="737018"/>
                  </a:lnTo>
                  <a:lnTo>
                    <a:pt x="577110" y="712830"/>
                  </a:lnTo>
                  <a:lnTo>
                    <a:pt x="659555" y="688813"/>
                  </a:lnTo>
                  <a:lnTo>
                    <a:pt x="741999" y="664978"/>
                  </a:lnTo>
                  <a:lnTo>
                    <a:pt x="824443" y="641336"/>
                  </a:lnTo>
                  <a:lnTo>
                    <a:pt x="906888" y="617897"/>
                  </a:lnTo>
                  <a:lnTo>
                    <a:pt x="989332" y="594674"/>
                  </a:lnTo>
                  <a:lnTo>
                    <a:pt x="1071776" y="571680"/>
                  </a:lnTo>
                  <a:lnTo>
                    <a:pt x="1154221" y="548927"/>
                  </a:lnTo>
                  <a:lnTo>
                    <a:pt x="1236665" y="526429"/>
                  </a:lnTo>
                  <a:lnTo>
                    <a:pt x="1319110" y="504200"/>
                  </a:lnTo>
                  <a:lnTo>
                    <a:pt x="1401554" y="482254"/>
                  </a:lnTo>
                  <a:lnTo>
                    <a:pt x="1483998" y="460606"/>
                  </a:lnTo>
                  <a:lnTo>
                    <a:pt x="1566443" y="439272"/>
                  </a:lnTo>
                  <a:lnTo>
                    <a:pt x="1648887" y="418268"/>
                  </a:lnTo>
                  <a:lnTo>
                    <a:pt x="1731331" y="397608"/>
                  </a:lnTo>
                  <a:lnTo>
                    <a:pt x="1813776" y="377311"/>
                  </a:lnTo>
                  <a:lnTo>
                    <a:pt x="1896220" y="357391"/>
                  </a:lnTo>
                  <a:lnTo>
                    <a:pt x="1978665" y="337867"/>
                  </a:lnTo>
                  <a:lnTo>
                    <a:pt x="2061109" y="318755"/>
                  </a:lnTo>
                  <a:lnTo>
                    <a:pt x="2143553" y="300073"/>
                  </a:lnTo>
                  <a:lnTo>
                    <a:pt x="2225998" y="281836"/>
                  </a:lnTo>
                  <a:lnTo>
                    <a:pt x="2308442" y="264063"/>
                  </a:lnTo>
                  <a:lnTo>
                    <a:pt x="2390886" y="246769"/>
                  </a:lnTo>
                  <a:lnTo>
                    <a:pt x="2473331" y="229971"/>
                  </a:lnTo>
                  <a:lnTo>
                    <a:pt x="2555775" y="213685"/>
                  </a:lnTo>
                  <a:lnTo>
                    <a:pt x="2638220" y="197927"/>
                  </a:lnTo>
                  <a:lnTo>
                    <a:pt x="2720664" y="182711"/>
                  </a:lnTo>
                  <a:lnTo>
                    <a:pt x="2803108" y="168051"/>
                  </a:lnTo>
                  <a:lnTo>
                    <a:pt x="2885553" y="153961"/>
                  </a:lnTo>
                  <a:lnTo>
                    <a:pt x="2967997" y="140453"/>
                  </a:lnTo>
                  <a:lnTo>
                    <a:pt x="3050441" y="127538"/>
                  </a:lnTo>
                  <a:lnTo>
                    <a:pt x="3132886" y="115228"/>
                  </a:lnTo>
                  <a:lnTo>
                    <a:pt x="3215330" y="103530"/>
                  </a:lnTo>
                  <a:lnTo>
                    <a:pt x="3297775" y="92452"/>
                  </a:lnTo>
                  <a:lnTo>
                    <a:pt x="3380219" y="82002"/>
                  </a:lnTo>
                  <a:lnTo>
                    <a:pt x="3462663" y="72184"/>
                  </a:lnTo>
                  <a:lnTo>
                    <a:pt x="3545108" y="63003"/>
                  </a:lnTo>
                  <a:lnTo>
                    <a:pt x="3627552" y="54459"/>
                  </a:lnTo>
                  <a:lnTo>
                    <a:pt x="3709997" y="46555"/>
                  </a:lnTo>
                  <a:lnTo>
                    <a:pt x="3792441" y="39289"/>
                  </a:lnTo>
                  <a:lnTo>
                    <a:pt x="3874885" y="32661"/>
                  </a:lnTo>
                  <a:lnTo>
                    <a:pt x="3957330" y="26666"/>
                  </a:lnTo>
                  <a:lnTo>
                    <a:pt x="4039774" y="21299"/>
                  </a:lnTo>
                  <a:lnTo>
                    <a:pt x="4122218" y="16556"/>
                  </a:lnTo>
                  <a:lnTo>
                    <a:pt x="4204663" y="12429"/>
                  </a:lnTo>
                  <a:lnTo>
                    <a:pt x="4287107" y="8910"/>
                  </a:lnTo>
                  <a:lnTo>
                    <a:pt x="4369552" y="5990"/>
                  </a:lnTo>
                  <a:lnTo>
                    <a:pt x="4451996" y="3659"/>
                  </a:lnTo>
                  <a:lnTo>
                    <a:pt x="4534440" y="1906"/>
                  </a:lnTo>
                  <a:lnTo>
                    <a:pt x="4616885" y="720"/>
                  </a:lnTo>
                  <a:lnTo>
                    <a:pt x="4699329" y="89"/>
                  </a:lnTo>
                  <a:lnTo>
                    <a:pt x="4781773" y="0"/>
                  </a:lnTo>
                  <a:lnTo>
                    <a:pt x="4864218" y="440"/>
                  </a:lnTo>
                  <a:lnTo>
                    <a:pt x="4864218" y="44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65646" y="4375514"/>
              <a:ext cx="4864218" cy="1728583"/>
            </a:xfrm>
            <a:custGeom>
              <a:avLst/>
              <a:pathLst>
                <a:path w="4864218" h="1728583">
                  <a:moveTo>
                    <a:pt x="0" y="1728583"/>
                  </a:moveTo>
                  <a:lnTo>
                    <a:pt x="0" y="1728583"/>
                  </a:lnTo>
                  <a:lnTo>
                    <a:pt x="82444" y="1728583"/>
                  </a:lnTo>
                  <a:lnTo>
                    <a:pt x="164888" y="1728583"/>
                  </a:lnTo>
                  <a:lnTo>
                    <a:pt x="247333" y="1728583"/>
                  </a:lnTo>
                  <a:lnTo>
                    <a:pt x="329777" y="1728583"/>
                  </a:lnTo>
                  <a:lnTo>
                    <a:pt x="412221" y="1728583"/>
                  </a:lnTo>
                  <a:lnTo>
                    <a:pt x="494666" y="1728583"/>
                  </a:lnTo>
                  <a:lnTo>
                    <a:pt x="577110" y="1728583"/>
                  </a:lnTo>
                  <a:lnTo>
                    <a:pt x="659555" y="1728583"/>
                  </a:lnTo>
                  <a:lnTo>
                    <a:pt x="741999" y="1728583"/>
                  </a:lnTo>
                  <a:lnTo>
                    <a:pt x="824443" y="1728583"/>
                  </a:lnTo>
                  <a:lnTo>
                    <a:pt x="906888" y="1728583"/>
                  </a:lnTo>
                  <a:lnTo>
                    <a:pt x="989332" y="1728583"/>
                  </a:lnTo>
                  <a:lnTo>
                    <a:pt x="1071776" y="1728583"/>
                  </a:lnTo>
                  <a:lnTo>
                    <a:pt x="1154221" y="1728583"/>
                  </a:lnTo>
                  <a:lnTo>
                    <a:pt x="1236665" y="1728583"/>
                  </a:lnTo>
                  <a:lnTo>
                    <a:pt x="1319110" y="1728583"/>
                  </a:lnTo>
                  <a:lnTo>
                    <a:pt x="1401554" y="1728583"/>
                  </a:lnTo>
                  <a:lnTo>
                    <a:pt x="1483998" y="1728583"/>
                  </a:lnTo>
                  <a:lnTo>
                    <a:pt x="1566443" y="1728583"/>
                  </a:lnTo>
                  <a:lnTo>
                    <a:pt x="1648887" y="1728583"/>
                  </a:lnTo>
                  <a:lnTo>
                    <a:pt x="1731331" y="1728583"/>
                  </a:lnTo>
                  <a:lnTo>
                    <a:pt x="1813776" y="1675622"/>
                  </a:lnTo>
                  <a:lnTo>
                    <a:pt x="1896220" y="1621097"/>
                  </a:lnTo>
                  <a:lnTo>
                    <a:pt x="1978665" y="1566972"/>
                  </a:lnTo>
                  <a:lnTo>
                    <a:pt x="2061109" y="1513260"/>
                  </a:lnTo>
                  <a:lnTo>
                    <a:pt x="2143553" y="1459979"/>
                  </a:lnTo>
                  <a:lnTo>
                    <a:pt x="2225998" y="1407142"/>
                  </a:lnTo>
                  <a:lnTo>
                    <a:pt x="2308442" y="1354763"/>
                  </a:lnTo>
                  <a:lnTo>
                    <a:pt x="2390886" y="1302858"/>
                  </a:lnTo>
                  <a:lnTo>
                    <a:pt x="2473331" y="1251440"/>
                  </a:lnTo>
                  <a:lnTo>
                    <a:pt x="2555775" y="1200523"/>
                  </a:lnTo>
                  <a:lnTo>
                    <a:pt x="2638220" y="1150118"/>
                  </a:lnTo>
                  <a:lnTo>
                    <a:pt x="2720664" y="1100238"/>
                  </a:lnTo>
                  <a:lnTo>
                    <a:pt x="2803108" y="1050894"/>
                  </a:lnTo>
                  <a:lnTo>
                    <a:pt x="2885553" y="1002095"/>
                  </a:lnTo>
                  <a:lnTo>
                    <a:pt x="2967997" y="953852"/>
                  </a:lnTo>
                  <a:lnTo>
                    <a:pt x="3050441" y="906171"/>
                  </a:lnTo>
                  <a:lnTo>
                    <a:pt x="3132886" y="859060"/>
                  </a:lnTo>
                  <a:lnTo>
                    <a:pt x="3215330" y="812524"/>
                  </a:lnTo>
                  <a:lnTo>
                    <a:pt x="3297775" y="766568"/>
                  </a:lnTo>
                  <a:lnTo>
                    <a:pt x="3380219" y="721194"/>
                  </a:lnTo>
                  <a:lnTo>
                    <a:pt x="3462663" y="676405"/>
                  </a:lnTo>
                  <a:lnTo>
                    <a:pt x="3545108" y="632201"/>
                  </a:lnTo>
                  <a:lnTo>
                    <a:pt x="3627552" y="588581"/>
                  </a:lnTo>
                  <a:lnTo>
                    <a:pt x="3709997" y="545543"/>
                  </a:lnTo>
                  <a:lnTo>
                    <a:pt x="3792441" y="503083"/>
                  </a:lnTo>
                  <a:lnTo>
                    <a:pt x="3874885" y="461196"/>
                  </a:lnTo>
                  <a:lnTo>
                    <a:pt x="3957330" y="419876"/>
                  </a:lnTo>
                  <a:lnTo>
                    <a:pt x="4039774" y="379116"/>
                  </a:lnTo>
                  <a:lnTo>
                    <a:pt x="4122218" y="338907"/>
                  </a:lnTo>
                  <a:lnTo>
                    <a:pt x="4204663" y="299240"/>
                  </a:lnTo>
                  <a:lnTo>
                    <a:pt x="4287107" y="260105"/>
                  </a:lnTo>
                  <a:lnTo>
                    <a:pt x="4369552" y="221490"/>
                  </a:lnTo>
                  <a:lnTo>
                    <a:pt x="4451996" y="183382"/>
                  </a:lnTo>
                  <a:lnTo>
                    <a:pt x="4534440" y="145770"/>
                  </a:lnTo>
                  <a:lnTo>
                    <a:pt x="4616885" y="108640"/>
                  </a:lnTo>
                  <a:lnTo>
                    <a:pt x="4699329" y="71978"/>
                  </a:lnTo>
                  <a:lnTo>
                    <a:pt x="4781773" y="35769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165646" y="2036702"/>
              <a:ext cx="4864218" cy="2012531"/>
            </a:xfrm>
            <a:custGeom>
              <a:avLst/>
              <a:pathLst>
                <a:path w="4864218" h="2012531">
                  <a:moveTo>
                    <a:pt x="0" y="2012531"/>
                  </a:moveTo>
                  <a:lnTo>
                    <a:pt x="0" y="2012531"/>
                  </a:lnTo>
                  <a:lnTo>
                    <a:pt x="82444" y="1978421"/>
                  </a:lnTo>
                  <a:lnTo>
                    <a:pt x="164888" y="1944310"/>
                  </a:lnTo>
                  <a:lnTo>
                    <a:pt x="247333" y="1910199"/>
                  </a:lnTo>
                  <a:lnTo>
                    <a:pt x="329777" y="1876088"/>
                  </a:lnTo>
                  <a:lnTo>
                    <a:pt x="412221" y="1841978"/>
                  </a:lnTo>
                  <a:lnTo>
                    <a:pt x="494666" y="1807867"/>
                  </a:lnTo>
                  <a:lnTo>
                    <a:pt x="577110" y="1773756"/>
                  </a:lnTo>
                  <a:lnTo>
                    <a:pt x="659555" y="1739646"/>
                  </a:lnTo>
                  <a:lnTo>
                    <a:pt x="741999" y="1705535"/>
                  </a:lnTo>
                  <a:lnTo>
                    <a:pt x="824443" y="1671424"/>
                  </a:lnTo>
                  <a:lnTo>
                    <a:pt x="906888" y="1637313"/>
                  </a:lnTo>
                  <a:lnTo>
                    <a:pt x="989332" y="1603203"/>
                  </a:lnTo>
                  <a:lnTo>
                    <a:pt x="1071776" y="1569092"/>
                  </a:lnTo>
                  <a:lnTo>
                    <a:pt x="1154221" y="1534981"/>
                  </a:lnTo>
                  <a:lnTo>
                    <a:pt x="1236665" y="1500871"/>
                  </a:lnTo>
                  <a:lnTo>
                    <a:pt x="1319110" y="1466760"/>
                  </a:lnTo>
                  <a:lnTo>
                    <a:pt x="1401554" y="1432649"/>
                  </a:lnTo>
                  <a:lnTo>
                    <a:pt x="1483998" y="1398538"/>
                  </a:lnTo>
                  <a:lnTo>
                    <a:pt x="1566443" y="1364428"/>
                  </a:lnTo>
                  <a:lnTo>
                    <a:pt x="1648887" y="1330317"/>
                  </a:lnTo>
                  <a:lnTo>
                    <a:pt x="1731331" y="1296206"/>
                  </a:lnTo>
                  <a:lnTo>
                    <a:pt x="1813776" y="1262096"/>
                  </a:lnTo>
                  <a:lnTo>
                    <a:pt x="1896220" y="1227985"/>
                  </a:lnTo>
                  <a:lnTo>
                    <a:pt x="1978665" y="1193874"/>
                  </a:lnTo>
                  <a:lnTo>
                    <a:pt x="2061109" y="1159764"/>
                  </a:lnTo>
                  <a:lnTo>
                    <a:pt x="2143553" y="1125653"/>
                  </a:lnTo>
                  <a:lnTo>
                    <a:pt x="2225998" y="1091542"/>
                  </a:lnTo>
                  <a:lnTo>
                    <a:pt x="2308442" y="1057431"/>
                  </a:lnTo>
                  <a:lnTo>
                    <a:pt x="2390886" y="1023321"/>
                  </a:lnTo>
                  <a:lnTo>
                    <a:pt x="2473331" y="989210"/>
                  </a:lnTo>
                  <a:lnTo>
                    <a:pt x="2555775" y="955099"/>
                  </a:lnTo>
                  <a:lnTo>
                    <a:pt x="2638220" y="920989"/>
                  </a:lnTo>
                  <a:lnTo>
                    <a:pt x="2720664" y="886878"/>
                  </a:lnTo>
                  <a:lnTo>
                    <a:pt x="2803108" y="852767"/>
                  </a:lnTo>
                  <a:lnTo>
                    <a:pt x="2885553" y="818656"/>
                  </a:lnTo>
                  <a:lnTo>
                    <a:pt x="2967997" y="784546"/>
                  </a:lnTo>
                  <a:lnTo>
                    <a:pt x="3050441" y="750435"/>
                  </a:lnTo>
                  <a:lnTo>
                    <a:pt x="3132886" y="716324"/>
                  </a:lnTo>
                  <a:lnTo>
                    <a:pt x="3215330" y="682214"/>
                  </a:lnTo>
                  <a:lnTo>
                    <a:pt x="3297775" y="648103"/>
                  </a:lnTo>
                  <a:lnTo>
                    <a:pt x="3380219" y="613992"/>
                  </a:lnTo>
                  <a:lnTo>
                    <a:pt x="3462663" y="579882"/>
                  </a:lnTo>
                  <a:lnTo>
                    <a:pt x="3545108" y="545771"/>
                  </a:lnTo>
                  <a:lnTo>
                    <a:pt x="3627552" y="511660"/>
                  </a:lnTo>
                  <a:lnTo>
                    <a:pt x="3709997" y="477549"/>
                  </a:lnTo>
                  <a:lnTo>
                    <a:pt x="3792441" y="443439"/>
                  </a:lnTo>
                  <a:lnTo>
                    <a:pt x="3874885" y="409328"/>
                  </a:lnTo>
                  <a:lnTo>
                    <a:pt x="3957330" y="375217"/>
                  </a:lnTo>
                  <a:lnTo>
                    <a:pt x="4039774" y="341107"/>
                  </a:lnTo>
                  <a:lnTo>
                    <a:pt x="4122218" y="306996"/>
                  </a:lnTo>
                  <a:lnTo>
                    <a:pt x="4204663" y="272885"/>
                  </a:lnTo>
                  <a:lnTo>
                    <a:pt x="4287107" y="238774"/>
                  </a:lnTo>
                  <a:lnTo>
                    <a:pt x="4369552" y="204664"/>
                  </a:lnTo>
                  <a:lnTo>
                    <a:pt x="4451996" y="170553"/>
                  </a:lnTo>
                  <a:lnTo>
                    <a:pt x="4534440" y="136442"/>
                  </a:lnTo>
                  <a:lnTo>
                    <a:pt x="4616885" y="102332"/>
                  </a:lnTo>
                  <a:lnTo>
                    <a:pt x="4699329" y="68221"/>
                  </a:lnTo>
                  <a:lnTo>
                    <a:pt x="4781773" y="34110"/>
                  </a:lnTo>
                  <a:lnTo>
                    <a:pt x="4864218" y="0"/>
                  </a:lnTo>
                  <a:lnTo>
                    <a:pt x="48642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622483" y="3891462"/>
              <a:ext cx="75658" cy="7565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199160" y="3850935"/>
              <a:ext cx="76525" cy="7652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763611" y="3523895"/>
              <a:ext cx="101844" cy="101844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340402" y="3162829"/>
              <a:ext cx="102485" cy="10248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913733" y="2781487"/>
              <a:ext cx="110043" cy="110043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5497241" y="2818185"/>
              <a:ext cx="97250" cy="9725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076430" y="2625231"/>
              <a:ext cx="93092" cy="9309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622483" y="6066268"/>
              <a:ext cx="75658" cy="75658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199160" y="4927779"/>
              <a:ext cx="76525" cy="76525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63611" y="4466866"/>
              <a:ext cx="101844" cy="101844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340402" y="4079000"/>
              <a:ext cx="102485" cy="102485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913733" y="4137789"/>
              <a:ext cx="110043" cy="11004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97241" y="3831861"/>
              <a:ext cx="97250" cy="9725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6076430" y="4630106"/>
              <a:ext cx="93092" cy="9309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622483" y="6066268"/>
              <a:ext cx="75658" cy="75658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199160" y="6065834"/>
              <a:ext cx="76525" cy="76525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763611" y="6053175"/>
              <a:ext cx="101844" cy="101844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340402" y="5346794"/>
              <a:ext cx="102485" cy="102485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913733" y="5879432"/>
              <a:ext cx="110043" cy="110043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497241" y="4746343"/>
              <a:ext cx="97250" cy="97250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6076430" y="4889432"/>
              <a:ext cx="93092" cy="93092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046828" y="6067723"/>
              <a:ext cx="72747" cy="727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22483" y="3891462"/>
              <a:ext cx="75658" cy="7565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199160" y="3786692"/>
              <a:ext cx="76525" cy="765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763611" y="3430827"/>
              <a:ext cx="101844" cy="10184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40402" y="3027452"/>
              <a:ext cx="102485" cy="10248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913733" y="2689579"/>
              <a:ext cx="110043" cy="11004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497241" y="2631003"/>
              <a:ext cx="97250" cy="9725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76430" y="2570698"/>
              <a:ext cx="93092" cy="9309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933531" y="6058615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035210" y="4902208"/>
              <a:ext cx="67806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967404" y="3699616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967404" y="259902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967404" y="149844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2130852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130852" y="49462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2130852" y="37450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2130852" y="2644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130852" y="15439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165646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3319867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72142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875643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02986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1982617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36839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531636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685858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840138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093674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269552" y="3752498"/>
              <a:ext cx="305819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among newly diagnosed infections (%)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7169043" y="2536535"/>
              <a:ext cx="9488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7238632" y="2625993"/>
              <a:ext cx="84712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number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238632" y="2762084"/>
              <a:ext cx="7457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sequenced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7238632" y="299903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330309" y="30907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7238632" y="321848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310383" y="3290239"/>
              <a:ext cx="75952" cy="7595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7238632" y="343794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289657" y="3488969"/>
              <a:ext cx="117404" cy="117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7534003" y="30632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7534003" y="328273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7534003" y="350219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2" name="rc92"/>
            <p:cNvSpPr/>
            <p:nvPr/>
          </p:nvSpPr>
          <p:spPr>
            <a:xfrm>
              <a:off x="7169043" y="3866167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7238632" y="3955624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7238632" y="416407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7247632" y="4173071"/>
              <a:ext cx="201456" cy="201455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260577" y="42737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323534" y="42489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7238632" y="43835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247632" y="4392527"/>
              <a:ext cx="201456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260577" y="44932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323534" y="44684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7238632" y="460298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7247632" y="4611983"/>
              <a:ext cx="201456" cy="201455"/>
            </a:xfrm>
            <a:prstGeom prst="rect">
              <a:avLst/>
            </a:prstGeom>
            <a:solidFill>
              <a:srgbClr val="00CD00">
                <a:alpha val="29803"/>
              </a:srgbClr>
            </a:solidFill>
            <a:ln w="13550" cap="sq">
              <a:solidFill>
                <a:srgbClr val="00C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260577" y="471271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7323534" y="4687885"/>
              <a:ext cx="49651" cy="4965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238632" y="482243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7247632" y="4831439"/>
              <a:ext cx="201456" cy="201456"/>
            </a:xfrm>
            <a:prstGeom prst="rect">
              <a:avLst/>
            </a:prstGeom>
            <a:solidFill>
              <a:srgbClr val="000000">
                <a:alpha val="29803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260577" y="49321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7323534" y="4907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7534003" y="4203016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534003" y="4422472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534003" y="4641928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534003" y="4886626"/>
              <a:ext cx="90838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501Y.V1+V2+V3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165646" y="1069237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165646" y="1264605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2021-02-25T11:19:44Z</dcterms:modified>
</cp:coreProperties>
</file>