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4343400" y="777081"/>
            <a:ext cx="6400800" cy="9144000"/>
            <a:chOff x="4343400" y="777081"/>
            <a:chExt cx="6400800" cy="9144000"/>
          </a:xfrm>
        </p:grpSpPr>
        <p:sp>
          <p:nvSpPr>
            <p:cNvPr id="3" name="rc3"/>
            <p:cNvSpPr/>
            <p:nvPr/>
          </p:nvSpPr>
          <p:spPr>
            <a:xfrm>
              <a:off x="4343400" y="777081"/>
              <a:ext cx="6400800" cy="9144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343400" y="777081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4890324" y="4587595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890324" y="3800976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890324" y="3014357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890324" y="2227738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90324" y="144111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4985932" y="1441119"/>
              <a:ext cx="4015537" cy="3146476"/>
            </a:xfrm>
            <a:custGeom>
              <a:avLst/>
              <a:pathLst>
                <a:path w="4015537" h="3146476">
                  <a:moveTo>
                    <a:pt x="0" y="0"/>
                  </a:moveTo>
                  <a:lnTo>
                    <a:pt x="334628" y="0"/>
                  </a:lnTo>
                  <a:lnTo>
                    <a:pt x="669256" y="0"/>
                  </a:lnTo>
                  <a:lnTo>
                    <a:pt x="1003884" y="0"/>
                  </a:lnTo>
                  <a:lnTo>
                    <a:pt x="1338512" y="0"/>
                  </a:lnTo>
                  <a:lnTo>
                    <a:pt x="1673140" y="0"/>
                  </a:lnTo>
                  <a:lnTo>
                    <a:pt x="2007768" y="0"/>
                  </a:lnTo>
                  <a:lnTo>
                    <a:pt x="2342397" y="0"/>
                  </a:lnTo>
                  <a:lnTo>
                    <a:pt x="2677025" y="0"/>
                  </a:lnTo>
                  <a:lnTo>
                    <a:pt x="3011653" y="0"/>
                  </a:lnTo>
                  <a:lnTo>
                    <a:pt x="3346281" y="0"/>
                  </a:lnTo>
                  <a:lnTo>
                    <a:pt x="3680909" y="0"/>
                  </a:lnTo>
                  <a:lnTo>
                    <a:pt x="4015537" y="0"/>
                  </a:lnTo>
                  <a:lnTo>
                    <a:pt x="4015537" y="629295"/>
                  </a:lnTo>
                  <a:lnTo>
                    <a:pt x="3680909" y="1530428"/>
                  </a:lnTo>
                  <a:lnTo>
                    <a:pt x="3346281" y="1628364"/>
                  </a:lnTo>
                  <a:lnTo>
                    <a:pt x="3011653" y="1729899"/>
                  </a:lnTo>
                  <a:lnTo>
                    <a:pt x="2677025" y="2215376"/>
                  </a:lnTo>
                  <a:lnTo>
                    <a:pt x="2342397" y="2648615"/>
                  </a:lnTo>
                  <a:lnTo>
                    <a:pt x="2007768" y="2874184"/>
                  </a:lnTo>
                  <a:lnTo>
                    <a:pt x="1673140" y="2921727"/>
                  </a:lnTo>
                  <a:lnTo>
                    <a:pt x="1338512" y="3146476"/>
                  </a:lnTo>
                  <a:lnTo>
                    <a:pt x="1003884" y="2717411"/>
                  </a:lnTo>
                  <a:lnTo>
                    <a:pt x="669256" y="3146476"/>
                  </a:lnTo>
                  <a:lnTo>
                    <a:pt x="334628" y="3146476"/>
                  </a:lnTo>
                  <a:lnTo>
                    <a:pt x="0" y="31464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985932" y="1441119"/>
              <a:ext cx="4015537" cy="0"/>
            </a:xfrm>
            <a:custGeom>
              <a:avLst/>
              <a:pathLst>
                <a:path w="4015537" h="0">
                  <a:moveTo>
                    <a:pt x="0" y="0"/>
                  </a:moveTo>
                  <a:lnTo>
                    <a:pt x="334628" y="0"/>
                  </a:lnTo>
                  <a:lnTo>
                    <a:pt x="669256" y="0"/>
                  </a:lnTo>
                  <a:lnTo>
                    <a:pt x="1003884" y="0"/>
                  </a:lnTo>
                  <a:lnTo>
                    <a:pt x="1338512" y="0"/>
                  </a:lnTo>
                  <a:lnTo>
                    <a:pt x="1673140" y="0"/>
                  </a:lnTo>
                  <a:lnTo>
                    <a:pt x="2007768" y="0"/>
                  </a:lnTo>
                  <a:lnTo>
                    <a:pt x="2342397" y="0"/>
                  </a:lnTo>
                  <a:lnTo>
                    <a:pt x="2677025" y="0"/>
                  </a:lnTo>
                  <a:lnTo>
                    <a:pt x="3011653" y="0"/>
                  </a:lnTo>
                  <a:lnTo>
                    <a:pt x="3346281" y="0"/>
                  </a:lnTo>
                  <a:lnTo>
                    <a:pt x="3680909" y="0"/>
                  </a:lnTo>
                  <a:lnTo>
                    <a:pt x="40155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985932" y="2070414"/>
              <a:ext cx="4015537" cy="2517180"/>
            </a:xfrm>
            <a:custGeom>
              <a:avLst/>
              <a:pathLst>
                <a:path w="4015537" h="2517180">
                  <a:moveTo>
                    <a:pt x="0" y="2517180"/>
                  </a:moveTo>
                  <a:lnTo>
                    <a:pt x="334628" y="2517180"/>
                  </a:lnTo>
                  <a:lnTo>
                    <a:pt x="669256" y="2517180"/>
                  </a:lnTo>
                  <a:lnTo>
                    <a:pt x="1003884" y="2088115"/>
                  </a:lnTo>
                  <a:lnTo>
                    <a:pt x="1338512" y="2517180"/>
                  </a:lnTo>
                  <a:lnTo>
                    <a:pt x="1673140" y="2292432"/>
                  </a:lnTo>
                  <a:lnTo>
                    <a:pt x="2007768" y="2244889"/>
                  </a:lnTo>
                  <a:lnTo>
                    <a:pt x="2342397" y="2019320"/>
                  </a:lnTo>
                  <a:lnTo>
                    <a:pt x="2677025" y="1586080"/>
                  </a:lnTo>
                  <a:lnTo>
                    <a:pt x="3011653" y="1100604"/>
                  </a:lnTo>
                  <a:lnTo>
                    <a:pt x="3346281" y="999069"/>
                  </a:lnTo>
                  <a:lnTo>
                    <a:pt x="3680909" y="901133"/>
                  </a:lnTo>
                  <a:lnTo>
                    <a:pt x="4015537" y="0"/>
                  </a:lnTo>
                  <a:lnTo>
                    <a:pt x="4015537" y="2517180"/>
                  </a:lnTo>
                  <a:lnTo>
                    <a:pt x="3680909" y="2431562"/>
                  </a:lnTo>
                  <a:lnTo>
                    <a:pt x="3346281" y="2228824"/>
                  </a:lnTo>
                  <a:lnTo>
                    <a:pt x="3011653" y="2375964"/>
                  </a:lnTo>
                  <a:lnTo>
                    <a:pt x="2677025" y="2350225"/>
                  </a:lnTo>
                  <a:lnTo>
                    <a:pt x="2342397" y="2444161"/>
                  </a:lnTo>
                  <a:lnTo>
                    <a:pt x="2007768" y="2486926"/>
                  </a:lnTo>
                  <a:lnTo>
                    <a:pt x="1673140" y="2517180"/>
                  </a:lnTo>
                  <a:lnTo>
                    <a:pt x="1338512" y="2517180"/>
                  </a:lnTo>
                  <a:lnTo>
                    <a:pt x="1003884" y="2517180"/>
                  </a:lnTo>
                  <a:lnTo>
                    <a:pt x="669256" y="2517180"/>
                  </a:lnTo>
                  <a:lnTo>
                    <a:pt x="334628" y="2517180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85932" y="2070414"/>
              <a:ext cx="4015537" cy="2517180"/>
            </a:xfrm>
            <a:custGeom>
              <a:avLst/>
              <a:pathLst>
                <a:path w="4015537" h="2517180">
                  <a:moveTo>
                    <a:pt x="0" y="2517180"/>
                  </a:moveTo>
                  <a:lnTo>
                    <a:pt x="334628" y="2517180"/>
                  </a:lnTo>
                  <a:lnTo>
                    <a:pt x="669256" y="2517180"/>
                  </a:lnTo>
                  <a:lnTo>
                    <a:pt x="1003884" y="2088115"/>
                  </a:lnTo>
                  <a:lnTo>
                    <a:pt x="1338512" y="2517180"/>
                  </a:lnTo>
                  <a:lnTo>
                    <a:pt x="1673140" y="2292432"/>
                  </a:lnTo>
                  <a:lnTo>
                    <a:pt x="2007768" y="2244889"/>
                  </a:lnTo>
                  <a:lnTo>
                    <a:pt x="2342397" y="2019320"/>
                  </a:lnTo>
                  <a:lnTo>
                    <a:pt x="2677025" y="1586080"/>
                  </a:lnTo>
                  <a:lnTo>
                    <a:pt x="3011653" y="1100604"/>
                  </a:lnTo>
                  <a:lnTo>
                    <a:pt x="3346281" y="999069"/>
                  </a:lnTo>
                  <a:lnTo>
                    <a:pt x="3680909" y="901133"/>
                  </a:lnTo>
                  <a:lnTo>
                    <a:pt x="4015537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985932" y="4299238"/>
              <a:ext cx="4015537" cy="288356"/>
            </a:xfrm>
            <a:custGeom>
              <a:avLst/>
              <a:pathLst>
                <a:path w="4015537" h="288356">
                  <a:moveTo>
                    <a:pt x="0" y="288356"/>
                  </a:moveTo>
                  <a:lnTo>
                    <a:pt x="334628" y="288356"/>
                  </a:lnTo>
                  <a:lnTo>
                    <a:pt x="669256" y="288356"/>
                  </a:lnTo>
                  <a:lnTo>
                    <a:pt x="1003884" y="288356"/>
                  </a:lnTo>
                  <a:lnTo>
                    <a:pt x="1338512" y="288356"/>
                  </a:lnTo>
                  <a:lnTo>
                    <a:pt x="1673140" y="288356"/>
                  </a:lnTo>
                  <a:lnTo>
                    <a:pt x="2007768" y="258101"/>
                  </a:lnTo>
                  <a:lnTo>
                    <a:pt x="2342397" y="215336"/>
                  </a:lnTo>
                  <a:lnTo>
                    <a:pt x="2677025" y="121400"/>
                  </a:lnTo>
                  <a:lnTo>
                    <a:pt x="3011653" y="147139"/>
                  </a:lnTo>
                  <a:lnTo>
                    <a:pt x="3346281" y="0"/>
                  </a:lnTo>
                  <a:lnTo>
                    <a:pt x="3680909" y="202737"/>
                  </a:lnTo>
                  <a:lnTo>
                    <a:pt x="4015537" y="288356"/>
                  </a:lnTo>
                  <a:lnTo>
                    <a:pt x="3680909" y="256249"/>
                  </a:lnTo>
                  <a:lnTo>
                    <a:pt x="3346281" y="245950"/>
                  </a:lnTo>
                  <a:lnTo>
                    <a:pt x="3011653" y="283943"/>
                  </a:lnTo>
                  <a:lnTo>
                    <a:pt x="2677025" y="275513"/>
                  </a:lnTo>
                  <a:lnTo>
                    <a:pt x="2342397" y="288356"/>
                  </a:lnTo>
                  <a:lnTo>
                    <a:pt x="2007768" y="288356"/>
                  </a:lnTo>
                  <a:lnTo>
                    <a:pt x="1673140" y="288356"/>
                  </a:lnTo>
                  <a:lnTo>
                    <a:pt x="1338512" y="288356"/>
                  </a:lnTo>
                  <a:lnTo>
                    <a:pt x="1003884" y="288356"/>
                  </a:lnTo>
                  <a:lnTo>
                    <a:pt x="669256" y="288356"/>
                  </a:lnTo>
                  <a:lnTo>
                    <a:pt x="334628" y="28835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85932" y="4299238"/>
              <a:ext cx="4015537" cy="288356"/>
            </a:xfrm>
            <a:custGeom>
              <a:avLst/>
              <a:pathLst>
                <a:path w="4015537" h="288356">
                  <a:moveTo>
                    <a:pt x="0" y="288356"/>
                  </a:moveTo>
                  <a:lnTo>
                    <a:pt x="334628" y="288356"/>
                  </a:lnTo>
                  <a:lnTo>
                    <a:pt x="669256" y="288356"/>
                  </a:lnTo>
                  <a:lnTo>
                    <a:pt x="1003884" y="288356"/>
                  </a:lnTo>
                  <a:lnTo>
                    <a:pt x="1338512" y="288356"/>
                  </a:lnTo>
                  <a:lnTo>
                    <a:pt x="1673140" y="288356"/>
                  </a:lnTo>
                  <a:lnTo>
                    <a:pt x="2007768" y="258101"/>
                  </a:lnTo>
                  <a:lnTo>
                    <a:pt x="2342397" y="215336"/>
                  </a:lnTo>
                  <a:lnTo>
                    <a:pt x="2677025" y="121400"/>
                  </a:lnTo>
                  <a:lnTo>
                    <a:pt x="3011653" y="147139"/>
                  </a:lnTo>
                  <a:lnTo>
                    <a:pt x="3346281" y="0"/>
                  </a:lnTo>
                  <a:lnTo>
                    <a:pt x="3680909" y="202737"/>
                  </a:lnTo>
                  <a:lnTo>
                    <a:pt x="4015537" y="28835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4985932" y="4545189"/>
              <a:ext cx="4015537" cy="42405"/>
            </a:xfrm>
            <a:custGeom>
              <a:avLst/>
              <a:pathLst>
                <a:path w="4015537" h="42405">
                  <a:moveTo>
                    <a:pt x="0" y="42405"/>
                  </a:moveTo>
                  <a:lnTo>
                    <a:pt x="334628" y="42405"/>
                  </a:lnTo>
                  <a:lnTo>
                    <a:pt x="669256" y="42405"/>
                  </a:lnTo>
                  <a:lnTo>
                    <a:pt x="1003884" y="42405"/>
                  </a:lnTo>
                  <a:lnTo>
                    <a:pt x="1338512" y="42405"/>
                  </a:lnTo>
                  <a:lnTo>
                    <a:pt x="1673140" y="42405"/>
                  </a:lnTo>
                  <a:lnTo>
                    <a:pt x="2007768" y="42405"/>
                  </a:lnTo>
                  <a:lnTo>
                    <a:pt x="2342397" y="42405"/>
                  </a:lnTo>
                  <a:lnTo>
                    <a:pt x="2677025" y="29562"/>
                  </a:lnTo>
                  <a:lnTo>
                    <a:pt x="3011653" y="37992"/>
                  </a:lnTo>
                  <a:lnTo>
                    <a:pt x="3346281" y="0"/>
                  </a:lnTo>
                  <a:lnTo>
                    <a:pt x="3680909" y="10298"/>
                  </a:lnTo>
                  <a:lnTo>
                    <a:pt x="4015537" y="42405"/>
                  </a:lnTo>
                  <a:lnTo>
                    <a:pt x="3680909" y="42405"/>
                  </a:lnTo>
                  <a:lnTo>
                    <a:pt x="3346281" y="42405"/>
                  </a:lnTo>
                  <a:lnTo>
                    <a:pt x="3011653" y="42405"/>
                  </a:lnTo>
                  <a:lnTo>
                    <a:pt x="2677025" y="42405"/>
                  </a:lnTo>
                  <a:lnTo>
                    <a:pt x="2342397" y="42405"/>
                  </a:lnTo>
                  <a:lnTo>
                    <a:pt x="2007768" y="42405"/>
                  </a:lnTo>
                  <a:lnTo>
                    <a:pt x="1673140" y="42405"/>
                  </a:lnTo>
                  <a:lnTo>
                    <a:pt x="1338512" y="42405"/>
                  </a:lnTo>
                  <a:lnTo>
                    <a:pt x="1003884" y="42405"/>
                  </a:lnTo>
                  <a:lnTo>
                    <a:pt x="669256" y="42405"/>
                  </a:lnTo>
                  <a:lnTo>
                    <a:pt x="334628" y="42405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85932" y="4545189"/>
              <a:ext cx="4015537" cy="42405"/>
            </a:xfrm>
            <a:custGeom>
              <a:avLst/>
              <a:pathLst>
                <a:path w="4015537" h="42405">
                  <a:moveTo>
                    <a:pt x="0" y="42405"/>
                  </a:moveTo>
                  <a:lnTo>
                    <a:pt x="334628" y="42405"/>
                  </a:lnTo>
                  <a:lnTo>
                    <a:pt x="669256" y="42405"/>
                  </a:lnTo>
                  <a:lnTo>
                    <a:pt x="1003884" y="42405"/>
                  </a:lnTo>
                  <a:lnTo>
                    <a:pt x="1338512" y="42405"/>
                  </a:lnTo>
                  <a:lnTo>
                    <a:pt x="1673140" y="42405"/>
                  </a:lnTo>
                  <a:lnTo>
                    <a:pt x="2007768" y="42405"/>
                  </a:lnTo>
                  <a:lnTo>
                    <a:pt x="2342397" y="42405"/>
                  </a:lnTo>
                  <a:lnTo>
                    <a:pt x="2677025" y="29562"/>
                  </a:lnTo>
                  <a:lnTo>
                    <a:pt x="3011653" y="37992"/>
                  </a:lnTo>
                  <a:lnTo>
                    <a:pt x="3346281" y="0"/>
                  </a:lnTo>
                  <a:lnTo>
                    <a:pt x="3680909" y="10298"/>
                  </a:lnTo>
                  <a:lnTo>
                    <a:pt x="4015537" y="4240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4590402" y="4542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590402" y="37554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4590402" y="2968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4590402" y="2182256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4590402" y="139563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4855529" y="4587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855529" y="38009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855529" y="3014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855529" y="222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855529" y="1441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890324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372248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854173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192686" y="474491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846300" y="4807549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341768" y="4806060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816936" y="4807549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141906" y="4807549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 rot="-5400000">
              <a:off x="4262337" y="2957951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890324" y="808094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890324" y="1003461"/>
              <a:ext cx="4482524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surveillance)</a:t>
              </a:r>
            </a:p>
          </p:txBody>
        </p:sp>
        <p:sp>
          <p:nvSpPr>
            <p:cNvPr id="39" name="rc39"/>
            <p:cNvSpPr/>
            <p:nvPr/>
          </p:nvSpPr>
          <p:spPr>
            <a:xfrm>
              <a:off x="4343400" y="5169764"/>
              <a:ext cx="6400799" cy="43926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890324" y="9140649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890324" y="8268820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890324" y="7396991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890324" y="6525162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890324" y="5653333"/>
              <a:ext cx="5784286" cy="3459816"/>
            </a:xfrm>
            <a:custGeom>
              <a:avLst/>
              <a:pathLst>
                <a:path w="5784286" h="3459816">
                  <a:moveTo>
                    <a:pt x="0" y="0"/>
                  </a:moveTo>
                  <a:lnTo>
                    <a:pt x="47804" y="0"/>
                  </a:lnTo>
                  <a:lnTo>
                    <a:pt x="95608" y="0"/>
                  </a:lnTo>
                  <a:lnTo>
                    <a:pt x="143412" y="0"/>
                  </a:lnTo>
                  <a:lnTo>
                    <a:pt x="191216" y="0"/>
                  </a:lnTo>
                  <a:lnTo>
                    <a:pt x="239020" y="0"/>
                  </a:lnTo>
                  <a:lnTo>
                    <a:pt x="286824" y="0"/>
                  </a:lnTo>
                  <a:lnTo>
                    <a:pt x="334628" y="0"/>
                  </a:lnTo>
                  <a:lnTo>
                    <a:pt x="382432" y="0"/>
                  </a:lnTo>
                  <a:lnTo>
                    <a:pt x="430236" y="0"/>
                  </a:lnTo>
                  <a:lnTo>
                    <a:pt x="478040" y="0"/>
                  </a:lnTo>
                  <a:lnTo>
                    <a:pt x="525844" y="0"/>
                  </a:lnTo>
                  <a:lnTo>
                    <a:pt x="573648" y="0"/>
                  </a:lnTo>
                  <a:lnTo>
                    <a:pt x="621452" y="0"/>
                  </a:lnTo>
                  <a:lnTo>
                    <a:pt x="669256" y="0"/>
                  </a:lnTo>
                  <a:lnTo>
                    <a:pt x="717060" y="0"/>
                  </a:lnTo>
                  <a:lnTo>
                    <a:pt x="764864" y="0"/>
                  </a:lnTo>
                  <a:lnTo>
                    <a:pt x="812668" y="0"/>
                  </a:lnTo>
                  <a:lnTo>
                    <a:pt x="860472" y="0"/>
                  </a:lnTo>
                  <a:lnTo>
                    <a:pt x="908276" y="0"/>
                  </a:lnTo>
                  <a:lnTo>
                    <a:pt x="956080" y="0"/>
                  </a:lnTo>
                  <a:lnTo>
                    <a:pt x="1003884" y="0"/>
                  </a:lnTo>
                  <a:lnTo>
                    <a:pt x="1051688" y="0"/>
                  </a:lnTo>
                  <a:lnTo>
                    <a:pt x="1099492" y="0"/>
                  </a:lnTo>
                  <a:lnTo>
                    <a:pt x="1147296" y="0"/>
                  </a:lnTo>
                  <a:lnTo>
                    <a:pt x="1195100" y="0"/>
                  </a:lnTo>
                  <a:lnTo>
                    <a:pt x="1242904" y="0"/>
                  </a:lnTo>
                  <a:lnTo>
                    <a:pt x="1290708" y="0"/>
                  </a:lnTo>
                  <a:lnTo>
                    <a:pt x="1338512" y="0"/>
                  </a:lnTo>
                  <a:lnTo>
                    <a:pt x="1386316" y="0"/>
                  </a:lnTo>
                  <a:lnTo>
                    <a:pt x="1434120" y="0"/>
                  </a:lnTo>
                  <a:lnTo>
                    <a:pt x="1481924" y="0"/>
                  </a:lnTo>
                  <a:lnTo>
                    <a:pt x="1529728" y="0"/>
                  </a:lnTo>
                  <a:lnTo>
                    <a:pt x="1577532" y="0"/>
                  </a:lnTo>
                  <a:lnTo>
                    <a:pt x="1625336" y="0"/>
                  </a:lnTo>
                  <a:lnTo>
                    <a:pt x="1673140" y="0"/>
                  </a:lnTo>
                  <a:lnTo>
                    <a:pt x="1720944" y="0"/>
                  </a:lnTo>
                  <a:lnTo>
                    <a:pt x="1768748" y="0"/>
                  </a:lnTo>
                  <a:lnTo>
                    <a:pt x="1816552" y="0"/>
                  </a:lnTo>
                  <a:lnTo>
                    <a:pt x="1864356" y="0"/>
                  </a:lnTo>
                  <a:lnTo>
                    <a:pt x="1912160" y="0"/>
                  </a:lnTo>
                  <a:lnTo>
                    <a:pt x="1959964" y="0"/>
                  </a:lnTo>
                  <a:lnTo>
                    <a:pt x="2007768" y="0"/>
                  </a:lnTo>
                  <a:lnTo>
                    <a:pt x="2055572" y="0"/>
                  </a:lnTo>
                  <a:lnTo>
                    <a:pt x="2103376" y="0"/>
                  </a:lnTo>
                  <a:lnTo>
                    <a:pt x="2151180" y="0"/>
                  </a:lnTo>
                  <a:lnTo>
                    <a:pt x="2198985" y="0"/>
                  </a:lnTo>
                  <a:lnTo>
                    <a:pt x="2246789" y="0"/>
                  </a:lnTo>
                  <a:lnTo>
                    <a:pt x="2294593" y="0"/>
                  </a:lnTo>
                  <a:lnTo>
                    <a:pt x="2342397" y="0"/>
                  </a:lnTo>
                  <a:lnTo>
                    <a:pt x="2390201" y="0"/>
                  </a:lnTo>
                  <a:lnTo>
                    <a:pt x="2438005" y="0"/>
                  </a:lnTo>
                  <a:lnTo>
                    <a:pt x="2485809" y="0"/>
                  </a:lnTo>
                  <a:lnTo>
                    <a:pt x="2533613" y="0"/>
                  </a:lnTo>
                  <a:lnTo>
                    <a:pt x="2581417" y="0"/>
                  </a:lnTo>
                  <a:lnTo>
                    <a:pt x="2629221" y="0"/>
                  </a:lnTo>
                  <a:lnTo>
                    <a:pt x="2677025" y="0"/>
                  </a:lnTo>
                  <a:lnTo>
                    <a:pt x="2724829" y="0"/>
                  </a:lnTo>
                  <a:lnTo>
                    <a:pt x="2772633" y="0"/>
                  </a:lnTo>
                  <a:lnTo>
                    <a:pt x="2820437" y="0"/>
                  </a:lnTo>
                  <a:lnTo>
                    <a:pt x="2868241" y="0"/>
                  </a:lnTo>
                  <a:lnTo>
                    <a:pt x="2916045" y="0"/>
                  </a:lnTo>
                  <a:lnTo>
                    <a:pt x="2963849" y="0"/>
                  </a:lnTo>
                  <a:lnTo>
                    <a:pt x="3011653" y="0"/>
                  </a:lnTo>
                  <a:lnTo>
                    <a:pt x="3059457" y="0"/>
                  </a:lnTo>
                  <a:lnTo>
                    <a:pt x="3107261" y="0"/>
                  </a:lnTo>
                  <a:lnTo>
                    <a:pt x="3155065" y="0"/>
                  </a:lnTo>
                  <a:lnTo>
                    <a:pt x="3202869" y="0"/>
                  </a:lnTo>
                  <a:lnTo>
                    <a:pt x="3250673" y="0"/>
                  </a:lnTo>
                  <a:lnTo>
                    <a:pt x="3298477" y="0"/>
                  </a:lnTo>
                  <a:lnTo>
                    <a:pt x="3346281" y="0"/>
                  </a:lnTo>
                  <a:lnTo>
                    <a:pt x="3394085" y="0"/>
                  </a:lnTo>
                  <a:lnTo>
                    <a:pt x="3441889" y="0"/>
                  </a:lnTo>
                  <a:lnTo>
                    <a:pt x="3489693" y="0"/>
                  </a:lnTo>
                  <a:lnTo>
                    <a:pt x="3537497" y="0"/>
                  </a:lnTo>
                  <a:lnTo>
                    <a:pt x="3585301" y="0"/>
                  </a:lnTo>
                  <a:lnTo>
                    <a:pt x="3633105" y="0"/>
                  </a:lnTo>
                  <a:lnTo>
                    <a:pt x="3680909" y="0"/>
                  </a:lnTo>
                  <a:lnTo>
                    <a:pt x="3728713" y="0"/>
                  </a:lnTo>
                  <a:lnTo>
                    <a:pt x="3776517" y="0"/>
                  </a:lnTo>
                  <a:lnTo>
                    <a:pt x="3824321" y="0"/>
                  </a:lnTo>
                  <a:lnTo>
                    <a:pt x="3872125" y="0"/>
                  </a:lnTo>
                  <a:lnTo>
                    <a:pt x="3919929" y="0"/>
                  </a:lnTo>
                  <a:lnTo>
                    <a:pt x="3967733" y="0"/>
                  </a:lnTo>
                  <a:lnTo>
                    <a:pt x="4015537" y="0"/>
                  </a:lnTo>
                  <a:lnTo>
                    <a:pt x="4063341" y="0"/>
                  </a:lnTo>
                  <a:lnTo>
                    <a:pt x="4111145" y="0"/>
                  </a:lnTo>
                  <a:lnTo>
                    <a:pt x="4158949" y="0"/>
                  </a:lnTo>
                  <a:lnTo>
                    <a:pt x="4206753" y="0"/>
                  </a:lnTo>
                  <a:lnTo>
                    <a:pt x="4254557" y="0"/>
                  </a:lnTo>
                  <a:lnTo>
                    <a:pt x="4302361" y="0"/>
                  </a:lnTo>
                  <a:lnTo>
                    <a:pt x="4350166" y="0"/>
                  </a:lnTo>
                  <a:lnTo>
                    <a:pt x="4397970" y="0"/>
                  </a:lnTo>
                  <a:lnTo>
                    <a:pt x="4445774" y="0"/>
                  </a:lnTo>
                  <a:lnTo>
                    <a:pt x="4493578" y="0"/>
                  </a:lnTo>
                  <a:lnTo>
                    <a:pt x="4541382" y="0"/>
                  </a:lnTo>
                  <a:lnTo>
                    <a:pt x="4589186" y="0"/>
                  </a:lnTo>
                  <a:lnTo>
                    <a:pt x="4636990" y="0"/>
                  </a:lnTo>
                  <a:lnTo>
                    <a:pt x="4684794" y="0"/>
                  </a:lnTo>
                  <a:lnTo>
                    <a:pt x="4732598" y="0"/>
                  </a:lnTo>
                  <a:lnTo>
                    <a:pt x="4780402" y="0"/>
                  </a:lnTo>
                  <a:lnTo>
                    <a:pt x="4828206" y="0"/>
                  </a:lnTo>
                  <a:lnTo>
                    <a:pt x="4876010" y="0"/>
                  </a:lnTo>
                  <a:lnTo>
                    <a:pt x="4923814" y="0"/>
                  </a:lnTo>
                  <a:lnTo>
                    <a:pt x="4971618" y="0"/>
                  </a:lnTo>
                  <a:lnTo>
                    <a:pt x="5019422" y="0"/>
                  </a:lnTo>
                  <a:lnTo>
                    <a:pt x="5067226" y="0"/>
                  </a:lnTo>
                  <a:lnTo>
                    <a:pt x="5115030" y="0"/>
                  </a:lnTo>
                  <a:lnTo>
                    <a:pt x="5162834" y="0"/>
                  </a:lnTo>
                  <a:lnTo>
                    <a:pt x="5210638" y="0"/>
                  </a:lnTo>
                  <a:lnTo>
                    <a:pt x="5258442" y="0"/>
                  </a:lnTo>
                  <a:lnTo>
                    <a:pt x="5306246" y="0"/>
                  </a:lnTo>
                  <a:lnTo>
                    <a:pt x="5354050" y="0"/>
                  </a:lnTo>
                  <a:lnTo>
                    <a:pt x="5401854" y="0"/>
                  </a:lnTo>
                  <a:lnTo>
                    <a:pt x="5449658" y="0"/>
                  </a:lnTo>
                  <a:lnTo>
                    <a:pt x="5497462" y="0"/>
                  </a:lnTo>
                  <a:lnTo>
                    <a:pt x="5545266" y="0"/>
                  </a:lnTo>
                  <a:lnTo>
                    <a:pt x="5593070" y="0"/>
                  </a:lnTo>
                  <a:lnTo>
                    <a:pt x="5640874" y="0"/>
                  </a:lnTo>
                  <a:lnTo>
                    <a:pt x="5688678" y="0"/>
                  </a:lnTo>
                  <a:lnTo>
                    <a:pt x="5736482" y="0"/>
                  </a:lnTo>
                  <a:lnTo>
                    <a:pt x="5784286" y="0"/>
                  </a:lnTo>
                  <a:lnTo>
                    <a:pt x="5784286" y="99173"/>
                  </a:lnTo>
                  <a:lnTo>
                    <a:pt x="5736482" y="107043"/>
                  </a:lnTo>
                  <a:lnTo>
                    <a:pt x="5688678" y="115465"/>
                  </a:lnTo>
                  <a:lnTo>
                    <a:pt x="5640874" y="124475"/>
                  </a:lnTo>
                  <a:lnTo>
                    <a:pt x="5593070" y="134106"/>
                  </a:lnTo>
                  <a:lnTo>
                    <a:pt x="5545266" y="144395"/>
                  </a:lnTo>
                  <a:lnTo>
                    <a:pt x="5497462" y="155379"/>
                  </a:lnTo>
                  <a:lnTo>
                    <a:pt x="5449658" y="167098"/>
                  </a:lnTo>
                  <a:lnTo>
                    <a:pt x="5401854" y="179593"/>
                  </a:lnTo>
                  <a:lnTo>
                    <a:pt x="5354050" y="192904"/>
                  </a:lnTo>
                  <a:lnTo>
                    <a:pt x="5306246" y="207076"/>
                  </a:lnTo>
                  <a:lnTo>
                    <a:pt x="5258442" y="222152"/>
                  </a:lnTo>
                  <a:lnTo>
                    <a:pt x="5210638" y="238178"/>
                  </a:lnTo>
                  <a:lnTo>
                    <a:pt x="5162834" y="255200"/>
                  </a:lnTo>
                  <a:lnTo>
                    <a:pt x="5115030" y="273265"/>
                  </a:lnTo>
                  <a:lnTo>
                    <a:pt x="5067226" y="292420"/>
                  </a:lnTo>
                  <a:lnTo>
                    <a:pt x="5019422" y="312712"/>
                  </a:lnTo>
                  <a:lnTo>
                    <a:pt x="4971618" y="334190"/>
                  </a:lnTo>
                  <a:lnTo>
                    <a:pt x="4923814" y="356900"/>
                  </a:lnTo>
                  <a:lnTo>
                    <a:pt x="4876010" y="380889"/>
                  </a:lnTo>
                  <a:lnTo>
                    <a:pt x="4828206" y="406201"/>
                  </a:lnTo>
                  <a:lnTo>
                    <a:pt x="4780402" y="432880"/>
                  </a:lnTo>
                  <a:lnTo>
                    <a:pt x="4732598" y="460969"/>
                  </a:lnTo>
                  <a:lnTo>
                    <a:pt x="4684794" y="490505"/>
                  </a:lnTo>
                  <a:lnTo>
                    <a:pt x="4636990" y="521524"/>
                  </a:lnTo>
                  <a:lnTo>
                    <a:pt x="4589186" y="554059"/>
                  </a:lnTo>
                  <a:lnTo>
                    <a:pt x="4541382" y="588136"/>
                  </a:lnTo>
                  <a:lnTo>
                    <a:pt x="4493578" y="623780"/>
                  </a:lnTo>
                  <a:lnTo>
                    <a:pt x="4445774" y="661006"/>
                  </a:lnTo>
                  <a:lnTo>
                    <a:pt x="4397970" y="699827"/>
                  </a:lnTo>
                  <a:lnTo>
                    <a:pt x="4350166" y="740245"/>
                  </a:lnTo>
                  <a:lnTo>
                    <a:pt x="4302361" y="782258"/>
                  </a:lnTo>
                  <a:lnTo>
                    <a:pt x="4254557" y="825853"/>
                  </a:lnTo>
                  <a:lnTo>
                    <a:pt x="4206753" y="871012"/>
                  </a:lnTo>
                  <a:lnTo>
                    <a:pt x="4158949" y="917706"/>
                  </a:lnTo>
                  <a:lnTo>
                    <a:pt x="4111145" y="965895"/>
                  </a:lnTo>
                  <a:lnTo>
                    <a:pt x="4063341" y="1015533"/>
                  </a:lnTo>
                  <a:lnTo>
                    <a:pt x="4015537" y="1066562"/>
                  </a:lnTo>
                  <a:lnTo>
                    <a:pt x="3967733" y="1118913"/>
                  </a:lnTo>
                  <a:lnTo>
                    <a:pt x="3919929" y="1172511"/>
                  </a:lnTo>
                  <a:lnTo>
                    <a:pt x="3872125" y="1227268"/>
                  </a:lnTo>
                  <a:lnTo>
                    <a:pt x="3824321" y="1283088"/>
                  </a:lnTo>
                  <a:lnTo>
                    <a:pt x="3776517" y="1339867"/>
                  </a:lnTo>
                  <a:lnTo>
                    <a:pt x="3728713" y="1397492"/>
                  </a:lnTo>
                  <a:lnTo>
                    <a:pt x="3680909" y="1455843"/>
                  </a:lnTo>
                  <a:lnTo>
                    <a:pt x="3633105" y="1514795"/>
                  </a:lnTo>
                  <a:lnTo>
                    <a:pt x="3585301" y="1574216"/>
                  </a:lnTo>
                  <a:lnTo>
                    <a:pt x="3537497" y="1633970"/>
                  </a:lnTo>
                  <a:lnTo>
                    <a:pt x="3489693" y="1693920"/>
                  </a:lnTo>
                  <a:lnTo>
                    <a:pt x="3441889" y="1753925"/>
                  </a:lnTo>
                  <a:lnTo>
                    <a:pt x="3394085" y="1813845"/>
                  </a:lnTo>
                  <a:lnTo>
                    <a:pt x="3346281" y="1873541"/>
                  </a:lnTo>
                  <a:lnTo>
                    <a:pt x="3298477" y="1932876"/>
                  </a:lnTo>
                  <a:lnTo>
                    <a:pt x="3250673" y="1991716"/>
                  </a:lnTo>
                  <a:lnTo>
                    <a:pt x="3202869" y="2049932"/>
                  </a:lnTo>
                  <a:lnTo>
                    <a:pt x="3155065" y="2107402"/>
                  </a:lnTo>
                  <a:lnTo>
                    <a:pt x="3107261" y="2164008"/>
                  </a:lnTo>
                  <a:lnTo>
                    <a:pt x="3059457" y="2219642"/>
                  </a:lnTo>
                  <a:lnTo>
                    <a:pt x="3011653" y="2274204"/>
                  </a:lnTo>
                  <a:lnTo>
                    <a:pt x="2963849" y="2327602"/>
                  </a:lnTo>
                  <a:lnTo>
                    <a:pt x="2916045" y="2379753"/>
                  </a:lnTo>
                  <a:lnTo>
                    <a:pt x="2868241" y="2430584"/>
                  </a:lnTo>
                  <a:lnTo>
                    <a:pt x="2820437" y="2480032"/>
                  </a:lnTo>
                  <a:lnTo>
                    <a:pt x="2772633" y="2528044"/>
                  </a:lnTo>
                  <a:lnTo>
                    <a:pt x="2724829" y="2574575"/>
                  </a:lnTo>
                  <a:lnTo>
                    <a:pt x="2677025" y="2619592"/>
                  </a:lnTo>
                  <a:lnTo>
                    <a:pt x="2629221" y="2663068"/>
                  </a:lnTo>
                  <a:lnTo>
                    <a:pt x="2581417" y="2704987"/>
                  </a:lnTo>
                  <a:lnTo>
                    <a:pt x="2533613" y="2745341"/>
                  </a:lnTo>
                  <a:lnTo>
                    <a:pt x="2485809" y="2784127"/>
                  </a:lnTo>
                  <a:lnTo>
                    <a:pt x="2438005" y="2821352"/>
                  </a:lnTo>
                  <a:lnTo>
                    <a:pt x="2390201" y="2857029"/>
                  </a:lnTo>
                  <a:lnTo>
                    <a:pt x="2342397" y="2891176"/>
                  </a:lnTo>
                  <a:lnTo>
                    <a:pt x="2294593" y="2923816"/>
                  </a:lnTo>
                  <a:lnTo>
                    <a:pt x="2246789" y="2954978"/>
                  </a:lnTo>
                  <a:lnTo>
                    <a:pt x="2198985" y="2984693"/>
                  </a:lnTo>
                  <a:lnTo>
                    <a:pt x="2151180" y="3012998"/>
                  </a:lnTo>
                  <a:lnTo>
                    <a:pt x="2103376" y="3039930"/>
                  </a:lnTo>
                  <a:lnTo>
                    <a:pt x="2055572" y="3065531"/>
                  </a:lnTo>
                  <a:lnTo>
                    <a:pt x="2007768" y="3089842"/>
                  </a:lnTo>
                  <a:lnTo>
                    <a:pt x="1959964" y="3112909"/>
                  </a:lnTo>
                  <a:lnTo>
                    <a:pt x="1912160" y="3134775"/>
                  </a:lnTo>
                  <a:lnTo>
                    <a:pt x="1864356" y="3155488"/>
                  </a:lnTo>
                  <a:lnTo>
                    <a:pt x="1816552" y="3175092"/>
                  </a:lnTo>
                  <a:lnTo>
                    <a:pt x="1768748" y="3193634"/>
                  </a:lnTo>
                  <a:lnTo>
                    <a:pt x="1720944" y="3211160"/>
                  </a:lnTo>
                  <a:lnTo>
                    <a:pt x="1673140" y="3227714"/>
                  </a:lnTo>
                  <a:lnTo>
                    <a:pt x="1625336" y="3243341"/>
                  </a:lnTo>
                  <a:lnTo>
                    <a:pt x="1577532" y="3258085"/>
                  </a:lnTo>
                  <a:lnTo>
                    <a:pt x="1529728" y="3271988"/>
                  </a:lnTo>
                  <a:lnTo>
                    <a:pt x="1481924" y="3285092"/>
                  </a:lnTo>
                  <a:lnTo>
                    <a:pt x="1434120" y="3297436"/>
                  </a:lnTo>
                  <a:lnTo>
                    <a:pt x="1386316" y="3309061"/>
                  </a:lnTo>
                  <a:lnTo>
                    <a:pt x="1338512" y="3320002"/>
                  </a:lnTo>
                  <a:lnTo>
                    <a:pt x="1290708" y="3330298"/>
                  </a:lnTo>
                  <a:lnTo>
                    <a:pt x="1242904" y="3339981"/>
                  </a:lnTo>
                  <a:lnTo>
                    <a:pt x="1195100" y="3349086"/>
                  </a:lnTo>
                  <a:lnTo>
                    <a:pt x="1147296" y="3357644"/>
                  </a:lnTo>
                  <a:lnTo>
                    <a:pt x="1099492" y="3365687"/>
                  </a:lnTo>
                  <a:lnTo>
                    <a:pt x="1051688" y="3373242"/>
                  </a:lnTo>
                  <a:lnTo>
                    <a:pt x="1003884" y="3380339"/>
                  </a:lnTo>
                  <a:lnTo>
                    <a:pt x="956080" y="3387002"/>
                  </a:lnTo>
                  <a:lnTo>
                    <a:pt x="908276" y="3393258"/>
                  </a:lnTo>
                  <a:lnTo>
                    <a:pt x="860472" y="3399129"/>
                  </a:lnTo>
                  <a:lnTo>
                    <a:pt x="812668" y="3404640"/>
                  </a:lnTo>
                  <a:lnTo>
                    <a:pt x="764864" y="3409810"/>
                  </a:lnTo>
                  <a:lnTo>
                    <a:pt x="717060" y="3414660"/>
                  </a:lnTo>
                  <a:lnTo>
                    <a:pt x="669256" y="3419210"/>
                  </a:lnTo>
                  <a:lnTo>
                    <a:pt x="621452" y="3423477"/>
                  </a:lnTo>
                  <a:lnTo>
                    <a:pt x="573648" y="3427478"/>
                  </a:lnTo>
                  <a:lnTo>
                    <a:pt x="525844" y="3431230"/>
                  </a:lnTo>
                  <a:lnTo>
                    <a:pt x="478040" y="3434748"/>
                  </a:lnTo>
                  <a:lnTo>
                    <a:pt x="430236" y="3438046"/>
                  </a:lnTo>
                  <a:lnTo>
                    <a:pt x="382432" y="3441138"/>
                  </a:lnTo>
                  <a:lnTo>
                    <a:pt x="334628" y="3444035"/>
                  </a:lnTo>
                  <a:lnTo>
                    <a:pt x="286824" y="3446751"/>
                  </a:lnTo>
                  <a:lnTo>
                    <a:pt x="239020" y="3449297"/>
                  </a:lnTo>
                  <a:lnTo>
                    <a:pt x="191216" y="3451683"/>
                  </a:lnTo>
                  <a:lnTo>
                    <a:pt x="143412" y="3453918"/>
                  </a:lnTo>
                  <a:lnTo>
                    <a:pt x="95608" y="3456014"/>
                  </a:lnTo>
                  <a:lnTo>
                    <a:pt x="47804" y="3457977"/>
                  </a:lnTo>
                  <a:lnTo>
                    <a:pt x="0" y="345981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890324" y="5653333"/>
              <a:ext cx="5784286" cy="0"/>
            </a:xfrm>
            <a:custGeom>
              <a:avLst/>
              <a:pathLst>
                <a:path w="5784286" h="0">
                  <a:moveTo>
                    <a:pt x="0" y="0"/>
                  </a:moveTo>
                  <a:lnTo>
                    <a:pt x="47804" y="0"/>
                  </a:lnTo>
                  <a:lnTo>
                    <a:pt x="95608" y="0"/>
                  </a:lnTo>
                  <a:lnTo>
                    <a:pt x="143412" y="0"/>
                  </a:lnTo>
                  <a:lnTo>
                    <a:pt x="191216" y="0"/>
                  </a:lnTo>
                  <a:lnTo>
                    <a:pt x="239020" y="0"/>
                  </a:lnTo>
                  <a:lnTo>
                    <a:pt x="286824" y="0"/>
                  </a:lnTo>
                  <a:lnTo>
                    <a:pt x="334628" y="0"/>
                  </a:lnTo>
                  <a:lnTo>
                    <a:pt x="382432" y="0"/>
                  </a:lnTo>
                  <a:lnTo>
                    <a:pt x="430236" y="0"/>
                  </a:lnTo>
                  <a:lnTo>
                    <a:pt x="478040" y="0"/>
                  </a:lnTo>
                  <a:lnTo>
                    <a:pt x="525844" y="0"/>
                  </a:lnTo>
                  <a:lnTo>
                    <a:pt x="573648" y="0"/>
                  </a:lnTo>
                  <a:lnTo>
                    <a:pt x="621452" y="0"/>
                  </a:lnTo>
                  <a:lnTo>
                    <a:pt x="669256" y="0"/>
                  </a:lnTo>
                  <a:lnTo>
                    <a:pt x="717060" y="0"/>
                  </a:lnTo>
                  <a:lnTo>
                    <a:pt x="764864" y="0"/>
                  </a:lnTo>
                  <a:lnTo>
                    <a:pt x="812668" y="0"/>
                  </a:lnTo>
                  <a:lnTo>
                    <a:pt x="860472" y="0"/>
                  </a:lnTo>
                  <a:lnTo>
                    <a:pt x="908276" y="0"/>
                  </a:lnTo>
                  <a:lnTo>
                    <a:pt x="956080" y="0"/>
                  </a:lnTo>
                  <a:lnTo>
                    <a:pt x="1003884" y="0"/>
                  </a:lnTo>
                  <a:lnTo>
                    <a:pt x="1051688" y="0"/>
                  </a:lnTo>
                  <a:lnTo>
                    <a:pt x="1099492" y="0"/>
                  </a:lnTo>
                  <a:lnTo>
                    <a:pt x="1147296" y="0"/>
                  </a:lnTo>
                  <a:lnTo>
                    <a:pt x="1195100" y="0"/>
                  </a:lnTo>
                  <a:lnTo>
                    <a:pt x="1242904" y="0"/>
                  </a:lnTo>
                  <a:lnTo>
                    <a:pt x="1290708" y="0"/>
                  </a:lnTo>
                  <a:lnTo>
                    <a:pt x="1338512" y="0"/>
                  </a:lnTo>
                  <a:lnTo>
                    <a:pt x="1386316" y="0"/>
                  </a:lnTo>
                  <a:lnTo>
                    <a:pt x="1434120" y="0"/>
                  </a:lnTo>
                  <a:lnTo>
                    <a:pt x="1481924" y="0"/>
                  </a:lnTo>
                  <a:lnTo>
                    <a:pt x="1529728" y="0"/>
                  </a:lnTo>
                  <a:lnTo>
                    <a:pt x="1577532" y="0"/>
                  </a:lnTo>
                  <a:lnTo>
                    <a:pt x="1625336" y="0"/>
                  </a:lnTo>
                  <a:lnTo>
                    <a:pt x="1673140" y="0"/>
                  </a:lnTo>
                  <a:lnTo>
                    <a:pt x="1720944" y="0"/>
                  </a:lnTo>
                  <a:lnTo>
                    <a:pt x="1768748" y="0"/>
                  </a:lnTo>
                  <a:lnTo>
                    <a:pt x="1816552" y="0"/>
                  </a:lnTo>
                  <a:lnTo>
                    <a:pt x="1864356" y="0"/>
                  </a:lnTo>
                  <a:lnTo>
                    <a:pt x="1912160" y="0"/>
                  </a:lnTo>
                  <a:lnTo>
                    <a:pt x="1959964" y="0"/>
                  </a:lnTo>
                  <a:lnTo>
                    <a:pt x="2007768" y="0"/>
                  </a:lnTo>
                  <a:lnTo>
                    <a:pt x="2055572" y="0"/>
                  </a:lnTo>
                  <a:lnTo>
                    <a:pt x="2103376" y="0"/>
                  </a:lnTo>
                  <a:lnTo>
                    <a:pt x="2151180" y="0"/>
                  </a:lnTo>
                  <a:lnTo>
                    <a:pt x="2198985" y="0"/>
                  </a:lnTo>
                  <a:lnTo>
                    <a:pt x="2246789" y="0"/>
                  </a:lnTo>
                  <a:lnTo>
                    <a:pt x="2294593" y="0"/>
                  </a:lnTo>
                  <a:lnTo>
                    <a:pt x="2342397" y="0"/>
                  </a:lnTo>
                  <a:lnTo>
                    <a:pt x="2390201" y="0"/>
                  </a:lnTo>
                  <a:lnTo>
                    <a:pt x="2438005" y="0"/>
                  </a:lnTo>
                  <a:lnTo>
                    <a:pt x="2485809" y="0"/>
                  </a:lnTo>
                  <a:lnTo>
                    <a:pt x="2533613" y="0"/>
                  </a:lnTo>
                  <a:lnTo>
                    <a:pt x="2581417" y="0"/>
                  </a:lnTo>
                  <a:lnTo>
                    <a:pt x="2629221" y="0"/>
                  </a:lnTo>
                  <a:lnTo>
                    <a:pt x="2677025" y="0"/>
                  </a:lnTo>
                  <a:lnTo>
                    <a:pt x="2724829" y="0"/>
                  </a:lnTo>
                  <a:lnTo>
                    <a:pt x="2772633" y="0"/>
                  </a:lnTo>
                  <a:lnTo>
                    <a:pt x="2820437" y="0"/>
                  </a:lnTo>
                  <a:lnTo>
                    <a:pt x="2868241" y="0"/>
                  </a:lnTo>
                  <a:lnTo>
                    <a:pt x="2916045" y="0"/>
                  </a:lnTo>
                  <a:lnTo>
                    <a:pt x="2963849" y="0"/>
                  </a:lnTo>
                  <a:lnTo>
                    <a:pt x="3011653" y="0"/>
                  </a:lnTo>
                  <a:lnTo>
                    <a:pt x="3059457" y="0"/>
                  </a:lnTo>
                  <a:lnTo>
                    <a:pt x="3107261" y="0"/>
                  </a:lnTo>
                  <a:lnTo>
                    <a:pt x="3155065" y="0"/>
                  </a:lnTo>
                  <a:lnTo>
                    <a:pt x="3202869" y="0"/>
                  </a:lnTo>
                  <a:lnTo>
                    <a:pt x="3250673" y="0"/>
                  </a:lnTo>
                  <a:lnTo>
                    <a:pt x="3298477" y="0"/>
                  </a:lnTo>
                  <a:lnTo>
                    <a:pt x="3346281" y="0"/>
                  </a:lnTo>
                  <a:lnTo>
                    <a:pt x="3394085" y="0"/>
                  </a:lnTo>
                  <a:lnTo>
                    <a:pt x="3441889" y="0"/>
                  </a:lnTo>
                  <a:lnTo>
                    <a:pt x="3489693" y="0"/>
                  </a:lnTo>
                  <a:lnTo>
                    <a:pt x="3537497" y="0"/>
                  </a:lnTo>
                  <a:lnTo>
                    <a:pt x="3585301" y="0"/>
                  </a:lnTo>
                  <a:lnTo>
                    <a:pt x="3633105" y="0"/>
                  </a:lnTo>
                  <a:lnTo>
                    <a:pt x="3680909" y="0"/>
                  </a:lnTo>
                  <a:lnTo>
                    <a:pt x="3728713" y="0"/>
                  </a:lnTo>
                  <a:lnTo>
                    <a:pt x="3776517" y="0"/>
                  </a:lnTo>
                  <a:lnTo>
                    <a:pt x="3824321" y="0"/>
                  </a:lnTo>
                  <a:lnTo>
                    <a:pt x="3872125" y="0"/>
                  </a:lnTo>
                  <a:lnTo>
                    <a:pt x="3919929" y="0"/>
                  </a:lnTo>
                  <a:lnTo>
                    <a:pt x="3967733" y="0"/>
                  </a:lnTo>
                  <a:lnTo>
                    <a:pt x="4015537" y="0"/>
                  </a:lnTo>
                  <a:lnTo>
                    <a:pt x="4063341" y="0"/>
                  </a:lnTo>
                  <a:lnTo>
                    <a:pt x="4111145" y="0"/>
                  </a:lnTo>
                  <a:lnTo>
                    <a:pt x="4158949" y="0"/>
                  </a:lnTo>
                  <a:lnTo>
                    <a:pt x="4206753" y="0"/>
                  </a:lnTo>
                  <a:lnTo>
                    <a:pt x="4254557" y="0"/>
                  </a:lnTo>
                  <a:lnTo>
                    <a:pt x="4302361" y="0"/>
                  </a:lnTo>
                  <a:lnTo>
                    <a:pt x="4350166" y="0"/>
                  </a:lnTo>
                  <a:lnTo>
                    <a:pt x="4397970" y="0"/>
                  </a:lnTo>
                  <a:lnTo>
                    <a:pt x="4445774" y="0"/>
                  </a:lnTo>
                  <a:lnTo>
                    <a:pt x="4493578" y="0"/>
                  </a:lnTo>
                  <a:lnTo>
                    <a:pt x="4541382" y="0"/>
                  </a:lnTo>
                  <a:lnTo>
                    <a:pt x="4589186" y="0"/>
                  </a:lnTo>
                  <a:lnTo>
                    <a:pt x="4636990" y="0"/>
                  </a:lnTo>
                  <a:lnTo>
                    <a:pt x="4684794" y="0"/>
                  </a:lnTo>
                  <a:lnTo>
                    <a:pt x="4732598" y="0"/>
                  </a:lnTo>
                  <a:lnTo>
                    <a:pt x="4780402" y="0"/>
                  </a:lnTo>
                  <a:lnTo>
                    <a:pt x="4828206" y="0"/>
                  </a:lnTo>
                  <a:lnTo>
                    <a:pt x="4876010" y="0"/>
                  </a:lnTo>
                  <a:lnTo>
                    <a:pt x="4923814" y="0"/>
                  </a:lnTo>
                  <a:lnTo>
                    <a:pt x="4971618" y="0"/>
                  </a:lnTo>
                  <a:lnTo>
                    <a:pt x="5019422" y="0"/>
                  </a:lnTo>
                  <a:lnTo>
                    <a:pt x="5067226" y="0"/>
                  </a:lnTo>
                  <a:lnTo>
                    <a:pt x="5115030" y="0"/>
                  </a:lnTo>
                  <a:lnTo>
                    <a:pt x="5162834" y="0"/>
                  </a:lnTo>
                  <a:lnTo>
                    <a:pt x="5210638" y="0"/>
                  </a:lnTo>
                  <a:lnTo>
                    <a:pt x="5258442" y="0"/>
                  </a:lnTo>
                  <a:lnTo>
                    <a:pt x="5306246" y="0"/>
                  </a:lnTo>
                  <a:lnTo>
                    <a:pt x="5354050" y="0"/>
                  </a:lnTo>
                  <a:lnTo>
                    <a:pt x="5401854" y="0"/>
                  </a:lnTo>
                  <a:lnTo>
                    <a:pt x="5449658" y="0"/>
                  </a:lnTo>
                  <a:lnTo>
                    <a:pt x="5497462" y="0"/>
                  </a:lnTo>
                  <a:lnTo>
                    <a:pt x="5545266" y="0"/>
                  </a:lnTo>
                  <a:lnTo>
                    <a:pt x="5593070" y="0"/>
                  </a:lnTo>
                  <a:lnTo>
                    <a:pt x="5640874" y="0"/>
                  </a:lnTo>
                  <a:lnTo>
                    <a:pt x="5688678" y="0"/>
                  </a:lnTo>
                  <a:lnTo>
                    <a:pt x="5736482" y="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890324" y="5752507"/>
              <a:ext cx="5784286" cy="3380666"/>
            </a:xfrm>
            <a:custGeom>
              <a:avLst/>
              <a:pathLst>
                <a:path w="5784286" h="3380666">
                  <a:moveTo>
                    <a:pt x="0" y="3360643"/>
                  </a:moveTo>
                  <a:lnTo>
                    <a:pt x="47804" y="3358803"/>
                  </a:lnTo>
                  <a:lnTo>
                    <a:pt x="95608" y="3356840"/>
                  </a:lnTo>
                  <a:lnTo>
                    <a:pt x="143412" y="3354745"/>
                  </a:lnTo>
                  <a:lnTo>
                    <a:pt x="191216" y="3352509"/>
                  </a:lnTo>
                  <a:lnTo>
                    <a:pt x="239020" y="3350123"/>
                  </a:lnTo>
                  <a:lnTo>
                    <a:pt x="286824" y="3347578"/>
                  </a:lnTo>
                  <a:lnTo>
                    <a:pt x="334628" y="3344861"/>
                  </a:lnTo>
                  <a:lnTo>
                    <a:pt x="382432" y="3341964"/>
                  </a:lnTo>
                  <a:lnTo>
                    <a:pt x="430236" y="3338872"/>
                  </a:lnTo>
                  <a:lnTo>
                    <a:pt x="478040" y="3335574"/>
                  </a:lnTo>
                  <a:lnTo>
                    <a:pt x="525844" y="3332056"/>
                  </a:lnTo>
                  <a:lnTo>
                    <a:pt x="573648" y="3328304"/>
                  </a:lnTo>
                  <a:lnTo>
                    <a:pt x="621452" y="3324303"/>
                  </a:lnTo>
                  <a:lnTo>
                    <a:pt x="669256" y="3320036"/>
                  </a:lnTo>
                  <a:lnTo>
                    <a:pt x="717060" y="3315486"/>
                  </a:lnTo>
                  <a:lnTo>
                    <a:pt x="764864" y="3310636"/>
                  </a:lnTo>
                  <a:lnTo>
                    <a:pt x="812668" y="3305466"/>
                  </a:lnTo>
                  <a:lnTo>
                    <a:pt x="860472" y="3299955"/>
                  </a:lnTo>
                  <a:lnTo>
                    <a:pt x="908276" y="3294084"/>
                  </a:lnTo>
                  <a:lnTo>
                    <a:pt x="956080" y="3287828"/>
                  </a:lnTo>
                  <a:lnTo>
                    <a:pt x="1003884" y="3281165"/>
                  </a:lnTo>
                  <a:lnTo>
                    <a:pt x="1051688" y="3274068"/>
                  </a:lnTo>
                  <a:lnTo>
                    <a:pt x="1099492" y="3266513"/>
                  </a:lnTo>
                  <a:lnTo>
                    <a:pt x="1147296" y="3258471"/>
                  </a:lnTo>
                  <a:lnTo>
                    <a:pt x="1195100" y="3249912"/>
                  </a:lnTo>
                  <a:lnTo>
                    <a:pt x="1242904" y="3240807"/>
                  </a:lnTo>
                  <a:lnTo>
                    <a:pt x="1290708" y="3231124"/>
                  </a:lnTo>
                  <a:lnTo>
                    <a:pt x="1338512" y="3220828"/>
                  </a:lnTo>
                  <a:lnTo>
                    <a:pt x="1386316" y="3209887"/>
                  </a:lnTo>
                  <a:lnTo>
                    <a:pt x="1434120" y="3198262"/>
                  </a:lnTo>
                  <a:lnTo>
                    <a:pt x="1481924" y="3185918"/>
                  </a:lnTo>
                  <a:lnTo>
                    <a:pt x="1529728" y="3172814"/>
                  </a:lnTo>
                  <a:lnTo>
                    <a:pt x="1577532" y="3158911"/>
                  </a:lnTo>
                  <a:lnTo>
                    <a:pt x="1625336" y="3144167"/>
                  </a:lnTo>
                  <a:lnTo>
                    <a:pt x="1673140" y="3128540"/>
                  </a:lnTo>
                  <a:lnTo>
                    <a:pt x="1720944" y="3111986"/>
                  </a:lnTo>
                  <a:lnTo>
                    <a:pt x="1768748" y="3094461"/>
                  </a:lnTo>
                  <a:lnTo>
                    <a:pt x="1816552" y="3075918"/>
                  </a:lnTo>
                  <a:lnTo>
                    <a:pt x="1864356" y="3056314"/>
                  </a:lnTo>
                  <a:lnTo>
                    <a:pt x="1912160" y="3035601"/>
                  </a:lnTo>
                  <a:lnTo>
                    <a:pt x="1959964" y="3013735"/>
                  </a:lnTo>
                  <a:lnTo>
                    <a:pt x="2007768" y="2990668"/>
                  </a:lnTo>
                  <a:lnTo>
                    <a:pt x="2055572" y="2966357"/>
                  </a:lnTo>
                  <a:lnTo>
                    <a:pt x="2103376" y="2940756"/>
                  </a:lnTo>
                  <a:lnTo>
                    <a:pt x="2151180" y="2913824"/>
                  </a:lnTo>
                  <a:lnTo>
                    <a:pt x="2198985" y="2885520"/>
                  </a:lnTo>
                  <a:lnTo>
                    <a:pt x="2246789" y="2855804"/>
                  </a:lnTo>
                  <a:lnTo>
                    <a:pt x="2294593" y="2824643"/>
                  </a:lnTo>
                  <a:lnTo>
                    <a:pt x="2342397" y="2792002"/>
                  </a:lnTo>
                  <a:lnTo>
                    <a:pt x="2390201" y="2757856"/>
                  </a:lnTo>
                  <a:lnTo>
                    <a:pt x="2438005" y="2722179"/>
                  </a:lnTo>
                  <a:lnTo>
                    <a:pt x="2485809" y="2684953"/>
                  </a:lnTo>
                  <a:lnTo>
                    <a:pt x="2533613" y="2646167"/>
                  </a:lnTo>
                  <a:lnTo>
                    <a:pt x="2581417" y="2605813"/>
                  </a:lnTo>
                  <a:lnTo>
                    <a:pt x="2629221" y="2563894"/>
                  </a:lnTo>
                  <a:lnTo>
                    <a:pt x="2677025" y="2520418"/>
                  </a:lnTo>
                  <a:lnTo>
                    <a:pt x="2724829" y="2475401"/>
                  </a:lnTo>
                  <a:lnTo>
                    <a:pt x="2772633" y="2428870"/>
                  </a:lnTo>
                  <a:lnTo>
                    <a:pt x="2820437" y="2380858"/>
                  </a:lnTo>
                  <a:lnTo>
                    <a:pt x="2868241" y="2331410"/>
                  </a:lnTo>
                  <a:lnTo>
                    <a:pt x="2916045" y="2280579"/>
                  </a:lnTo>
                  <a:lnTo>
                    <a:pt x="2963849" y="2228428"/>
                  </a:lnTo>
                  <a:lnTo>
                    <a:pt x="3011653" y="2175030"/>
                  </a:lnTo>
                  <a:lnTo>
                    <a:pt x="3059457" y="2120469"/>
                  </a:lnTo>
                  <a:lnTo>
                    <a:pt x="3107261" y="2064834"/>
                  </a:lnTo>
                  <a:lnTo>
                    <a:pt x="3155065" y="2008228"/>
                  </a:lnTo>
                  <a:lnTo>
                    <a:pt x="3202869" y="1950758"/>
                  </a:lnTo>
                  <a:lnTo>
                    <a:pt x="3250673" y="1892542"/>
                  </a:lnTo>
                  <a:lnTo>
                    <a:pt x="3298477" y="1833702"/>
                  </a:lnTo>
                  <a:lnTo>
                    <a:pt x="3346281" y="1774367"/>
                  </a:lnTo>
                  <a:lnTo>
                    <a:pt x="3394085" y="1714671"/>
                  </a:lnTo>
                  <a:lnTo>
                    <a:pt x="3441889" y="1654751"/>
                  </a:lnTo>
                  <a:lnTo>
                    <a:pt x="3489693" y="1594746"/>
                  </a:lnTo>
                  <a:lnTo>
                    <a:pt x="3537497" y="1534796"/>
                  </a:lnTo>
                  <a:lnTo>
                    <a:pt x="3585301" y="1475042"/>
                  </a:lnTo>
                  <a:lnTo>
                    <a:pt x="3633105" y="1415621"/>
                  </a:lnTo>
                  <a:lnTo>
                    <a:pt x="3680909" y="1356670"/>
                  </a:lnTo>
                  <a:lnTo>
                    <a:pt x="3728713" y="1298318"/>
                  </a:lnTo>
                  <a:lnTo>
                    <a:pt x="3776517" y="1240693"/>
                  </a:lnTo>
                  <a:lnTo>
                    <a:pt x="3824321" y="1183914"/>
                  </a:lnTo>
                  <a:lnTo>
                    <a:pt x="3872125" y="1128094"/>
                  </a:lnTo>
                  <a:lnTo>
                    <a:pt x="3919929" y="1073337"/>
                  </a:lnTo>
                  <a:lnTo>
                    <a:pt x="3967733" y="1019739"/>
                  </a:lnTo>
                  <a:lnTo>
                    <a:pt x="4015537" y="967388"/>
                  </a:lnTo>
                  <a:lnTo>
                    <a:pt x="4063341" y="916359"/>
                  </a:lnTo>
                  <a:lnTo>
                    <a:pt x="4111145" y="866721"/>
                  </a:lnTo>
                  <a:lnTo>
                    <a:pt x="4158949" y="818532"/>
                  </a:lnTo>
                  <a:lnTo>
                    <a:pt x="4206753" y="771839"/>
                  </a:lnTo>
                  <a:lnTo>
                    <a:pt x="4254557" y="726680"/>
                  </a:lnTo>
                  <a:lnTo>
                    <a:pt x="4302361" y="683084"/>
                  </a:lnTo>
                  <a:lnTo>
                    <a:pt x="4350166" y="641071"/>
                  </a:lnTo>
                  <a:lnTo>
                    <a:pt x="4397970" y="600653"/>
                  </a:lnTo>
                  <a:lnTo>
                    <a:pt x="4445774" y="561833"/>
                  </a:lnTo>
                  <a:lnTo>
                    <a:pt x="4493578" y="524606"/>
                  </a:lnTo>
                  <a:lnTo>
                    <a:pt x="4541382" y="488963"/>
                  </a:lnTo>
                  <a:lnTo>
                    <a:pt x="4589186" y="454885"/>
                  </a:lnTo>
                  <a:lnTo>
                    <a:pt x="4636990" y="422350"/>
                  </a:lnTo>
                  <a:lnTo>
                    <a:pt x="4684794" y="391331"/>
                  </a:lnTo>
                  <a:lnTo>
                    <a:pt x="4732598" y="361795"/>
                  </a:lnTo>
                  <a:lnTo>
                    <a:pt x="4780402" y="333707"/>
                  </a:lnTo>
                  <a:lnTo>
                    <a:pt x="4828206" y="307027"/>
                  </a:lnTo>
                  <a:lnTo>
                    <a:pt x="4876010" y="281715"/>
                  </a:lnTo>
                  <a:lnTo>
                    <a:pt x="4923814" y="257726"/>
                  </a:lnTo>
                  <a:lnTo>
                    <a:pt x="4971618" y="235016"/>
                  </a:lnTo>
                  <a:lnTo>
                    <a:pt x="5019422" y="213538"/>
                  </a:lnTo>
                  <a:lnTo>
                    <a:pt x="5067226" y="193246"/>
                  </a:lnTo>
                  <a:lnTo>
                    <a:pt x="5115030" y="174091"/>
                  </a:lnTo>
                  <a:lnTo>
                    <a:pt x="5162834" y="156026"/>
                  </a:lnTo>
                  <a:lnTo>
                    <a:pt x="5210638" y="139004"/>
                  </a:lnTo>
                  <a:lnTo>
                    <a:pt x="5258442" y="122978"/>
                  </a:lnTo>
                  <a:lnTo>
                    <a:pt x="5306246" y="107902"/>
                  </a:lnTo>
                  <a:lnTo>
                    <a:pt x="5354050" y="93730"/>
                  </a:lnTo>
                  <a:lnTo>
                    <a:pt x="5401854" y="80419"/>
                  </a:lnTo>
                  <a:lnTo>
                    <a:pt x="5449658" y="67924"/>
                  </a:lnTo>
                  <a:lnTo>
                    <a:pt x="5497462" y="56205"/>
                  </a:lnTo>
                  <a:lnTo>
                    <a:pt x="5545266" y="45221"/>
                  </a:lnTo>
                  <a:lnTo>
                    <a:pt x="5593070" y="34932"/>
                  </a:lnTo>
                  <a:lnTo>
                    <a:pt x="5640874" y="25301"/>
                  </a:lnTo>
                  <a:lnTo>
                    <a:pt x="5688678" y="16291"/>
                  </a:lnTo>
                  <a:lnTo>
                    <a:pt x="5736482" y="7869"/>
                  </a:lnTo>
                  <a:lnTo>
                    <a:pt x="5784286" y="0"/>
                  </a:lnTo>
                  <a:lnTo>
                    <a:pt x="5784286" y="2628205"/>
                  </a:lnTo>
                  <a:lnTo>
                    <a:pt x="5736482" y="2653722"/>
                  </a:lnTo>
                  <a:lnTo>
                    <a:pt x="5688678" y="2678279"/>
                  </a:lnTo>
                  <a:lnTo>
                    <a:pt x="5640874" y="2701888"/>
                  </a:lnTo>
                  <a:lnTo>
                    <a:pt x="5593070" y="2724567"/>
                  </a:lnTo>
                  <a:lnTo>
                    <a:pt x="5545266" y="2746333"/>
                  </a:lnTo>
                  <a:lnTo>
                    <a:pt x="5497462" y="2767206"/>
                  </a:lnTo>
                  <a:lnTo>
                    <a:pt x="5449658" y="2787207"/>
                  </a:lnTo>
                  <a:lnTo>
                    <a:pt x="5401854" y="2806359"/>
                  </a:lnTo>
                  <a:lnTo>
                    <a:pt x="5354050" y="2824686"/>
                  </a:lnTo>
                  <a:lnTo>
                    <a:pt x="5306246" y="2842214"/>
                  </a:lnTo>
                  <a:lnTo>
                    <a:pt x="5258442" y="2858967"/>
                  </a:lnTo>
                  <a:lnTo>
                    <a:pt x="5210638" y="2874974"/>
                  </a:lnTo>
                  <a:lnTo>
                    <a:pt x="5162834" y="2890261"/>
                  </a:lnTo>
                  <a:lnTo>
                    <a:pt x="5115030" y="2904856"/>
                  </a:lnTo>
                  <a:lnTo>
                    <a:pt x="5067226" y="2918788"/>
                  </a:lnTo>
                  <a:lnTo>
                    <a:pt x="5019422" y="2932085"/>
                  </a:lnTo>
                  <a:lnTo>
                    <a:pt x="4971618" y="2944777"/>
                  </a:lnTo>
                  <a:lnTo>
                    <a:pt x="4923814" y="2956893"/>
                  </a:lnTo>
                  <a:lnTo>
                    <a:pt x="4876010" y="2968461"/>
                  </a:lnTo>
                  <a:lnTo>
                    <a:pt x="4828206" y="2979511"/>
                  </a:lnTo>
                  <a:lnTo>
                    <a:pt x="4780402" y="2990072"/>
                  </a:lnTo>
                  <a:lnTo>
                    <a:pt x="4732598" y="3000172"/>
                  </a:lnTo>
                  <a:lnTo>
                    <a:pt x="4684794" y="3009841"/>
                  </a:lnTo>
                  <a:lnTo>
                    <a:pt x="4636990" y="3019105"/>
                  </a:lnTo>
                  <a:lnTo>
                    <a:pt x="4589186" y="3027993"/>
                  </a:lnTo>
                  <a:lnTo>
                    <a:pt x="4541382" y="3036531"/>
                  </a:lnTo>
                  <a:lnTo>
                    <a:pt x="4493578" y="3044747"/>
                  </a:lnTo>
                  <a:lnTo>
                    <a:pt x="4445774" y="3052666"/>
                  </a:lnTo>
                  <a:lnTo>
                    <a:pt x="4397970" y="3060312"/>
                  </a:lnTo>
                  <a:lnTo>
                    <a:pt x="4350166" y="3067712"/>
                  </a:lnTo>
                  <a:lnTo>
                    <a:pt x="4302361" y="3074887"/>
                  </a:lnTo>
                  <a:lnTo>
                    <a:pt x="4254557" y="3081860"/>
                  </a:lnTo>
                  <a:lnTo>
                    <a:pt x="4206753" y="3088652"/>
                  </a:lnTo>
                  <a:lnTo>
                    <a:pt x="4158949" y="3095285"/>
                  </a:lnTo>
                  <a:lnTo>
                    <a:pt x="4111145" y="3101776"/>
                  </a:lnTo>
                  <a:lnTo>
                    <a:pt x="4063341" y="3108143"/>
                  </a:lnTo>
                  <a:lnTo>
                    <a:pt x="4015537" y="3114403"/>
                  </a:lnTo>
                  <a:lnTo>
                    <a:pt x="3967733" y="3120571"/>
                  </a:lnTo>
                  <a:lnTo>
                    <a:pt x="3919929" y="3126660"/>
                  </a:lnTo>
                  <a:lnTo>
                    <a:pt x="3872125" y="3132682"/>
                  </a:lnTo>
                  <a:lnTo>
                    <a:pt x="3824321" y="3138649"/>
                  </a:lnTo>
                  <a:lnTo>
                    <a:pt x="3776517" y="3144569"/>
                  </a:lnTo>
                  <a:lnTo>
                    <a:pt x="3728713" y="3150450"/>
                  </a:lnTo>
                  <a:lnTo>
                    <a:pt x="3680909" y="3156298"/>
                  </a:lnTo>
                  <a:lnTo>
                    <a:pt x="3633105" y="3162118"/>
                  </a:lnTo>
                  <a:lnTo>
                    <a:pt x="3585301" y="3167913"/>
                  </a:lnTo>
                  <a:lnTo>
                    <a:pt x="3537497" y="3173684"/>
                  </a:lnTo>
                  <a:lnTo>
                    <a:pt x="3489693" y="3179433"/>
                  </a:lnTo>
                  <a:lnTo>
                    <a:pt x="3441889" y="3185159"/>
                  </a:lnTo>
                  <a:lnTo>
                    <a:pt x="3394085" y="3190860"/>
                  </a:lnTo>
                  <a:lnTo>
                    <a:pt x="3346281" y="3196534"/>
                  </a:lnTo>
                  <a:lnTo>
                    <a:pt x="3298477" y="3202177"/>
                  </a:lnTo>
                  <a:lnTo>
                    <a:pt x="3250673" y="3207785"/>
                  </a:lnTo>
                  <a:lnTo>
                    <a:pt x="3202869" y="3213352"/>
                  </a:lnTo>
                  <a:lnTo>
                    <a:pt x="3155065" y="3218873"/>
                  </a:lnTo>
                  <a:lnTo>
                    <a:pt x="3107261" y="3224343"/>
                  </a:lnTo>
                  <a:lnTo>
                    <a:pt x="3059457" y="3229756"/>
                  </a:lnTo>
                  <a:lnTo>
                    <a:pt x="3011653" y="3235104"/>
                  </a:lnTo>
                  <a:lnTo>
                    <a:pt x="2963849" y="3240382"/>
                  </a:lnTo>
                  <a:lnTo>
                    <a:pt x="2916045" y="3245584"/>
                  </a:lnTo>
                  <a:lnTo>
                    <a:pt x="2868241" y="3250703"/>
                  </a:lnTo>
                  <a:lnTo>
                    <a:pt x="2820437" y="3255733"/>
                  </a:lnTo>
                  <a:lnTo>
                    <a:pt x="2772633" y="3260670"/>
                  </a:lnTo>
                  <a:lnTo>
                    <a:pt x="2724829" y="3265508"/>
                  </a:lnTo>
                  <a:lnTo>
                    <a:pt x="2677025" y="3270242"/>
                  </a:lnTo>
                  <a:lnTo>
                    <a:pt x="2629221" y="3274868"/>
                  </a:lnTo>
                  <a:lnTo>
                    <a:pt x="2581417" y="3279382"/>
                  </a:lnTo>
                  <a:lnTo>
                    <a:pt x="2533613" y="3283782"/>
                  </a:lnTo>
                  <a:lnTo>
                    <a:pt x="2485809" y="3288064"/>
                  </a:lnTo>
                  <a:lnTo>
                    <a:pt x="2438005" y="3292226"/>
                  </a:lnTo>
                  <a:lnTo>
                    <a:pt x="2390201" y="3296267"/>
                  </a:lnTo>
                  <a:lnTo>
                    <a:pt x="2342397" y="3300185"/>
                  </a:lnTo>
                  <a:lnTo>
                    <a:pt x="2294593" y="3303979"/>
                  </a:lnTo>
                  <a:lnTo>
                    <a:pt x="2246789" y="3307650"/>
                  </a:lnTo>
                  <a:lnTo>
                    <a:pt x="2198985" y="3311198"/>
                  </a:lnTo>
                  <a:lnTo>
                    <a:pt x="2151180" y="3314622"/>
                  </a:lnTo>
                  <a:lnTo>
                    <a:pt x="2103376" y="3317925"/>
                  </a:lnTo>
                  <a:lnTo>
                    <a:pt x="2055572" y="3321108"/>
                  </a:lnTo>
                  <a:lnTo>
                    <a:pt x="2007768" y="3324172"/>
                  </a:lnTo>
                  <a:lnTo>
                    <a:pt x="1959964" y="3327118"/>
                  </a:lnTo>
                  <a:lnTo>
                    <a:pt x="1912160" y="3329950"/>
                  </a:lnTo>
                  <a:lnTo>
                    <a:pt x="1864356" y="3332669"/>
                  </a:lnTo>
                  <a:lnTo>
                    <a:pt x="1816552" y="3335278"/>
                  </a:lnTo>
                  <a:lnTo>
                    <a:pt x="1768748" y="3337780"/>
                  </a:lnTo>
                  <a:lnTo>
                    <a:pt x="1720944" y="3340178"/>
                  </a:lnTo>
                  <a:lnTo>
                    <a:pt x="1673140" y="3342473"/>
                  </a:lnTo>
                  <a:lnTo>
                    <a:pt x="1625336" y="3344671"/>
                  </a:lnTo>
                  <a:lnTo>
                    <a:pt x="1577532" y="3346772"/>
                  </a:lnTo>
                  <a:lnTo>
                    <a:pt x="1529728" y="3348781"/>
                  </a:lnTo>
                  <a:lnTo>
                    <a:pt x="1481924" y="3350701"/>
                  </a:lnTo>
                  <a:lnTo>
                    <a:pt x="1434120" y="3352535"/>
                  </a:lnTo>
                  <a:lnTo>
                    <a:pt x="1386316" y="3354285"/>
                  </a:lnTo>
                  <a:lnTo>
                    <a:pt x="1338512" y="3355955"/>
                  </a:lnTo>
                  <a:lnTo>
                    <a:pt x="1290708" y="3357548"/>
                  </a:lnTo>
                  <a:lnTo>
                    <a:pt x="1242904" y="3359067"/>
                  </a:lnTo>
                  <a:lnTo>
                    <a:pt x="1195100" y="3360515"/>
                  </a:lnTo>
                  <a:lnTo>
                    <a:pt x="1147296" y="3361894"/>
                  </a:lnTo>
                  <a:lnTo>
                    <a:pt x="1099492" y="3363208"/>
                  </a:lnTo>
                  <a:lnTo>
                    <a:pt x="1051688" y="3364459"/>
                  </a:lnTo>
                  <a:lnTo>
                    <a:pt x="1003884" y="3365650"/>
                  </a:lnTo>
                  <a:lnTo>
                    <a:pt x="956080" y="3366784"/>
                  </a:lnTo>
                  <a:lnTo>
                    <a:pt x="908276" y="3367862"/>
                  </a:lnTo>
                  <a:lnTo>
                    <a:pt x="860472" y="3368888"/>
                  </a:lnTo>
                  <a:lnTo>
                    <a:pt x="812668" y="3369864"/>
                  </a:lnTo>
                  <a:lnTo>
                    <a:pt x="764864" y="3370792"/>
                  </a:lnTo>
                  <a:lnTo>
                    <a:pt x="717060" y="3371674"/>
                  </a:lnTo>
                  <a:lnTo>
                    <a:pt x="669256" y="3372512"/>
                  </a:lnTo>
                  <a:lnTo>
                    <a:pt x="621452" y="3373309"/>
                  </a:lnTo>
                  <a:lnTo>
                    <a:pt x="573648" y="3374066"/>
                  </a:lnTo>
                  <a:lnTo>
                    <a:pt x="525844" y="3374786"/>
                  </a:lnTo>
                  <a:lnTo>
                    <a:pt x="478040" y="3375469"/>
                  </a:lnTo>
                  <a:lnTo>
                    <a:pt x="430236" y="3376118"/>
                  </a:lnTo>
                  <a:lnTo>
                    <a:pt x="382432" y="3376735"/>
                  </a:lnTo>
                  <a:lnTo>
                    <a:pt x="334628" y="3377320"/>
                  </a:lnTo>
                  <a:lnTo>
                    <a:pt x="286824" y="3377876"/>
                  </a:lnTo>
                  <a:lnTo>
                    <a:pt x="239020" y="3378403"/>
                  </a:lnTo>
                  <a:lnTo>
                    <a:pt x="191216" y="3378904"/>
                  </a:lnTo>
                  <a:lnTo>
                    <a:pt x="143412" y="3379380"/>
                  </a:lnTo>
                  <a:lnTo>
                    <a:pt x="95608" y="3379831"/>
                  </a:lnTo>
                  <a:lnTo>
                    <a:pt x="47804" y="3380259"/>
                  </a:lnTo>
                  <a:lnTo>
                    <a:pt x="0" y="3380666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890324" y="5752507"/>
              <a:ext cx="5784286" cy="3360643"/>
            </a:xfrm>
            <a:custGeom>
              <a:avLst/>
              <a:pathLst>
                <a:path w="5784286" h="3360643">
                  <a:moveTo>
                    <a:pt x="0" y="3360643"/>
                  </a:moveTo>
                  <a:lnTo>
                    <a:pt x="47804" y="3358803"/>
                  </a:lnTo>
                  <a:lnTo>
                    <a:pt x="95608" y="3356840"/>
                  </a:lnTo>
                  <a:lnTo>
                    <a:pt x="143412" y="3354745"/>
                  </a:lnTo>
                  <a:lnTo>
                    <a:pt x="191216" y="3352509"/>
                  </a:lnTo>
                  <a:lnTo>
                    <a:pt x="239020" y="3350123"/>
                  </a:lnTo>
                  <a:lnTo>
                    <a:pt x="286824" y="3347578"/>
                  </a:lnTo>
                  <a:lnTo>
                    <a:pt x="334628" y="3344861"/>
                  </a:lnTo>
                  <a:lnTo>
                    <a:pt x="382432" y="3341964"/>
                  </a:lnTo>
                  <a:lnTo>
                    <a:pt x="430236" y="3338872"/>
                  </a:lnTo>
                  <a:lnTo>
                    <a:pt x="478040" y="3335574"/>
                  </a:lnTo>
                  <a:lnTo>
                    <a:pt x="525844" y="3332056"/>
                  </a:lnTo>
                  <a:lnTo>
                    <a:pt x="573648" y="3328304"/>
                  </a:lnTo>
                  <a:lnTo>
                    <a:pt x="621452" y="3324303"/>
                  </a:lnTo>
                  <a:lnTo>
                    <a:pt x="669256" y="3320036"/>
                  </a:lnTo>
                  <a:lnTo>
                    <a:pt x="717060" y="3315486"/>
                  </a:lnTo>
                  <a:lnTo>
                    <a:pt x="764864" y="3310636"/>
                  </a:lnTo>
                  <a:lnTo>
                    <a:pt x="812668" y="3305466"/>
                  </a:lnTo>
                  <a:lnTo>
                    <a:pt x="860472" y="3299955"/>
                  </a:lnTo>
                  <a:lnTo>
                    <a:pt x="908276" y="3294084"/>
                  </a:lnTo>
                  <a:lnTo>
                    <a:pt x="956080" y="3287828"/>
                  </a:lnTo>
                  <a:lnTo>
                    <a:pt x="1003884" y="3281165"/>
                  </a:lnTo>
                  <a:lnTo>
                    <a:pt x="1051688" y="3274068"/>
                  </a:lnTo>
                  <a:lnTo>
                    <a:pt x="1099492" y="3266513"/>
                  </a:lnTo>
                  <a:lnTo>
                    <a:pt x="1147296" y="3258471"/>
                  </a:lnTo>
                  <a:lnTo>
                    <a:pt x="1195100" y="3249912"/>
                  </a:lnTo>
                  <a:lnTo>
                    <a:pt x="1242904" y="3240807"/>
                  </a:lnTo>
                  <a:lnTo>
                    <a:pt x="1290708" y="3231124"/>
                  </a:lnTo>
                  <a:lnTo>
                    <a:pt x="1338512" y="3220828"/>
                  </a:lnTo>
                  <a:lnTo>
                    <a:pt x="1386316" y="3209887"/>
                  </a:lnTo>
                  <a:lnTo>
                    <a:pt x="1434120" y="3198262"/>
                  </a:lnTo>
                  <a:lnTo>
                    <a:pt x="1481924" y="3185918"/>
                  </a:lnTo>
                  <a:lnTo>
                    <a:pt x="1529728" y="3172814"/>
                  </a:lnTo>
                  <a:lnTo>
                    <a:pt x="1577532" y="3158911"/>
                  </a:lnTo>
                  <a:lnTo>
                    <a:pt x="1625336" y="3144167"/>
                  </a:lnTo>
                  <a:lnTo>
                    <a:pt x="1673140" y="3128540"/>
                  </a:lnTo>
                  <a:lnTo>
                    <a:pt x="1720944" y="3111986"/>
                  </a:lnTo>
                  <a:lnTo>
                    <a:pt x="1768748" y="3094461"/>
                  </a:lnTo>
                  <a:lnTo>
                    <a:pt x="1816552" y="3075918"/>
                  </a:lnTo>
                  <a:lnTo>
                    <a:pt x="1864356" y="3056314"/>
                  </a:lnTo>
                  <a:lnTo>
                    <a:pt x="1912160" y="3035601"/>
                  </a:lnTo>
                  <a:lnTo>
                    <a:pt x="1959964" y="3013735"/>
                  </a:lnTo>
                  <a:lnTo>
                    <a:pt x="2007768" y="2990668"/>
                  </a:lnTo>
                  <a:lnTo>
                    <a:pt x="2055572" y="2966357"/>
                  </a:lnTo>
                  <a:lnTo>
                    <a:pt x="2103376" y="2940756"/>
                  </a:lnTo>
                  <a:lnTo>
                    <a:pt x="2151180" y="2913824"/>
                  </a:lnTo>
                  <a:lnTo>
                    <a:pt x="2198985" y="2885520"/>
                  </a:lnTo>
                  <a:lnTo>
                    <a:pt x="2246789" y="2855804"/>
                  </a:lnTo>
                  <a:lnTo>
                    <a:pt x="2294593" y="2824643"/>
                  </a:lnTo>
                  <a:lnTo>
                    <a:pt x="2342397" y="2792002"/>
                  </a:lnTo>
                  <a:lnTo>
                    <a:pt x="2390201" y="2757856"/>
                  </a:lnTo>
                  <a:lnTo>
                    <a:pt x="2438005" y="2722179"/>
                  </a:lnTo>
                  <a:lnTo>
                    <a:pt x="2485809" y="2684953"/>
                  </a:lnTo>
                  <a:lnTo>
                    <a:pt x="2533613" y="2646167"/>
                  </a:lnTo>
                  <a:lnTo>
                    <a:pt x="2581417" y="2605813"/>
                  </a:lnTo>
                  <a:lnTo>
                    <a:pt x="2629221" y="2563894"/>
                  </a:lnTo>
                  <a:lnTo>
                    <a:pt x="2677025" y="2520418"/>
                  </a:lnTo>
                  <a:lnTo>
                    <a:pt x="2724829" y="2475401"/>
                  </a:lnTo>
                  <a:lnTo>
                    <a:pt x="2772633" y="2428870"/>
                  </a:lnTo>
                  <a:lnTo>
                    <a:pt x="2820437" y="2380858"/>
                  </a:lnTo>
                  <a:lnTo>
                    <a:pt x="2868241" y="2331410"/>
                  </a:lnTo>
                  <a:lnTo>
                    <a:pt x="2916045" y="2280579"/>
                  </a:lnTo>
                  <a:lnTo>
                    <a:pt x="2963849" y="2228428"/>
                  </a:lnTo>
                  <a:lnTo>
                    <a:pt x="3011653" y="2175030"/>
                  </a:lnTo>
                  <a:lnTo>
                    <a:pt x="3059457" y="2120469"/>
                  </a:lnTo>
                  <a:lnTo>
                    <a:pt x="3107261" y="2064834"/>
                  </a:lnTo>
                  <a:lnTo>
                    <a:pt x="3155065" y="2008228"/>
                  </a:lnTo>
                  <a:lnTo>
                    <a:pt x="3202869" y="1950758"/>
                  </a:lnTo>
                  <a:lnTo>
                    <a:pt x="3250673" y="1892542"/>
                  </a:lnTo>
                  <a:lnTo>
                    <a:pt x="3298477" y="1833702"/>
                  </a:lnTo>
                  <a:lnTo>
                    <a:pt x="3346281" y="1774367"/>
                  </a:lnTo>
                  <a:lnTo>
                    <a:pt x="3394085" y="1714671"/>
                  </a:lnTo>
                  <a:lnTo>
                    <a:pt x="3441889" y="1654751"/>
                  </a:lnTo>
                  <a:lnTo>
                    <a:pt x="3489693" y="1594746"/>
                  </a:lnTo>
                  <a:lnTo>
                    <a:pt x="3537497" y="1534796"/>
                  </a:lnTo>
                  <a:lnTo>
                    <a:pt x="3585301" y="1475042"/>
                  </a:lnTo>
                  <a:lnTo>
                    <a:pt x="3633105" y="1415621"/>
                  </a:lnTo>
                  <a:lnTo>
                    <a:pt x="3680909" y="1356670"/>
                  </a:lnTo>
                  <a:lnTo>
                    <a:pt x="3728713" y="1298318"/>
                  </a:lnTo>
                  <a:lnTo>
                    <a:pt x="3776517" y="1240693"/>
                  </a:lnTo>
                  <a:lnTo>
                    <a:pt x="3824321" y="1183914"/>
                  </a:lnTo>
                  <a:lnTo>
                    <a:pt x="3872125" y="1128094"/>
                  </a:lnTo>
                  <a:lnTo>
                    <a:pt x="3919929" y="1073337"/>
                  </a:lnTo>
                  <a:lnTo>
                    <a:pt x="3967733" y="1019739"/>
                  </a:lnTo>
                  <a:lnTo>
                    <a:pt x="4015537" y="967388"/>
                  </a:lnTo>
                  <a:lnTo>
                    <a:pt x="4063341" y="916359"/>
                  </a:lnTo>
                  <a:lnTo>
                    <a:pt x="4111145" y="866721"/>
                  </a:lnTo>
                  <a:lnTo>
                    <a:pt x="4158949" y="818532"/>
                  </a:lnTo>
                  <a:lnTo>
                    <a:pt x="4206753" y="771839"/>
                  </a:lnTo>
                  <a:lnTo>
                    <a:pt x="4254557" y="726680"/>
                  </a:lnTo>
                  <a:lnTo>
                    <a:pt x="4302361" y="683084"/>
                  </a:lnTo>
                  <a:lnTo>
                    <a:pt x="4350166" y="641071"/>
                  </a:lnTo>
                  <a:lnTo>
                    <a:pt x="4397970" y="600653"/>
                  </a:lnTo>
                  <a:lnTo>
                    <a:pt x="4445774" y="561833"/>
                  </a:lnTo>
                  <a:lnTo>
                    <a:pt x="4493578" y="524606"/>
                  </a:lnTo>
                  <a:lnTo>
                    <a:pt x="4541382" y="488963"/>
                  </a:lnTo>
                  <a:lnTo>
                    <a:pt x="4589186" y="454885"/>
                  </a:lnTo>
                  <a:lnTo>
                    <a:pt x="4636990" y="422350"/>
                  </a:lnTo>
                  <a:lnTo>
                    <a:pt x="4684794" y="391331"/>
                  </a:lnTo>
                  <a:lnTo>
                    <a:pt x="4732598" y="361795"/>
                  </a:lnTo>
                  <a:lnTo>
                    <a:pt x="4780402" y="333707"/>
                  </a:lnTo>
                  <a:lnTo>
                    <a:pt x="4828206" y="307027"/>
                  </a:lnTo>
                  <a:lnTo>
                    <a:pt x="4876010" y="281715"/>
                  </a:lnTo>
                  <a:lnTo>
                    <a:pt x="4923814" y="257726"/>
                  </a:lnTo>
                  <a:lnTo>
                    <a:pt x="4971618" y="235016"/>
                  </a:lnTo>
                  <a:lnTo>
                    <a:pt x="5019422" y="213538"/>
                  </a:lnTo>
                  <a:lnTo>
                    <a:pt x="5067226" y="193246"/>
                  </a:lnTo>
                  <a:lnTo>
                    <a:pt x="5115030" y="174091"/>
                  </a:lnTo>
                  <a:lnTo>
                    <a:pt x="5162834" y="156026"/>
                  </a:lnTo>
                  <a:lnTo>
                    <a:pt x="5210638" y="139004"/>
                  </a:lnTo>
                  <a:lnTo>
                    <a:pt x="5258442" y="122978"/>
                  </a:lnTo>
                  <a:lnTo>
                    <a:pt x="5306246" y="107902"/>
                  </a:lnTo>
                  <a:lnTo>
                    <a:pt x="5354050" y="93730"/>
                  </a:lnTo>
                  <a:lnTo>
                    <a:pt x="5401854" y="80419"/>
                  </a:lnTo>
                  <a:lnTo>
                    <a:pt x="5449658" y="67924"/>
                  </a:lnTo>
                  <a:lnTo>
                    <a:pt x="5497462" y="56205"/>
                  </a:lnTo>
                  <a:lnTo>
                    <a:pt x="5545266" y="45221"/>
                  </a:lnTo>
                  <a:lnTo>
                    <a:pt x="5593070" y="34932"/>
                  </a:lnTo>
                  <a:lnTo>
                    <a:pt x="5640874" y="25301"/>
                  </a:lnTo>
                  <a:lnTo>
                    <a:pt x="5688678" y="16291"/>
                  </a:lnTo>
                  <a:lnTo>
                    <a:pt x="5736482" y="7869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890324" y="8380712"/>
              <a:ext cx="5784286" cy="759929"/>
            </a:xfrm>
            <a:custGeom>
              <a:avLst/>
              <a:pathLst>
                <a:path w="5784286" h="759929">
                  <a:moveTo>
                    <a:pt x="0" y="752460"/>
                  </a:moveTo>
                  <a:lnTo>
                    <a:pt x="47804" y="752054"/>
                  </a:lnTo>
                  <a:lnTo>
                    <a:pt x="95608" y="751626"/>
                  </a:lnTo>
                  <a:lnTo>
                    <a:pt x="143412" y="751174"/>
                  </a:lnTo>
                  <a:lnTo>
                    <a:pt x="191216" y="750699"/>
                  </a:lnTo>
                  <a:lnTo>
                    <a:pt x="239020" y="750198"/>
                  </a:lnTo>
                  <a:lnTo>
                    <a:pt x="286824" y="749670"/>
                  </a:lnTo>
                  <a:lnTo>
                    <a:pt x="334628" y="749115"/>
                  </a:lnTo>
                  <a:lnTo>
                    <a:pt x="382432" y="748529"/>
                  </a:lnTo>
                  <a:lnTo>
                    <a:pt x="430236" y="747913"/>
                  </a:lnTo>
                  <a:lnTo>
                    <a:pt x="478040" y="747264"/>
                  </a:lnTo>
                  <a:lnTo>
                    <a:pt x="525844" y="746581"/>
                  </a:lnTo>
                  <a:lnTo>
                    <a:pt x="573648" y="745861"/>
                  </a:lnTo>
                  <a:lnTo>
                    <a:pt x="621452" y="745104"/>
                  </a:lnTo>
                  <a:lnTo>
                    <a:pt x="669256" y="744307"/>
                  </a:lnTo>
                  <a:lnTo>
                    <a:pt x="717060" y="743469"/>
                  </a:lnTo>
                  <a:lnTo>
                    <a:pt x="764864" y="742587"/>
                  </a:lnTo>
                  <a:lnTo>
                    <a:pt x="812668" y="741659"/>
                  </a:lnTo>
                  <a:lnTo>
                    <a:pt x="860472" y="740683"/>
                  </a:lnTo>
                  <a:lnTo>
                    <a:pt x="908276" y="739657"/>
                  </a:lnTo>
                  <a:lnTo>
                    <a:pt x="956080" y="738579"/>
                  </a:lnTo>
                  <a:lnTo>
                    <a:pt x="1003884" y="737445"/>
                  </a:lnTo>
                  <a:lnTo>
                    <a:pt x="1051688" y="736254"/>
                  </a:lnTo>
                  <a:lnTo>
                    <a:pt x="1099492" y="735003"/>
                  </a:lnTo>
                  <a:lnTo>
                    <a:pt x="1147296" y="733689"/>
                  </a:lnTo>
                  <a:lnTo>
                    <a:pt x="1195100" y="732309"/>
                  </a:lnTo>
                  <a:lnTo>
                    <a:pt x="1242904" y="730862"/>
                  </a:lnTo>
                  <a:lnTo>
                    <a:pt x="1290708" y="729343"/>
                  </a:lnTo>
                  <a:lnTo>
                    <a:pt x="1338512" y="727750"/>
                  </a:lnTo>
                  <a:lnTo>
                    <a:pt x="1386316" y="726080"/>
                  </a:lnTo>
                  <a:lnTo>
                    <a:pt x="1434120" y="724329"/>
                  </a:lnTo>
                  <a:lnTo>
                    <a:pt x="1481924" y="722496"/>
                  </a:lnTo>
                  <a:lnTo>
                    <a:pt x="1529728" y="720576"/>
                  </a:lnTo>
                  <a:lnTo>
                    <a:pt x="1577532" y="718567"/>
                  </a:lnTo>
                  <a:lnTo>
                    <a:pt x="1625336" y="716465"/>
                  </a:lnTo>
                  <a:lnTo>
                    <a:pt x="1673140" y="714268"/>
                  </a:lnTo>
                  <a:lnTo>
                    <a:pt x="1720944" y="711972"/>
                  </a:lnTo>
                  <a:lnTo>
                    <a:pt x="1768748" y="709575"/>
                  </a:lnTo>
                  <a:lnTo>
                    <a:pt x="1816552" y="707073"/>
                  </a:lnTo>
                  <a:lnTo>
                    <a:pt x="1864356" y="704464"/>
                  </a:lnTo>
                  <a:lnTo>
                    <a:pt x="1912160" y="701745"/>
                  </a:lnTo>
                  <a:lnTo>
                    <a:pt x="1959964" y="698913"/>
                  </a:lnTo>
                  <a:lnTo>
                    <a:pt x="2007768" y="695966"/>
                  </a:lnTo>
                  <a:lnTo>
                    <a:pt x="2055572" y="692903"/>
                  </a:lnTo>
                  <a:lnTo>
                    <a:pt x="2103376" y="689720"/>
                  </a:lnTo>
                  <a:lnTo>
                    <a:pt x="2151180" y="686417"/>
                  </a:lnTo>
                  <a:lnTo>
                    <a:pt x="2198985" y="682992"/>
                  </a:lnTo>
                  <a:lnTo>
                    <a:pt x="2246789" y="679445"/>
                  </a:lnTo>
                  <a:lnTo>
                    <a:pt x="2294593" y="675774"/>
                  </a:lnTo>
                  <a:lnTo>
                    <a:pt x="2342397" y="671979"/>
                  </a:lnTo>
                  <a:lnTo>
                    <a:pt x="2390201" y="668061"/>
                  </a:lnTo>
                  <a:lnTo>
                    <a:pt x="2438005" y="664021"/>
                  </a:lnTo>
                  <a:lnTo>
                    <a:pt x="2485809" y="659859"/>
                  </a:lnTo>
                  <a:lnTo>
                    <a:pt x="2533613" y="655577"/>
                  </a:lnTo>
                  <a:lnTo>
                    <a:pt x="2581417" y="651177"/>
                  </a:lnTo>
                  <a:lnTo>
                    <a:pt x="2629221" y="646663"/>
                  </a:lnTo>
                  <a:lnTo>
                    <a:pt x="2677025" y="642037"/>
                  </a:lnTo>
                  <a:lnTo>
                    <a:pt x="2724829" y="637303"/>
                  </a:lnTo>
                  <a:lnTo>
                    <a:pt x="2772633" y="632465"/>
                  </a:lnTo>
                  <a:lnTo>
                    <a:pt x="2820437" y="627528"/>
                  </a:lnTo>
                  <a:lnTo>
                    <a:pt x="2868241" y="622497"/>
                  </a:lnTo>
                  <a:lnTo>
                    <a:pt x="2916045" y="617378"/>
                  </a:lnTo>
                  <a:lnTo>
                    <a:pt x="2963849" y="612177"/>
                  </a:lnTo>
                  <a:lnTo>
                    <a:pt x="3011653" y="606899"/>
                  </a:lnTo>
                  <a:lnTo>
                    <a:pt x="3059457" y="601550"/>
                  </a:lnTo>
                  <a:lnTo>
                    <a:pt x="3107261" y="596138"/>
                  </a:lnTo>
                  <a:lnTo>
                    <a:pt x="3155065" y="590668"/>
                  </a:lnTo>
                  <a:lnTo>
                    <a:pt x="3202869" y="585147"/>
                  </a:lnTo>
                  <a:lnTo>
                    <a:pt x="3250673" y="579579"/>
                  </a:lnTo>
                  <a:lnTo>
                    <a:pt x="3298477" y="573972"/>
                  </a:lnTo>
                  <a:lnTo>
                    <a:pt x="3346281" y="568329"/>
                  </a:lnTo>
                  <a:lnTo>
                    <a:pt x="3394085" y="562655"/>
                  </a:lnTo>
                  <a:lnTo>
                    <a:pt x="3441889" y="556954"/>
                  </a:lnTo>
                  <a:lnTo>
                    <a:pt x="3489693" y="551228"/>
                  </a:lnTo>
                  <a:lnTo>
                    <a:pt x="3537497" y="545479"/>
                  </a:lnTo>
                  <a:lnTo>
                    <a:pt x="3585301" y="539707"/>
                  </a:lnTo>
                  <a:lnTo>
                    <a:pt x="3633105" y="533913"/>
                  </a:lnTo>
                  <a:lnTo>
                    <a:pt x="3680909" y="528093"/>
                  </a:lnTo>
                  <a:lnTo>
                    <a:pt x="3728713" y="522245"/>
                  </a:lnTo>
                  <a:lnTo>
                    <a:pt x="3776517" y="516364"/>
                  </a:lnTo>
                  <a:lnTo>
                    <a:pt x="3824321" y="510444"/>
                  </a:lnTo>
                  <a:lnTo>
                    <a:pt x="3872125" y="504477"/>
                  </a:lnTo>
                  <a:lnTo>
                    <a:pt x="3919929" y="498455"/>
                  </a:lnTo>
                  <a:lnTo>
                    <a:pt x="3967733" y="492365"/>
                  </a:lnTo>
                  <a:lnTo>
                    <a:pt x="4015537" y="486198"/>
                  </a:lnTo>
                  <a:lnTo>
                    <a:pt x="4063341" y="479938"/>
                  </a:lnTo>
                  <a:lnTo>
                    <a:pt x="4111145" y="473570"/>
                  </a:lnTo>
                  <a:lnTo>
                    <a:pt x="4158949" y="467080"/>
                  </a:lnTo>
                  <a:lnTo>
                    <a:pt x="4206753" y="460447"/>
                  </a:lnTo>
                  <a:lnTo>
                    <a:pt x="4254557" y="453655"/>
                  </a:lnTo>
                  <a:lnTo>
                    <a:pt x="4302361" y="446682"/>
                  </a:lnTo>
                  <a:lnTo>
                    <a:pt x="4350166" y="439506"/>
                  </a:lnTo>
                  <a:lnTo>
                    <a:pt x="4397970" y="432107"/>
                  </a:lnTo>
                  <a:lnTo>
                    <a:pt x="4445774" y="424460"/>
                  </a:lnTo>
                  <a:lnTo>
                    <a:pt x="4493578" y="416542"/>
                  </a:lnTo>
                  <a:lnTo>
                    <a:pt x="4541382" y="408326"/>
                  </a:lnTo>
                  <a:lnTo>
                    <a:pt x="4589186" y="399787"/>
                  </a:lnTo>
                  <a:lnTo>
                    <a:pt x="4636990" y="390900"/>
                  </a:lnTo>
                  <a:lnTo>
                    <a:pt x="4684794" y="381635"/>
                  </a:lnTo>
                  <a:lnTo>
                    <a:pt x="4732598" y="371967"/>
                  </a:lnTo>
                  <a:lnTo>
                    <a:pt x="4780402" y="361867"/>
                  </a:lnTo>
                  <a:lnTo>
                    <a:pt x="4828206" y="351306"/>
                  </a:lnTo>
                  <a:lnTo>
                    <a:pt x="4876010" y="340256"/>
                  </a:lnTo>
                  <a:lnTo>
                    <a:pt x="4923814" y="328688"/>
                  </a:lnTo>
                  <a:lnTo>
                    <a:pt x="4971618" y="316572"/>
                  </a:lnTo>
                  <a:lnTo>
                    <a:pt x="5019422" y="303880"/>
                  </a:lnTo>
                  <a:lnTo>
                    <a:pt x="5067226" y="290583"/>
                  </a:lnTo>
                  <a:lnTo>
                    <a:pt x="5115030" y="276651"/>
                  </a:lnTo>
                  <a:lnTo>
                    <a:pt x="5162834" y="262056"/>
                  </a:lnTo>
                  <a:lnTo>
                    <a:pt x="5210638" y="246769"/>
                  </a:lnTo>
                  <a:lnTo>
                    <a:pt x="5258442" y="230762"/>
                  </a:lnTo>
                  <a:lnTo>
                    <a:pt x="5306246" y="214009"/>
                  </a:lnTo>
                  <a:lnTo>
                    <a:pt x="5354050" y="196481"/>
                  </a:lnTo>
                  <a:lnTo>
                    <a:pt x="5401854" y="178154"/>
                  </a:lnTo>
                  <a:lnTo>
                    <a:pt x="5449658" y="159002"/>
                  </a:lnTo>
                  <a:lnTo>
                    <a:pt x="5497462" y="139000"/>
                  </a:lnTo>
                  <a:lnTo>
                    <a:pt x="5545266" y="118128"/>
                  </a:lnTo>
                  <a:lnTo>
                    <a:pt x="5593070" y="96362"/>
                  </a:lnTo>
                  <a:lnTo>
                    <a:pt x="5640874" y="73683"/>
                  </a:lnTo>
                  <a:lnTo>
                    <a:pt x="5688678" y="50073"/>
                  </a:lnTo>
                  <a:lnTo>
                    <a:pt x="5736482" y="25517"/>
                  </a:lnTo>
                  <a:lnTo>
                    <a:pt x="5784286" y="0"/>
                  </a:lnTo>
                  <a:lnTo>
                    <a:pt x="5784286" y="137120"/>
                  </a:lnTo>
                  <a:lnTo>
                    <a:pt x="5736482" y="165821"/>
                  </a:lnTo>
                  <a:lnTo>
                    <a:pt x="5688678" y="193547"/>
                  </a:lnTo>
                  <a:lnTo>
                    <a:pt x="5640874" y="220307"/>
                  </a:lnTo>
                  <a:lnTo>
                    <a:pt x="5593070" y="246116"/>
                  </a:lnTo>
                  <a:lnTo>
                    <a:pt x="5545266" y="270985"/>
                  </a:lnTo>
                  <a:lnTo>
                    <a:pt x="5497462" y="294932"/>
                  </a:lnTo>
                  <a:lnTo>
                    <a:pt x="5449658" y="317973"/>
                  </a:lnTo>
                  <a:lnTo>
                    <a:pt x="5401854" y="340127"/>
                  </a:lnTo>
                  <a:lnTo>
                    <a:pt x="5354050" y="361412"/>
                  </a:lnTo>
                  <a:lnTo>
                    <a:pt x="5306246" y="381848"/>
                  </a:lnTo>
                  <a:lnTo>
                    <a:pt x="5258442" y="401457"/>
                  </a:lnTo>
                  <a:lnTo>
                    <a:pt x="5210638" y="420260"/>
                  </a:lnTo>
                  <a:lnTo>
                    <a:pt x="5162834" y="438279"/>
                  </a:lnTo>
                  <a:lnTo>
                    <a:pt x="5115030" y="455535"/>
                  </a:lnTo>
                  <a:lnTo>
                    <a:pt x="5067226" y="472051"/>
                  </a:lnTo>
                  <a:lnTo>
                    <a:pt x="5019422" y="487849"/>
                  </a:lnTo>
                  <a:lnTo>
                    <a:pt x="4971618" y="502952"/>
                  </a:lnTo>
                  <a:lnTo>
                    <a:pt x="4923814" y="517381"/>
                  </a:lnTo>
                  <a:lnTo>
                    <a:pt x="4876010" y="531160"/>
                  </a:lnTo>
                  <a:lnTo>
                    <a:pt x="4828206" y="544309"/>
                  </a:lnTo>
                  <a:lnTo>
                    <a:pt x="4780402" y="556850"/>
                  </a:lnTo>
                  <a:lnTo>
                    <a:pt x="4732598" y="568804"/>
                  </a:lnTo>
                  <a:lnTo>
                    <a:pt x="4684794" y="580191"/>
                  </a:lnTo>
                  <a:lnTo>
                    <a:pt x="4636990" y="591033"/>
                  </a:lnTo>
                  <a:lnTo>
                    <a:pt x="4589186" y="601349"/>
                  </a:lnTo>
                  <a:lnTo>
                    <a:pt x="4541382" y="611157"/>
                  </a:lnTo>
                  <a:lnTo>
                    <a:pt x="4493578" y="620478"/>
                  </a:lnTo>
                  <a:lnTo>
                    <a:pt x="4445774" y="629329"/>
                  </a:lnTo>
                  <a:lnTo>
                    <a:pt x="4397970" y="637727"/>
                  </a:lnTo>
                  <a:lnTo>
                    <a:pt x="4350166" y="645691"/>
                  </a:lnTo>
                  <a:lnTo>
                    <a:pt x="4302361" y="653237"/>
                  </a:lnTo>
                  <a:lnTo>
                    <a:pt x="4254557" y="660381"/>
                  </a:lnTo>
                  <a:lnTo>
                    <a:pt x="4206753" y="667138"/>
                  </a:lnTo>
                  <a:lnTo>
                    <a:pt x="4158949" y="673526"/>
                  </a:lnTo>
                  <a:lnTo>
                    <a:pt x="4111145" y="679557"/>
                  </a:lnTo>
                  <a:lnTo>
                    <a:pt x="4063341" y="685247"/>
                  </a:lnTo>
                  <a:lnTo>
                    <a:pt x="4015537" y="690610"/>
                  </a:lnTo>
                  <a:lnTo>
                    <a:pt x="3967733" y="695659"/>
                  </a:lnTo>
                  <a:lnTo>
                    <a:pt x="3919929" y="700407"/>
                  </a:lnTo>
                  <a:lnTo>
                    <a:pt x="3872125" y="704868"/>
                  </a:lnTo>
                  <a:lnTo>
                    <a:pt x="3824321" y="709054"/>
                  </a:lnTo>
                  <a:lnTo>
                    <a:pt x="3776517" y="712977"/>
                  </a:lnTo>
                  <a:lnTo>
                    <a:pt x="3728713" y="716649"/>
                  </a:lnTo>
                  <a:lnTo>
                    <a:pt x="3680909" y="720082"/>
                  </a:lnTo>
                  <a:lnTo>
                    <a:pt x="3633105" y="723287"/>
                  </a:lnTo>
                  <a:lnTo>
                    <a:pt x="3585301" y="726275"/>
                  </a:lnTo>
                  <a:lnTo>
                    <a:pt x="3537497" y="729058"/>
                  </a:lnTo>
                  <a:lnTo>
                    <a:pt x="3489693" y="731645"/>
                  </a:lnTo>
                  <a:lnTo>
                    <a:pt x="3441889" y="734047"/>
                  </a:lnTo>
                  <a:lnTo>
                    <a:pt x="3394085" y="736274"/>
                  </a:lnTo>
                  <a:lnTo>
                    <a:pt x="3346281" y="738335"/>
                  </a:lnTo>
                  <a:lnTo>
                    <a:pt x="3298477" y="740241"/>
                  </a:lnTo>
                  <a:lnTo>
                    <a:pt x="3250673" y="742000"/>
                  </a:lnTo>
                  <a:lnTo>
                    <a:pt x="3202869" y="743621"/>
                  </a:lnTo>
                  <a:lnTo>
                    <a:pt x="3155065" y="745113"/>
                  </a:lnTo>
                  <a:lnTo>
                    <a:pt x="3107261" y="746483"/>
                  </a:lnTo>
                  <a:lnTo>
                    <a:pt x="3059457" y="747741"/>
                  </a:lnTo>
                  <a:lnTo>
                    <a:pt x="3011653" y="748893"/>
                  </a:lnTo>
                  <a:lnTo>
                    <a:pt x="2963849" y="749947"/>
                  </a:lnTo>
                  <a:lnTo>
                    <a:pt x="2916045" y="750910"/>
                  </a:lnTo>
                  <a:lnTo>
                    <a:pt x="2868241" y="751789"/>
                  </a:lnTo>
                  <a:lnTo>
                    <a:pt x="2820437" y="752589"/>
                  </a:lnTo>
                  <a:lnTo>
                    <a:pt x="2772633" y="753317"/>
                  </a:lnTo>
                  <a:lnTo>
                    <a:pt x="2724829" y="753979"/>
                  </a:lnTo>
                  <a:lnTo>
                    <a:pt x="2677025" y="754579"/>
                  </a:lnTo>
                  <a:lnTo>
                    <a:pt x="2629221" y="755123"/>
                  </a:lnTo>
                  <a:lnTo>
                    <a:pt x="2581417" y="755615"/>
                  </a:lnTo>
                  <a:lnTo>
                    <a:pt x="2533613" y="756061"/>
                  </a:lnTo>
                  <a:lnTo>
                    <a:pt x="2485809" y="756463"/>
                  </a:lnTo>
                  <a:lnTo>
                    <a:pt x="2438005" y="756825"/>
                  </a:lnTo>
                  <a:lnTo>
                    <a:pt x="2390201" y="757152"/>
                  </a:lnTo>
                  <a:lnTo>
                    <a:pt x="2342397" y="757446"/>
                  </a:lnTo>
                  <a:lnTo>
                    <a:pt x="2294593" y="757711"/>
                  </a:lnTo>
                  <a:lnTo>
                    <a:pt x="2246789" y="757948"/>
                  </a:lnTo>
                  <a:lnTo>
                    <a:pt x="2198985" y="758162"/>
                  </a:lnTo>
                  <a:lnTo>
                    <a:pt x="2151180" y="758353"/>
                  </a:lnTo>
                  <a:lnTo>
                    <a:pt x="2103376" y="758525"/>
                  </a:lnTo>
                  <a:lnTo>
                    <a:pt x="2055572" y="758678"/>
                  </a:lnTo>
                  <a:lnTo>
                    <a:pt x="2007768" y="758816"/>
                  </a:lnTo>
                  <a:lnTo>
                    <a:pt x="1959964" y="758938"/>
                  </a:lnTo>
                  <a:lnTo>
                    <a:pt x="1912160" y="759048"/>
                  </a:lnTo>
                  <a:lnTo>
                    <a:pt x="1864356" y="759146"/>
                  </a:lnTo>
                  <a:lnTo>
                    <a:pt x="1816552" y="759234"/>
                  </a:lnTo>
                  <a:lnTo>
                    <a:pt x="1768748" y="759312"/>
                  </a:lnTo>
                  <a:lnTo>
                    <a:pt x="1720944" y="759381"/>
                  </a:lnTo>
                  <a:lnTo>
                    <a:pt x="1673140" y="759443"/>
                  </a:lnTo>
                  <a:lnTo>
                    <a:pt x="1625336" y="759499"/>
                  </a:lnTo>
                  <a:lnTo>
                    <a:pt x="1577532" y="759548"/>
                  </a:lnTo>
                  <a:lnTo>
                    <a:pt x="1529728" y="759591"/>
                  </a:lnTo>
                  <a:lnTo>
                    <a:pt x="1481924" y="759630"/>
                  </a:lnTo>
                  <a:lnTo>
                    <a:pt x="1434120" y="759665"/>
                  </a:lnTo>
                  <a:lnTo>
                    <a:pt x="1386316" y="759696"/>
                  </a:lnTo>
                  <a:lnTo>
                    <a:pt x="1338512" y="759723"/>
                  </a:lnTo>
                  <a:lnTo>
                    <a:pt x="1290708" y="759747"/>
                  </a:lnTo>
                  <a:lnTo>
                    <a:pt x="1242904" y="759769"/>
                  </a:lnTo>
                  <a:lnTo>
                    <a:pt x="1195100" y="759788"/>
                  </a:lnTo>
                  <a:lnTo>
                    <a:pt x="1147296" y="759805"/>
                  </a:lnTo>
                  <a:lnTo>
                    <a:pt x="1099492" y="759820"/>
                  </a:lnTo>
                  <a:lnTo>
                    <a:pt x="1051688" y="759833"/>
                  </a:lnTo>
                  <a:lnTo>
                    <a:pt x="1003884" y="759845"/>
                  </a:lnTo>
                  <a:lnTo>
                    <a:pt x="956080" y="759855"/>
                  </a:lnTo>
                  <a:lnTo>
                    <a:pt x="908276" y="759865"/>
                  </a:lnTo>
                  <a:lnTo>
                    <a:pt x="860472" y="759873"/>
                  </a:lnTo>
                  <a:lnTo>
                    <a:pt x="812668" y="759880"/>
                  </a:lnTo>
                  <a:lnTo>
                    <a:pt x="764864" y="759887"/>
                  </a:lnTo>
                  <a:lnTo>
                    <a:pt x="717060" y="759892"/>
                  </a:lnTo>
                  <a:lnTo>
                    <a:pt x="669256" y="759897"/>
                  </a:lnTo>
                  <a:lnTo>
                    <a:pt x="621452" y="759902"/>
                  </a:lnTo>
                  <a:lnTo>
                    <a:pt x="573648" y="759906"/>
                  </a:lnTo>
                  <a:lnTo>
                    <a:pt x="525844" y="759909"/>
                  </a:lnTo>
                  <a:lnTo>
                    <a:pt x="478040" y="759913"/>
                  </a:lnTo>
                  <a:lnTo>
                    <a:pt x="430236" y="759915"/>
                  </a:lnTo>
                  <a:lnTo>
                    <a:pt x="382432" y="759918"/>
                  </a:lnTo>
                  <a:lnTo>
                    <a:pt x="334628" y="759920"/>
                  </a:lnTo>
                  <a:lnTo>
                    <a:pt x="286824" y="759922"/>
                  </a:lnTo>
                  <a:lnTo>
                    <a:pt x="239020" y="759924"/>
                  </a:lnTo>
                  <a:lnTo>
                    <a:pt x="191216" y="759925"/>
                  </a:lnTo>
                  <a:lnTo>
                    <a:pt x="143412" y="759926"/>
                  </a:lnTo>
                  <a:lnTo>
                    <a:pt x="95608" y="759927"/>
                  </a:lnTo>
                  <a:lnTo>
                    <a:pt x="47804" y="759929"/>
                  </a:lnTo>
                  <a:lnTo>
                    <a:pt x="0" y="75992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890324" y="8380712"/>
              <a:ext cx="5784286" cy="752460"/>
            </a:xfrm>
            <a:custGeom>
              <a:avLst/>
              <a:pathLst>
                <a:path w="5784286" h="752460">
                  <a:moveTo>
                    <a:pt x="0" y="752460"/>
                  </a:moveTo>
                  <a:lnTo>
                    <a:pt x="47804" y="752054"/>
                  </a:lnTo>
                  <a:lnTo>
                    <a:pt x="95608" y="751626"/>
                  </a:lnTo>
                  <a:lnTo>
                    <a:pt x="143412" y="751174"/>
                  </a:lnTo>
                  <a:lnTo>
                    <a:pt x="191216" y="750699"/>
                  </a:lnTo>
                  <a:lnTo>
                    <a:pt x="239020" y="750198"/>
                  </a:lnTo>
                  <a:lnTo>
                    <a:pt x="286824" y="749670"/>
                  </a:lnTo>
                  <a:lnTo>
                    <a:pt x="334628" y="749115"/>
                  </a:lnTo>
                  <a:lnTo>
                    <a:pt x="382432" y="748529"/>
                  </a:lnTo>
                  <a:lnTo>
                    <a:pt x="430236" y="747913"/>
                  </a:lnTo>
                  <a:lnTo>
                    <a:pt x="478040" y="747264"/>
                  </a:lnTo>
                  <a:lnTo>
                    <a:pt x="525844" y="746581"/>
                  </a:lnTo>
                  <a:lnTo>
                    <a:pt x="573648" y="745861"/>
                  </a:lnTo>
                  <a:lnTo>
                    <a:pt x="621452" y="745104"/>
                  </a:lnTo>
                  <a:lnTo>
                    <a:pt x="669256" y="744307"/>
                  </a:lnTo>
                  <a:lnTo>
                    <a:pt x="717060" y="743469"/>
                  </a:lnTo>
                  <a:lnTo>
                    <a:pt x="764864" y="742587"/>
                  </a:lnTo>
                  <a:lnTo>
                    <a:pt x="812668" y="741659"/>
                  </a:lnTo>
                  <a:lnTo>
                    <a:pt x="860472" y="740683"/>
                  </a:lnTo>
                  <a:lnTo>
                    <a:pt x="908276" y="739657"/>
                  </a:lnTo>
                  <a:lnTo>
                    <a:pt x="956080" y="738579"/>
                  </a:lnTo>
                  <a:lnTo>
                    <a:pt x="1003884" y="737445"/>
                  </a:lnTo>
                  <a:lnTo>
                    <a:pt x="1051688" y="736254"/>
                  </a:lnTo>
                  <a:lnTo>
                    <a:pt x="1099492" y="735003"/>
                  </a:lnTo>
                  <a:lnTo>
                    <a:pt x="1147296" y="733689"/>
                  </a:lnTo>
                  <a:lnTo>
                    <a:pt x="1195100" y="732309"/>
                  </a:lnTo>
                  <a:lnTo>
                    <a:pt x="1242904" y="730862"/>
                  </a:lnTo>
                  <a:lnTo>
                    <a:pt x="1290708" y="729343"/>
                  </a:lnTo>
                  <a:lnTo>
                    <a:pt x="1338512" y="727750"/>
                  </a:lnTo>
                  <a:lnTo>
                    <a:pt x="1386316" y="726080"/>
                  </a:lnTo>
                  <a:lnTo>
                    <a:pt x="1434120" y="724329"/>
                  </a:lnTo>
                  <a:lnTo>
                    <a:pt x="1481924" y="722496"/>
                  </a:lnTo>
                  <a:lnTo>
                    <a:pt x="1529728" y="720576"/>
                  </a:lnTo>
                  <a:lnTo>
                    <a:pt x="1577532" y="718567"/>
                  </a:lnTo>
                  <a:lnTo>
                    <a:pt x="1625336" y="716465"/>
                  </a:lnTo>
                  <a:lnTo>
                    <a:pt x="1673140" y="714268"/>
                  </a:lnTo>
                  <a:lnTo>
                    <a:pt x="1720944" y="711972"/>
                  </a:lnTo>
                  <a:lnTo>
                    <a:pt x="1768748" y="709575"/>
                  </a:lnTo>
                  <a:lnTo>
                    <a:pt x="1816552" y="707073"/>
                  </a:lnTo>
                  <a:lnTo>
                    <a:pt x="1864356" y="704464"/>
                  </a:lnTo>
                  <a:lnTo>
                    <a:pt x="1912160" y="701745"/>
                  </a:lnTo>
                  <a:lnTo>
                    <a:pt x="1959964" y="698913"/>
                  </a:lnTo>
                  <a:lnTo>
                    <a:pt x="2007768" y="695966"/>
                  </a:lnTo>
                  <a:lnTo>
                    <a:pt x="2055572" y="692903"/>
                  </a:lnTo>
                  <a:lnTo>
                    <a:pt x="2103376" y="689720"/>
                  </a:lnTo>
                  <a:lnTo>
                    <a:pt x="2151180" y="686417"/>
                  </a:lnTo>
                  <a:lnTo>
                    <a:pt x="2198985" y="682992"/>
                  </a:lnTo>
                  <a:lnTo>
                    <a:pt x="2246789" y="679445"/>
                  </a:lnTo>
                  <a:lnTo>
                    <a:pt x="2294593" y="675774"/>
                  </a:lnTo>
                  <a:lnTo>
                    <a:pt x="2342397" y="671979"/>
                  </a:lnTo>
                  <a:lnTo>
                    <a:pt x="2390201" y="668061"/>
                  </a:lnTo>
                  <a:lnTo>
                    <a:pt x="2438005" y="664021"/>
                  </a:lnTo>
                  <a:lnTo>
                    <a:pt x="2485809" y="659859"/>
                  </a:lnTo>
                  <a:lnTo>
                    <a:pt x="2533613" y="655577"/>
                  </a:lnTo>
                  <a:lnTo>
                    <a:pt x="2581417" y="651177"/>
                  </a:lnTo>
                  <a:lnTo>
                    <a:pt x="2629221" y="646663"/>
                  </a:lnTo>
                  <a:lnTo>
                    <a:pt x="2677025" y="642037"/>
                  </a:lnTo>
                  <a:lnTo>
                    <a:pt x="2724829" y="637303"/>
                  </a:lnTo>
                  <a:lnTo>
                    <a:pt x="2772633" y="632465"/>
                  </a:lnTo>
                  <a:lnTo>
                    <a:pt x="2820437" y="627528"/>
                  </a:lnTo>
                  <a:lnTo>
                    <a:pt x="2868241" y="622497"/>
                  </a:lnTo>
                  <a:lnTo>
                    <a:pt x="2916045" y="617378"/>
                  </a:lnTo>
                  <a:lnTo>
                    <a:pt x="2963849" y="612177"/>
                  </a:lnTo>
                  <a:lnTo>
                    <a:pt x="3011653" y="606899"/>
                  </a:lnTo>
                  <a:lnTo>
                    <a:pt x="3059457" y="601550"/>
                  </a:lnTo>
                  <a:lnTo>
                    <a:pt x="3107261" y="596138"/>
                  </a:lnTo>
                  <a:lnTo>
                    <a:pt x="3155065" y="590668"/>
                  </a:lnTo>
                  <a:lnTo>
                    <a:pt x="3202869" y="585147"/>
                  </a:lnTo>
                  <a:lnTo>
                    <a:pt x="3250673" y="579579"/>
                  </a:lnTo>
                  <a:lnTo>
                    <a:pt x="3298477" y="573972"/>
                  </a:lnTo>
                  <a:lnTo>
                    <a:pt x="3346281" y="568329"/>
                  </a:lnTo>
                  <a:lnTo>
                    <a:pt x="3394085" y="562655"/>
                  </a:lnTo>
                  <a:lnTo>
                    <a:pt x="3441889" y="556954"/>
                  </a:lnTo>
                  <a:lnTo>
                    <a:pt x="3489693" y="551228"/>
                  </a:lnTo>
                  <a:lnTo>
                    <a:pt x="3537497" y="545479"/>
                  </a:lnTo>
                  <a:lnTo>
                    <a:pt x="3585301" y="539707"/>
                  </a:lnTo>
                  <a:lnTo>
                    <a:pt x="3633105" y="533913"/>
                  </a:lnTo>
                  <a:lnTo>
                    <a:pt x="3680909" y="528093"/>
                  </a:lnTo>
                  <a:lnTo>
                    <a:pt x="3728713" y="522245"/>
                  </a:lnTo>
                  <a:lnTo>
                    <a:pt x="3776517" y="516364"/>
                  </a:lnTo>
                  <a:lnTo>
                    <a:pt x="3824321" y="510444"/>
                  </a:lnTo>
                  <a:lnTo>
                    <a:pt x="3872125" y="504477"/>
                  </a:lnTo>
                  <a:lnTo>
                    <a:pt x="3919929" y="498455"/>
                  </a:lnTo>
                  <a:lnTo>
                    <a:pt x="3967733" y="492365"/>
                  </a:lnTo>
                  <a:lnTo>
                    <a:pt x="4015537" y="486198"/>
                  </a:lnTo>
                  <a:lnTo>
                    <a:pt x="4063341" y="479938"/>
                  </a:lnTo>
                  <a:lnTo>
                    <a:pt x="4111145" y="473570"/>
                  </a:lnTo>
                  <a:lnTo>
                    <a:pt x="4158949" y="467080"/>
                  </a:lnTo>
                  <a:lnTo>
                    <a:pt x="4206753" y="460447"/>
                  </a:lnTo>
                  <a:lnTo>
                    <a:pt x="4254557" y="453655"/>
                  </a:lnTo>
                  <a:lnTo>
                    <a:pt x="4302361" y="446682"/>
                  </a:lnTo>
                  <a:lnTo>
                    <a:pt x="4350166" y="439506"/>
                  </a:lnTo>
                  <a:lnTo>
                    <a:pt x="4397970" y="432107"/>
                  </a:lnTo>
                  <a:lnTo>
                    <a:pt x="4445774" y="424460"/>
                  </a:lnTo>
                  <a:lnTo>
                    <a:pt x="4493578" y="416542"/>
                  </a:lnTo>
                  <a:lnTo>
                    <a:pt x="4541382" y="408326"/>
                  </a:lnTo>
                  <a:lnTo>
                    <a:pt x="4589186" y="399787"/>
                  </a:lnTo>
                  <a:lnTo>
                    <a:pt x="4636990" y="390900"/>
                  </a:lnTo>
                  <a:lnTo>
                    <a:pt x="4684794" y="381635"/>
                  </a:lnTo>
                  <a:lnTo>
                    <a:pt x="4732598" y="371967"/>
                  </a:lnTo>
                  <a:lnTo>
                    <a:pt x="4780402" y="361867"/>
                  </a:lnTo>
                  <a:lnTo>
                    <a:pt x="4828206" y="351306"/>
                  </a:lnTo>
                  <a:lnTo>
                    <a:pt x="4876010" y="340256"/>
                  </a:lnTo>
                  <a:lnTo>
                    <a:pt x="4923814" y="328688"/>
                  </a:lnTo>
                  <a:lnTo>
                    <a:pt x="4971618" y="316572"/>
                  </a:lnTo>
                  <a:lnTo>
                    <a:pt x="5019422" y="303880"/>
                  </a:lnTo>
                  <a:lnTo>
                    <a:pt x="5067226" y="290583"/>
                  </a:lnTo>
                  <a:lnTo>
                    <a:pt x="5115030" y="276651"/>
                  </a:lnTo>
                  <a:lnTo>
                    <a:pt x="5162834" y="262056"/>
                  </a:lnTo>
                  <a:lnTo>
                    <a:pt x="5210638" y="246769"/>
                  </a:lnTo>
                  <a:lnTo>
                    <a:pt x="5258442" y="230762"/>
                  </a:lnTo>
                  <a:lnTo>
                    <a:pt x="5306246" y="214009"/>
                  </a:lnTo>
                  <a:lnTo>
                    <a:pt x="5354050" y="196481"/>
                  </a:lnTo>
                  <a:lnTo>
                    <a:pt x="5401854" y="178154"/>
                  </a:lnTo>
                  <a:lnTo>
                    <a:pt x="5449658" y="159002"/>
                  </a:lnTo>
                  <a:lnTo>
                    <a:pt x="5497462" y="139000"/>
                  </a:lnTo>
                  <a:lnTo>
                    <a:pt x="5545266" y="118128"/>
                  </a:lnTo>
                  <a:lnTo>
                    <a:pt x="5593070" y="96362"/>
                  </a:lnTo>
                  <a:lnTo>
                    <a:pt x="5640874" y="73683"/>
                  </a:lnTo>
                  <a:lnTo>
                    <a:pt x="5688678" y="50073"/>
                  </a:lnTo>
                  <a:lnTo>
                    <a:pt x="5736482" y="25517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890324" y="8517833"/>
              <a:ext cx="5784286" cy="622816"/>
            </a:xfrm>
            <a:custGeom>
              <a:avLst/>
              <a:pathLst>
                <a:path w="5784286" h="622816">
                  <a:moveTo>
                    <a:pt x="0" y="622809"/>
                  </a:moveTo>
                  <a:lnTo>
                    <a:pt x="47804" y="622808"/>
                  </a:lnTo>
                  <a:lnTo>
                    <a:pt x="95608" y="622807"/>
                  </a:lnTo>
                  <a:lnTo>
                    <a:pt x="143412" y="622805"/>
                  </a:lnTo>
                  <a:lnTo>
                    <a:pt x="191216" y="622804"/>
                  </a:lnTo>
                  <a:lnTo>
                    <a:pt x="239020" y="622803"/>
                  </a:lnTo>
                  <a:lnTo>
                    <a:pt x="286824" y="622801"/>
                  </a:lnTo>
                  <a:lnTo>
                    <a:pt x="334628" y="622799"/>
                  </a:lnTo>
                  <a:lnTo>
                    <a:pt x="382432" y="622797"/>
                  </a:lnTo>
                  <a:lnTo>
                    <a:pt x="430236" y="622794"/>
                  </a:lnTo>
                  <a:lnTo>
                    <a:pt x="478040" y="622792"/>
                  </a:lnTo>
                  <a:lnTo>
                    <a:pt x="525844" y="622789"/>
                  </a:lnTo>
                  <a:lnTo>
                    <a:pt x="573648" y="622785"/>
                  </a:lnTo>
                  <a:lnTo>
                    <a:pt x="621452" y="622781"/>
                  </a:lnTo>
                  <a:lnTo>
                    <a:pt x="669256" y="622777"/>
                  </a:lnTo>
                  <a:lnTo>
                    <a:pt x="717060" y="622771"/>
                  </a:lnTo>
                  <a:lnTo>
                    <a:pt x="764864" y="622766"/>
                  </a:lnTo>
                  <a:lnTo>
                    <a:pt x="812668" y="622759"/>
                  </a:lnTo>
                  <a:lnTo>
                    <a:pt x="860472" y="622752"/>
                  </a:lnTo>
                  <a:lnTo>
                    <a:pt x="908276" y="622744"/>
                  </a:lnTo>
                  <a:lnTo>
                    <a:pt x="956080" y="622734"/>
                  </a:lnTo>
                  <a:lnTo>
                    <a:pt x="1003884" y="622724"/>
                  </a:lnTo>
                  <a:lnTo>
                    <a:pt x="1051688" y="622712"/>
                  </a:lnTo>
                  <a:lnTo>
                    <a:pt x="1099492" y="622699"/>
                  </a:lnTo>
                  <a:lnTo>
                    <a:pt x="1147296" y="622684"/>
                  </a:lnTo>
                  <a:lnTo>
                    <a:pt x="1195100" y="622667"/>
                  </a:lnTo>
                  <a:lnTo>
                    <a:pt x="1242904" y="622648"/>
                  </a:lnTo>
                  <a:lnTo>
                    <a:pt x="1290708" y="622626"/>
                  </a:lnTo>
                  <a:lnTo>
                    <a:pt x="1338512" y="622602"/>
                  </a:lnTo>
                  <a:lnTo>
                    <a:pt x="1386316" y="622575"/>
                  </a:lnTo>
                  <a:lnTo>
                    <a:pt x="1434120" y="622544"/>
                  </a:lnTo>
                  <a:lnTo>
                    <a:pt x="1481924" y="622509"/>
                  </a:lnTo>
                  <a:lnTo>
                    <a:pt x="1529728" y="622470"/>
                  </a:lnTo>
                  <a:lnTo>
                    <a:pt x="1577532" y="622427"/>
                  </a:lnTo>
                  <a:lnTo>
                    <a:pt x="1625336" y="622378"/>
                  </a:lnTo>
                  <a:lnTo>
                    <a:pt x="1673140" y="622322"/>
                  </a:lnTo>
                  <a:lnTo>
                    <a:pt x="1720944" y="622260"/>
                  </a:lnTo>
                  <a:lnTo>
                    <a:pt x="1768748" y="622191"/>
                  </a:lnTo>
                  <a:lnTo>
                    <a:pt x="1816552" y="622113"/>
                  </a:lnTo>
                  <a:lnTo>
                    <a:pt x="1864356" y="622025"/>
                  </a:lnTo>
                  <a:lnTo>
                    <a:pt x="1912160" y="621927"/>
                  </a:lnTo>
                  <a:lnTo>
                    <a:pt x="1959964" y="621818"/>
                  </a:lnTo>
                  <a:lnTo>
                    <a:pt x="2007768" y="621695"/>
                  </a:lnTo>
                  <a:lnTo>
                    <a:pt x="2055572" y="621557"/>
                  </a:lnTo>
                  <a:lnTo>
                    <a:pt x="2103376" y="621404"/>
                  </a:lnTo>
                  <a:lnTo>
                    <a:pt x="2151180" y="621232"/>
                  </a:lnTo>
                  <a:lnTo>
                    <a:pt x="2198985" y="621041"/>
                  </a:lnTo>
                  <a:lnTo>
                    <a:pt x="2246789" y="620828"/>
                  </a:lnTo>
                  <a:lnTo>
                    <a:pt x="2294593" y="620590"/>
                  </a:lnTo>
                  <a:lnTo>
                    <a:pt x="2342397" y="620325"/>
                  </a:lnTo>
                  <a:lnTo>
                    <a:pt x="2390201" y="620031"/>
                  </a:lnTo>
                  <a:lnTo>
                    <a:pt x="2438005" y="619704"/>
                  </a:lnTo>
                  <a:lnTo>
                    <a:pt x="2485809" y="619342"/>
                  </a:lnTo>
                  <a:lnTo>
                    <a:pt x="2533613" y="618940"/>
                  </a:lnTo>
                  <a:lnTo>
                    <a:pt x="2581417" y="618495"/>
                  </a:lnTo>
                  <a:lnTo>
                    <a:pt x="2629221" y="618002"/>
                  </a:lnTo>
                  <a:lnTo>
                    <a:pt x="2677025" y="617458"/>
                  </a:lnTo>
                  <a:lnTo>
                    <a:pt x="2724829" y="616858"/>
                  </a:lnTo>
                  <a:lnTo>
                    <a:pt x="2772633" y="616196"/>
                  </a:lnTo>
                  <a:lnTo>
                    <a:pt x="2820437" y="615468"/>
                  </a:lnTo>
                  <a:lnTo>
                    <a:pt x="2868241" y="614668"/>
                  </a:lnTo>
                  <a:lnTo>
                    <a:pt x="2916045" y="613790"/>
                  </a:lnTo>
                  <a:lnTo>
                    <a:pt x="2963849" y="612827"/>
                  </a:lnTo>
                  <a:lnTo>
                    <a:pt x="3011653" y="611772"/>
                  </a:lnTo>
                  <a:lnTo>
                    <a:pt x="3059457" y="610620"/>
                  </a:lnTo>
                  <a:lnTo>
                    <a:pt x="3107261" y="609362"/>
                  </a:lnTo>
                  <a:lnTo>
                    <a:pt x="3155065" y="607992"/>
                  </a:lnTo>
                  <a:lnTo>
                    <a:pt x="3202869" y="606500"/>
                  </a:lnTo>
                  <a:lnTo>
                    <a:pt x="3250673" y="604879"/>
                  </a:lnTo>
                  <a:lnTo>
                    <a:pt x="3298477" y="603120"/>
                  </a:lnTo>
                  <a:lnTo>
                    <a:pt x="3346281" y="601214"/>
                  </a:lnTo>
                  <a:lnTo>
                    <a:pt x="3394085" y="599153"/>
                  </a:lnTo>
                  <a:lnTo>
                    <a:pt x="3441889" y="596926"/>
                  </a:lnTo>
                  <a:lnTo>
                    <a:pt x="3489693" y="594524"/>
                  </a:lnTo>
                  <a:lnTo>
                    <a:pt x="3537497" y="591937"/>
                  </a:lnTo>
                  <a:lnTo>
                    <a:pt x="3585301" y="589154"/>
                  </a:lnTo>
                  <a:lnTo>
                    <a:pt x="3633105" y="586166"/>
                  </a:lnTo>
                  <a:lnTo>
                    <a:pt x="3680909" y="582961"/>
                  </a:lnTo>
                  <a:lnTo>
                    <a:pt x="3728713" y="579528"/>
                  </a:lnTo>
                  <a:lnTo>
                    <a:pt x="3776517" y="575856"/>
                  </a:lnTo>
                  <a:lnTo>
                    <a:pt x="3824321" y="571933"/>
                  </a:lnTo>
                  <a:lnTo>
                    <a:pt x="3872125" y="567747"/>
                  </a:lnTo>
                  <a:lnTo>
                    <a:pt x="3919929" y="563286"/>
                  </a:lnTo>
                  <a:lnTo>
                    <a:pt x="3967733" y="558538"/>
                  </a:lnTo>
                  <a:lnTo>
                    <a:pt x="4015537" y="553489"/>
                  </a:lnTo>
                  <a:lnTo>
                    <a:pt x="4063341" y="548126"/>
                  </a:lnTo>
                  <a:lnTo>
                    <a:pt x="4111145" y="542436"/>
                  </a:lnTo>
                  <a:lnTo>
                    <a:pt x="4158949" y="536405"/>
                  </a:lnTo>
                  <a:lnTo>
                    <a:pt x="4206753" y="530018"/>
                  </a:lnTo>
                  <a:lnTo>
                    <a:pt x="4254557" y="523260"/>
                  </a:lnTo>
                  <a:lnTo>
                    <a:pt x="4302361" y="516116"/>
                  </a:lnTo>
                  <a:lnTo>
                    <a:pt x="4350166" y="508570"/>
                  </a:lnTo>
                  <a:lnTo>
                    <a:pt x="4397970" y="500606"/>
                  </a:lnTo>
                  <a:lnTo>
                    <a:pt x="4445774" y="492208"/>
                  </a:lnTo>
                  <a:lnTo>
                    <a:pt x="4493578" y="483357"/>
                  </a:lnTo>
                  <a:lnTo>
                    <a:pt x="4541382" y="474036"/>
                  </a:lnTo>
                  <a:lnTo>
                    <a:pt x="4589186" y="464228"/>
                  </a:lnTo>
                  <a:lnTo>
                    <a:pt x="4636990" y="453912"/>
                  </a:lnTo>
                  <a:lnTo>
                    <a:pt x="4684794" y="443071"/>
                  </a:lnTo>
                  <a:lnTo>
                    <a:pt x="4732598" y="431683"/>
                  </a:lnTo>
                  <a:lnTo>
                    <a:pt x="4780402" y="419729"/>
                  </a:lnTo>
                  <a:lnTo>
                    <a:pt x="4828206" y="407188"/>
                  </a:lnTo>
                  <a:lnTo>
                    <a:pt x="4876010" y="394039"/>
                  </a:lnTo>
                  <a:lnTo>
                    <a:pt x="4923814" y="380261"/>
                  </a:lnTo>
                  <a:lnTo>
                    <a:pt x="4971618" y="365831"/>
                  </a:lnTo>
                  <a:lnTo>
                    <a:pt x="5019422" y="350728"/>
                  </a:lnTo>
                  <a:lnTo>
                    <a:pt x="5067226" y="334930"/>
                  </a:lnTo>
                  <a:lnTo>
                    <a:pt x="5115030" y="318414"/>
                  </a:lnTo>
                  <a:lnTo>
                    <a:pt x="5162834" y="301158"/>
                  </a:lnTo>
                  <a:lnTo>
                    <a:pt x="5210638" y="283139"/>
                  </a:lnTo>
                  <a:lnTo>
                    <a:pt x="5258442" y="264336"/>
                  </a:lnTo>
                  <a:lnTo>
                    <a:pt x="5306246" y="244727"/>
                  </a:lnTo>
                  <a:lnTo>
                    <a:pt x="5354050" y="224291"/>
                  </a:lnTo>
                  <a:lnTo>
                    <a:pt x="5401854" y="203006"/>
                  </a:lnTo>
                  <a:lnTo>
                    <a:pt x="5449658" y="180853"/>
                  </a:lnTo>
                  <a:lnTo>
                    <a:pt x="5497462" y="157811"/>
                  </a:lnTo>
                  <a:lnTo>
                    <a:pt x="5545266" y="133865"/>
                  </a:lnTo>
                  <a:lnTo>
                    <a:pt x="5593070" y="108995"/>
                  </a:lnTo>
                  <a:lnTo>
                    <a:pt x="5640874" y="83187"/>
                  </a:lnTo>
                  <a:lnTo>
                    <a:pt x="5688678" y="56426"/>
                  </a:lnTo>
                  <a:lnTo>
                    <a:pt x="5736482" y="28700"/>
                  </a:lnTo>
                  <a:lnTo>
                    <a:pt x="5784286" y="0"/>
                  </a:lnTo>
                  <a:lnTo>
                    <a:pt x="5784286" y="622816"/>
                  </a:lnTo>
                  <a:lnTo>
                    <a:pt x="5736482" y="622816"/>
                  </a:lnTo>
                  <a:lnTo>
                    <a:pt x="5688678" y="622816"/>
                  </a:lnTo>
                  <a:lnTo>
                    <a:pt x="5640874" y="622816"/>
                  </a:lnTo>
                  <a:lnTo>
                    <a:pt x="5593070" y="622816"/>
                  </a:lnTo>
                  <a:lnTo>
                    <a:pt x="5545266" y="622816"/>
                  </a:lnTo>
                  <a:lnTo>
                    <a:pt x="5497462" y="622816"/>
                  </a:lnTo>
                  <a:lnTo>
                    <a:pt x="5449658" y="622816"/>
                  </a:lnTo>
                  <a:lnTo>
                    <a:pt x="5401854" y="622816"/>
                  </a:lnTo>
                  <a:lnTo>
                    <a:pt x="5354050" y="622816"/>
                  </a:lnTo>
                  <a:lnTo>
                    <a:pt x="5306246" y="622816"/>
                  </a:lnTo>
                  <a:lnTo>
                    <a:pt x="5258442" y="622816"/>
                  </a:lnTo>
                  <a:lnTo>
                    <a:pt x="5210638" y="622816"/>
                  </a:lnTo>
                  <a:lnTo>
                    <a:pt x="5162834" y="622816"/>
                  </a:lnTo>
                  <a:lnTo>
                    <a:pt x="5115030" y="622816"/>
                  </a:lnTo>
                  <a:lnTo>
                    <a:pt x="5067226" y="622816"/>
                  </a:lnTo>
                  <a:lnTo>
                    <a:pt x="5019422" y="622816"/>
                  </a:lnTo>
                  <a:lnTo>
                    <a:pt x="4971618" y="622816"/>
                  </a:lnTo>
                  <a:lnTo>
                    <a:pt x="4923814" y="622816"/>
                  </a:lnTo>
                  <a:lnTo>
                    <a:pt x="4876010" y="622816"/>
                  </a:lnTo>
                  <a:lnTo>
                    <a:pt x="4828206" y="622816"/>
                  </a:lnTo>
                  <a:lnTo>
                    <a:pt x="4780402" y="622816"/>
                  </a:lnTo>
                  <a:lnTo>
                    <a:pt x="4732598" y="622816"/>
                  </a:lnTo>
                  <a:lnTo>
                    <a:pt x="4684794" y="622816"/>
                  </a:lnTo>
                  <a:lnTo>
                    <a:pt x="4636990" y="622816"/>
                  </a:lnTo>
                  <a:lnTo>
                    <a:pt x="4589186" y="622816"/>
                  </a:lnTo>
                  <a:lnTo>
                    <a:pt x="4541382" y="622816"/>
                  </a:lnTo>
                  <a:lnTo>
                    <a:pt x="4493578" y="622816"/>
                  </a:lnTo>
                  <a:lnTo>
                    <a:pt x="4445774" y="622816"/>
                  </a:lnTo>
                  <a:lnTo>
                    <a:pt x="4397970" y="622816"/>
                  </a:lnTo>
                  <a:lnTo>
                    <a:pt x="4350166" y="622816"/>
                  </a:lnTo>
                  <a:lnTo>
                    <a:pt x="4302361" y="622816"/>
                  </a:lnTo>
                  <a:lnTo>
                    <a:pt x="4254557" y="622816"/>
                  </a:lnTo>
                  <a:lnTo>
                    <a:pt x="4206753" y="622816"/>
                  </a:lnTo>
                  <a:lnTo>
                    <a:pt x="4158949" y="622816"/>
                  </a:lnTo>
                  <a:lnTo>
                    <a:pt x="4111145" y="622816"/>
                  </a:lnTo>
                  <a:lnTo>
                    <a:pt x="4063341" y="622816"/>
                  </a:lnTo>
                  <a:lnTo>
                    <a:pt x="4015537" y="622816"/>
                  </a:lnTo>
                  <a:lnTo>
                    <a:pt x="3967733" y="622816"/>
                  </a:lnTo>
                  <a:lnTo>
                    <a:pt x="3919929" y="622816"/>
                  </a:lnTo>
                  <a:lnTo>
                    <a:pt x="3872125" y="622816"/>
                  </a:lnTo>
                  <a:lnTo>
                    <a:pt x="3824321" y="622816"/>
                  </a:lnTo>
                  <a:lnTo>
                    <a:pt x="3776517" y="622816"/>
                  </a:lnTo>
                  <a:lnTo>
                    <a:pt x="3728713" y="622816"/>
                  </a:lnTo>
                  <a:lnTo>
                    <a:pt x="3680909" y="622816"/>
                  </a:lnTo>
                  <a:lnTo>
                    <a:pt x="3633105" y="622816"/>
                  </a:lnTo>
                  <a:lnTo>
                    <a:pt x="3585301" y="622816"/>
                  </a:lnTo>
                  <a:lnTo>
                    <a:pt x="3537497" y="622816"/>
                  </a:lnTo>
                  <a:lnTo>
                    <a:pt x="3489693" y="622816"/>
                  </a:lnTo>
                  <a:lnTo>
                    <a:pt x="3441889" y="622816"/>
                  </a:lnTo>
                  <a:lnTo>
                    <a:pt x="3394085" y="622816"/>
                  </a:lnTo>
                  <a:lnTo>
                    <a:pt x="3346281" y="622816"/>
                  </a:lnTo>
                  <a:lnTo>
                    <a:pt x="3298477" y="622816"/>
                  </a:lnTo>
                  <a:lnTo>
                    <a:pt x="3250673" y="622816"/>
                  </a:lnTo>
                  <a:lnTo>
                    <a:pt x="3202869" y="622816"/>
                  </a:lnTo>
                  <a:lnTo>
                    <a:pt x="3155065" y="622816"/>
                  </a:lnTo>
                  <a:lnTo>
                    <a:pt x="3107261" y="622816"/>
                  </a:lnTo>
                  <a:lnTo>
                    <a:pt x="3059457" y="622816"/>
                  </a:lnTo>
                  <a:lnTo>
                    <a:pt x="3011653" y="622816"/>
                  </a:lnTo>
                  <a:lnTo>
                    <a:pt x="2963849" y="622816"/>
                  </a:lnTo>
                  <a:lnTo>
                    <a:pt x="2916045" y="622816"/>
                  </a:lnTo>
                  <a:lnTo>
                    <a:pt x="2868241" y="622816"/>
                  </a:lnTo>
                  <a:lnTo>
                    <a:pt x="2820437" y="622816"/>
                  </a:lnTo>
                  <a:lnTo>
                    <a:pt x="2772633" y="622816"/>
                  </a:lnTo>
                  <a:lnTo>
                    <a:pt x="2724829" y="622816"/>
                  </a:lnTo>
                  <a:lnTo>
                    <a:pt x="2677025" y="622816"/>
                  </a:lnTo>
                  <a:lnTo>
                    <a:pt x="2629221" y="622816"/>
                  </a:lnTo>
                  <a:lnTo>
                    <a:pt x="2581417" y="622816"/>
                  </a:lnTo>
                  <a:lnTo>
                    <a:pt x="2533613" y="622816"/>
                  </a:lnTo>
                  <a:lnTo>
                    <a:pt x="2485809" y="622816"/>
                  </a:lnTo>
                  <a:lnTo>
                    <a:pt x="2438005" y="622816"/>
                  </a:lnTo>
                  <a:lnTo>
                    <a:pt x="2390201" y="622816"/>
                  </a:lnTo>
                  <a:lnTo>
                    <a:pt x="2342397" y="622816"/>
                  </a:lnTo>
                  <a:lnTo>
                    <a:pt x="2294593" y="622816"/>
                  </a:lnTo>
                  <a:lnTo>
                    <a:pt x="2246789" y="622816"/>
                  </a:lnTo>
                  <a:lnTo>
                    <a:pt x="2198985" y="622816"/>
                  </a:lnTo>
                  <a:lnTo>
                    <a:pt x="2151180" y="622816"/>
                  </a:lnTo>
                  <a:lnTo>
                    <a:pt x="2103376" y="622816"/>
                  </a:lnTo>
                  <a:lnTo>
                    <a:pt x="2055572" y="622816"/>
                  </a:lnTo>
                  <a:lnTo>
                    <a:pt x="2007768" y="622816"/>
                  </a:lnTo>
                  <a:lnTo>
                    <a:pt x="1959964" y="622816"/>
                  </a:lnTo>
                  <a:lnTo>
                    <a:pt x="1912160" y="622816"/>
                  </a:lnTo>
                  <a:lnTo>
                    <a:pt x="1864356" y="622816"/>
                  </a:lnTo>
                  <a:lnTo>
                    <a:pt x="1816552" y="622816"/>
                  </a:lnTo>
                  <a:lnTo>
                    <a:pt x="1768748" y="622816"/>
                  </a:lnTo>
                  <a:lnTo>
                    <a:pt x="1720944" y="622816"/>
                  </a:lnTo>
                  <a:lnTo>
                    <a:pt x="1673140" y="622816"/>
                  </a:lnTo>
                  <a:lnTo>
                    <a:pt x="1625336" y="622816"/>
                  </a:lnTo>
                  <a:lnTo>
                    <a:pt x="1577532" y="622816"/>
                  </a:lnTo>
                  <a:lnTo>
                    <a:pt x="1529728" y="622816"/>
                  </a:lnTo>
                  <a:lnTo>
                    <a:pt x="1481924" y="622816"/>
                  </a:lnTo>
                  <a:lnTo>
                    <a:pt x="1434120" y="622816"/>
                  </a:lnTo>
                  <a:lnTo>
                    <a:pt x="1386316" y="622816"/>
                  </a:lnTo>
                  <a:lnTo>
                    <a:pt x="1338512" y="622816"/>
                  </a:lnTo>
                  <a:lnTo>
                    <a:pt x="1290708" y="622816"/>
                  </a:lnTo>
                  <a:lnTo>
                    <a:pt x="1242904" y="622816"/>
                  </a:lnTo>
                  <a:lnTo>
                    <a:pt x="1195100" y="622816"/>
                  </a:lnTo>
                  <a:lnTo>
                    <a:pt x="1147296" y="622816"/>
                  </a:lnTo>
                  <a:lnTo>
                    <a:pt x="1099492" y="622816"/>
                  </a:lnTo>
                  <a:lnTo>
                    <a:pt x="1051688" y="622816"/>
                  </a:lnTo>
                  <a:lnTo>
                    <a:pt x="1003884" y="622816"/>
                  </a:lnTo>
                  <a:lnTo>
                    <a:pt x="956080" y="622816"/>
                  </a:lnTo>
                  <a:lnTo>
                    <a:pt x="908276" y="622816"/>
                  </a:lnTo>
                  <a:lnTo>
                    <a:pt x="860472" y="622816"/>
                  </a:lnTo>
                  <a:lnTo>
                    <a:pt x="812668" y="622816"/>
                  </a:lnTo>
                  <a:lnTo>
                    <a:pt x="764864" y="622816"/>
                  </a:lnTo>
                  <a:lnTo>
                    <a:pt x="717060" y="622816"/>
                  </a:lnTo>
                  <a:lnTo>
                    <a:pt x="669256" y="622816"/>
                  </a:lnTo>
                  <a:lnTo>
                    <a:pt x="621452" y="622816"/>
                  </a:lnTo>
                  <a:lnTo>
                    <a:pt x="573648" y="622816"/>
                  </a:lnTo>
                  <a:lnTo>
                    <a:pt x="525844" y="622816"/>
                  </a:lnTo>
                  <a:lnTo>
                    <a:pt x="478040" y="622816"/>
                  </a:lnTo>
                  <a:lnTo>
                    <a:pt x="430236" y="622816"/>
                  </a:lnTo>
                  <a:lnTo>
                    <a:pt x="382432" y="622816"/>
                  </a:lnTo>
                  <a:lnTo>
                    <a:pt x="334628" y="622816"/>
                  </a:lnTo>
                  <a:lnTo>
                    <a:pt x="286824" y="622816"/>
                  </a:lnTo>
                  <a:lnTo>
                    <a:pt x="239020" y="622816"/>
                  </a:lnTo>
                  <a:lnTo>
                    <a:pt x="191216" y="622816"/>
                  </a:lnTo>
                  <a:lnTo>
                    <a:pt x="143412" y="622816"/>
                  </a:lnTo>
                  <a:lnTo>
                    <a:pt x="95608" y="622816"/>
                  </a:lnTo>
                  <a:lnTo>
                    <a:pt x="47804" y="622816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90324" y="8517833"/>
              <a:ext cx="5784286" cy="622809"/>
            </a:xfrm>
            <a:custGeom>
              <a:avLst/>
              <a:pathLst>
                <a:path w="5784286" h="622809">
                  <a:moveTo>
                    <a:pt x="0" y="622809"/>
                  </a:moveTo>
                  <a:lnTo>
                    <a:pt x="47804" y="622808"/>
                  </a:lnTo>
                  <a:lnTo>
                    <a:pt x="95608" y="622807"/>
                  </a:lnTo>
                  <a:lnTo>
                    <a:pt x="143412" y="622805"/>
                  </a:lnTo>
                  <a:lnTo>
                    <a:pt x="191216" y="622804"/>
                  </a:lnTo>
                  <a:lnTo>
                    <a:pt x="239020" y="622803"/>
                  </a:lnTo>
                  <a:lnTo>
                    <a:pt x="286824" y="622801"/>
                  </a:lnTo>
                  <a:lnTo>
                    <a:pt x="334628" y="622799"/>
                  </a:lnTo>
                  <a:lnTo>
                    <a:pt x="382432" y="622797"/>
                  </a:lnTo>
                  <a:lnTo>
                    <a:pt x="430236" y="622794"/>
                  </a:lnTo>
                  <a:lnTo>
                    <a:pt x="478040" y="622792"/>
                  </a:lnTo>
                  <a:lnTo>
                    <a:pt x="525844" y="622789"/>
                  </a:lnTo>
                  <a:lnTo>
                    <a:pt x="573648" y="622785"/>
                  </a:lnTo>
                  <a:lnTo>
                    <a:pt x="621452" y="622781"/>
                  </a:lnTo>
                  <a:lnTo>
                    <a:pt x="669256" y="622777"/>
                  </a:lnTo>
                  <a:lnTo>
                    <a:pt x="717060" y="622771"/>
                  </a:lnTo>
                  <a:lnTo>
                    <a:pt x="764864" y="622766"/>
                  </a:lnTo>
                  <a:lnTo>
                    <a:pt x="812668" y="622759"/>
                  </a:lnTo>
                  <a:lnTo>
                    <a:pt x="860472" y="622752"/>
                  </a:lnTo>
                  <a:lnTo>
                    <a:pt x="908276" y="622744"/>
                  </a:lnTo>
                  <a:lnTo>
                    <a:pt x="956080" y="622734"/>
                  </a:lnTo>
                  <a:lnTo>
                    <a:pt x="1003884" y="622724"/>
                  </a:lnTo>
                  <a:lnTo>
                    <a:pt x="1051688" y="622712"/>
                  </a:lnTo>
                  <a:lnTo>
                    <a:pt x="1099492" y="622699"/>
                  </a:lnTo>
                  <a:lnTo>
                    <a:pt x="1147296" y="622684"/>
                  </a:lnTo>
                  <a:lnTo>
                    <a:pt x="1195100" y="622667"/>
                  </a:lnTo>
                  <a:lnTo>
                    <a:pt x="1242904" y="622648"/>
                  </a:lnTo>
                  <a:lnTo>
                    <a:pt x="1290708" y="622626"/>
                  </a:lnTo>
                  <a:lnTo>
                    <a:pt x="1338512" y="622602"/>
                  </a:lnTo>
                  <a:lnTo>
                    <a:pt x="1386316" y="622575"/>
                  </a:lnTo>
                  <a:lnTo>
                    <a:pt x="1434120" y="622544"/>
                  </a:lnTo>
                  <a:lnTo>
                    <a:pt x="1481924" y="622509"/>
                  </a:lnTo>
                  <a:lnTo>
                    <a:pt x="1529728" y="622470"/>
                  </a:lnTo>
                  <a:lnTo>
                    <a:pt x="1577532" y="622427"/>
                  </a:lnTo>
                  <a:lnTo>
                    <a:pt x="1625336" y="622378"/>
                  </a:lnTo>
                  <a:lnTo>
                    <a:pt x="1673140" y="622322"/>
                  </a:lnTo>
                  <a:lnTo>
                    <a:pt x="1720944" y="622260"/>
                  </a:lnTo>
                  <a:lnTo>
                    <a:pt x="1768748" y="622191"/>
                  </a:lnTo>
                  <a:lnTo>
                    <a:pt x="1816552" y="622113"/>
                  </a:lnTo>
                  <a:lnTo>
                    <a:pt x="1864356" y="622025"/>
                  </a:lnTo>
                  <a:lnTo>
                    <a:pt x="1912160" y="621927"/>
                  </a:lnTo>
                  <a:lnTo>
                    <a:pt x="1959964" y="621818"/>
                  </a:lnTo>
                  <a:lnTo>
                    <a:pt x="2007768" y="621695"/>
                  </a:lnTo>
                  <a:lnTo>
                    <a:pt x="2055572" y="621557"/>
                  </a:lnTo>
                  <a:lnTo>
                    <a:pt x="2103376" y="621404"/>
                  </a:lnTo>
                  <a:lnTo>
                    <a:pt x="2151180" y="621232"/>
                  </a:lnTo>
                  <a:lnTo>
                    <a:pt x="2198985" y="621041"/>
                  </a:lnTo>
                  <a:lnTo>
                    <a:pt x="2246789" y="620828"/>
                  </a:lnTo>
                  <a:lnTo>
                    <a:pt x="2294593" y="620590"/>
                  </a:lnTo>
                  <a:lnTo>
                    <a:pt x="2342397" y="620325"/>
                  </a:lnTo>
                  <a:lnTo>
                    <a:pt x="2390201" y="620031"/>
                  </a:lnTo>
                  <a:lnTo>
                    <a:pt x="2438005" y="619704"/>
                  </a:lnTo>
                  <a:lnTo>
                    <a:pt x="2485809" y="619342"/>
                  </a:lnTo>
                  <a:lnTo>
                    <a:pt x="2533613" y="618940"/>
                  </a:lnTo>
                  <a:lnTo>
                    <a:pt x="2581417" y="618495"/>
                  </a:lnTo>
                  <a:lnTo>
                    <a:pt x="2629221" y="618002"/>
                  </a:lnTo>
                  <a:lnTo>
                    <a:pt x="2677025" y="617458"/>
                  </a:lnTo>
                  <a:lnTo>
                    <a:pt x="2724829" y="616858"/>
                  </a:lnTo>
                  <a:lnTo>
                    <a:pt x="2772633" y="616196"/>
                  </a:lnTo>
                  <a:lnTo>
                    <a:pt x="2820437" y="615468"/>
                  </a:lnTo>
                  <a:lnTo>
                    <a:pt x="2868241" y="614668"/>
                  </a:lnTo>
                  <a:lnTo>
                    <a:pt x="2916045" y="613790"/>
                  </a:lnTo>
                  <a:lnTo>
                    <a:pt x="2963849" y="612827"/>
                  </a:lnTo>
                  <a:lnTo>
                    <a:pt x="3011653" y="611772"/>
                  </a:lnTo>
                  <a:lnTo>
                    <a:pt x="3059457" y="610620"/>
                  </a:lnTo>
                  <a:lnTo>
                    <a:pt x="3107261" y="609362"/>
                  </a:lnTo>
                  <a:lnTo>
                    <a:pt x="3155065" y="607992"/>
                  </a:lnTo>
                  <a:lnTo>
                    <a:pt x="3202869" y="606500"/>
                  </a:lnTo>
                  <a:lnTo>
                    <a:pt x="3250673" y="604879"/>
                  </a:lnTo>
                  <a:lnTo>
                    <a:pt x="3298477" y="603120"/>
                  </a:lnTo>
                  <a:lnTo>
                    <a:pt x="3346281" y="601214"/>
                  </a:lnTo>
                  <a:lnTo>
                    <a:pt x="3394085" y="599153"/>
                  </a:lnTo>
                  <a:lnTo>
                    <a:pt x="3441889" y="596926"/>
                  </a:lnTo>
                  <a:lnTo>
                    <a:pt x="3489693" y="594524"/>
                  </a:lnTo>
                  <a:lnTo>
                    <a:pt x="3537497" y="591937"/>
                  </a:lnTo>
                  <a:lnTo>
                    <a:pt x="3585301" y="589154"/>
                  </a:lnTo>
                  <a:lnTo>
                    <a:pt x="3633105" y="586166"/>
                  </a:lnTo>
                  <a:lnTo>
                    <a:pt x="3680909" y="582961"/>
                  </a:lnTo>
                  <a:lnTo>
                    <a:pt x="3728713" y="579528"/>
                  </a:lnTo>
                  <a:lnTo>
                    <a:pt x="3776517" y="575856"/>
                  </a:lnTo>
                  <a:lnTo>
                    <a:pt x="3824321" y="571933"/>
                  </a:lnTo>
                  <a:lnTo>
                    <a:pt x="3872125" y="567747"/>
                  </a:lnTo>
                  <a:lnTo>
                    <a:pt x="3919929" y="563286"/>
                  </a:lnTo>
                  <a:lnTo>
                    <a:pt x="3967733" y="558538"/>
                  </a:lnTo>
                  <a:lnTo>
                    <a:pt x="4015537" y="553489"/>
                  </a:lnTo>
                  <a:lnTo>
                    <a:pt x="4063341" y="548126"/>
                  </a:lnTo>
                  <a:lnTo>
                    <a:pt x="4111145" y="542436"/>
                  </a:lnTo>
                  <a:lnTo>
                    <a:pt x="4158949" y="536405"/>
                  </a:lnTo>
                  <a:lnTo>
                    <a:pt x="4206753" y="530018"/>
                  </a:lnTo>
                  <a:lnTo>
                    <a:pt x="4254557" y="523260"/>
                  </a:lnTo>
                  <a:lnTo>
                    <a:pt x="4302361" y="516116"/>
                  </a:lnTo>
                  <a:lnTo>
                    <a:pt x="4350166" y="508570"/>
                  </a:lnTo>
                  <a:lnTo>
                    <a:pt x="4397970" y="500606"/>
                  </a:lnTo>
                  <a:lnTo>
                    <a:pt x="4445774" y="492208"/>
                  </a:lnTo>
                  <a:lnTo>
                    <a:pt x="4493578" y="483357"/>
                  </a:lnTo>
                  <a:lnTo>
                    <a:pt x="4541382" y="474036"/>
                  </a:lnTo>
                  <a:lnTo>
                    <a:pt x="4589186" y="464228"/>
                  </a:lnTo>
                  <a:lnTo>
                    <a:pt x="4636990" y="453912"/>
                  </a:lnTo>
                  <a:lnTo>
                    <a:pt x="4684794" y="443071"/>
                  </a:lnTo>
                  <a:lnTo>
                    <a:pt x="4732598" y="431683"/>
                  </a:lnTo>
                  <a:lnTo>
                    <a:pt x="4780402" y="419729"/>
                  </a:lnTo>
                  <a:lnTo>
                    <a:pt x="4828206" y="407188"/>
                  </a:lnTo>
                  <a:lnTo>
                    <a:pt x="4876010" y="394039"/>
                  </a:lnTo>
                  <a:lnTo>
                    <a:pt x="4923814" y="380261"/>
                  </a:lnTo>
                  <a:lnTo>
                    <a:pt x="4971618" y="365831"/>
                  </a:lnTo>
                  <a:lnTo>
                    <a:pt x="5019422" y="350728"/>
                  </a:lnTo>
                  <a:lnTo>
                    <a:pt x="5067226" y="334930"/>
                  </a:lnTo>
                  <a:lnTo>
                    <a:pt x="5115030" y="318414"/>
                  </a:lnTo>
                  <a:lnTo>
                    <a:pt x="5162834" y="301158"/>
                  </a:lnTo>
                  <a:lnTo>
                    <a:pt x="5210638" y="283139"/>
                  </a:lnTo>
                  <a:lnTo>
                    <a:pt x="5258442" y="264336"/>
                  </a:lnTo>
                  <a:lnTo>
                    <a:pt x="5306246" y="244727"/>
                  </a:lnTo>
                  <a:lnTo>
                    <a:pt x="5354050" y="224291"/>
                  </a:lnTo>
                  <a:lnTo>
                    <a:pt x="5401854" y="203006"/>
                  </a:lnTo>
                  <a:lnTo>
                    <a:pt x="5449658" y="180853"/>
                  </a:lnTo>
                  <a:lnTo>
                    <a:pt x="5497462" y="157811"/>
                  </a:lnTo>
                  <a:lnTo>
                    <a:pt x="5545266" y="133865"/>
                  </a:lnTo>
                  <a:lnTo>
                    <a:pt x="5593070" y="108995"/>
                  </a:lnTo>
                  <a:lnTo>
                    <a:pt x="5640874" y="83187"/>
                  </a:lnTo>
                  <a:lnTo>
                    <a:pt x="5688678" y="56426"/>
                  </a:lnTo>
                  <a:lnTo>
                    <a:pt x="5736482" y="28700"/>
                  </a:lnTo>
                  <a:lnTo>
                    <a:pt x="5784286" y="0"/>
                  </a:lnTo>
                  <a:lnTo>
                    <a:pt x="5784286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049274" y="5653333"/>
              <a:ext cx="1625336" cy="3487316"/>
            </a:xfrm>
            <a:prstGeom prst="rect">
              <a:avLst/>
            </a:prstGeom>
            <a:solidFill>
              <a:srgbClr val="FFFFFF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4590402" y="90951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90402" y="822333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90402" y="7351509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90402" y="6479680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590402" y="5607851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855529" y="91406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855529" y="8268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855529" y="7396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855529" y="65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855529" y="56533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890324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6372248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54173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192686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0674610" y="931501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4846300" y="9377645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341768" y="9376157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816936" y="9377645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141906" y="9377645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0633951" y="9377645"/>
              <a:ext cx="81319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4262337" y="7340585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90324" y="5200777"/>
              <a:ext cx="2602200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Multinomial fit plus extrapolation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4598037" y="9562447"/>
              <a:ext cx="5891524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4667626" y="9685433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78" name="rc78"/>
            <p:cNvSpPr/>
            <p:nvPr/>
          </p:nvSpPr>
          <p:spPr>
            <a:xfrm>
              <a:off x="5181692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190692" y="9641036"/>
              <a:ext cx="201456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038753" y="9632036"/>
              <a:ext cx="219456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6047753" y="9641036"/>
              <a:ext cx="201456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353015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362015" y="9641036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9057801" y="9632036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9066801" y="9641036"/>
              <a:ext cx="201456" cy="201455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477063" y="9672470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334125" y="9670981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7648386" y="9670981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353173" y="9670981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2021-02-25T11:19:04Z</dcterms:modified>
</cp:coreProperties>
</file>