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2148682" y="1495425"/>
            <a:ext cx="6400800" cy="4572000"/>
            <a:chOff x="2148682" y="1495425"/>
            <a:chExt cx="6400800" cy="4572000"/>
          </a:xfrm>
        </p:grpSpPr>
        <p:sp>
          <p:nvSpPr>
            <p:cNvPr id="3" name="rc3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148681" y="1495425"/>
              <a:ext cx="6400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0652" y="5481180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690652" y="4652595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690652" y="3824010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690652" y="2995424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690652" y="2166839"/>
              <a:ext cx="3882012" cy="0"/>
            </a:xfrm>
            <a:custGeom>
              <a:avLst/>
              <a:pathLst>
                <a:path w="3882012" h="0">
                  <a:moveTo>
                    <a:pt x="0" y="0"/>
                  </a:moveTo>
                  <a:lnTo>
                    <a:pt x="3882012" y="0"/>
                  </a:lnTo>
                  <a:lnTo>
                    <a:pt x="3882012" y="0"/>
                  </a:lnTo>
                </a:path>
              </a:pathLst>
            </a:custGeom>
            <a:ln w="13550" cap="flat">
              <a:solidFill>
                <a:srgbClr val="D8D8D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2776919" y="2166839"/>
              <a:ext cx="3623211" cy="3314340"/>
            </a:xfrm>
            <a:custGeom>
              <a:avLst/>
              <a:pathLst>
                <a:path w="3623211" h="3314340">
                  <a:moveTo>
                    <a:pt x="0" y="0"/>
                  </a:moveTo>
                  <a:lnTo>
                    <a:pt x="301934" y="0"/>
                  </a:lnTo>
                  <a:lnTo>
                    <a:pt x="603868" y="0"/>
                  </a:lnTo>
                  <a:lnTo>
                    <a:pt x="905802" y="0"/>
                  </a:lnTo>
                  <a:lnTo>
                    <a:pt x="1207737" y="0"/>
                  </a:lnTo>
                  <a:lnTo>
                    <a:pt x="1509671" y="0"/>
                  </a:lnTo>
                  <a:lnTo>
                    <a:pt x="1811605" y="0"/>
                  </a:lnTo>
                  <a:lnTo>
                    <a:pt x="2113539" y="0"/>
                  </a:lnTo>
                  <a:lnTo>
                    <a:pt x="2415474" y="0"/>
                  </a:lnTo>
                  <a:lnTo>
                    <a:pt x="2717408" y="0"/>
                  </a:lnTo>
                  <a:lnTo>
                    <a:pt x="3019342" y="0"/>
                  </a:lnTo>
                  <a:lnTo>
                    <a:pt x="3321277" y="0"/>
                  </a:lnTo>
                  <a:lnTo>
                    <a:pt x="3623211" y="0"/>
                  </a:lnTo>
                  <a:lnTo>
                    <a:pt x="3623211" y="1051224"/>
                  </a:lnTo>
                  <a:lnTo>
                    <a:pt x="3321277" y="1447106"/>
                  </a:lnTo>
                  <a:lnTo>
                    <a:pt x="3019342" y="1567431"/>
                  </a:lnTo>
                  <a:lnTo>
                    <a:pt x="2717408" y="1823168"/>
                  </a:lnTo>
                  <a:lnTo>
                    <a:pt x="2415474" y="1817324"/>
                  </a:lnTo>
                  <a:lnTo>
                    <a:pt x="2113539" y="1934615"/>
                  </a:lnTo>
                  <a:lnTo>
                    <a:pt x="1811605" y="1755589"/>
                  </a:lnTo>
                  <a:lnTo>
                    <a:pt x="1509671" y="2699415"/>
                  </a:lnTo>
                  <a:lnTo>
                    <a:pt x="1207737" y="2575332"/>
                  </a:lnTo>
                  <a:lnTo>
                    <a:pt x="905802" y="2604124"/>
                  </a:lnTo>
                  <a:lnTo>
                    <a:pt x="603868" y="3283933"/>
                  </a:lnTo>
                  <a:lnTo>
                    <a:pt x="301934" y="3314340"/>
                  </a:lnTo>
                  <a:lnTo>
                    <a:pt x="0" y="3221415"/>
                  </a:lnTo>
                  <a:close/>
                </a:path>
              </a:pathLst>
            </a:cu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76919" y="2166839"/>
              <a:ext cx="3623211" cy="0"/>
            </a:xfrm>
            <a:custGeom>
              <a:avLst/>
              <a:pathLst>
                <a:path w="3623211" h="0">
                  <a:moveTo>
                    <a:pt x="0" y="0"/>
                  </a:moveTo>
                  <a:lnTo>
                    <a:pt x="301934" y="0"/>
                  </a:lnTo>
                  <a:lnTo>
                    <a:pt x="603868" y="0"/>
                  </a:lnTo>
                  <a:lnTo>
                    <a:pt x="905802" y="0"/>
                  </a:lnTo>
                  <a:lnTo>
                    <a:pt x="1207737" y="0"/>
                  </a:lnTo>
                  <a:lnTo>
                    <a:pt x="1509671" y="0"/>
                  </a:lnTo>
                  <a:lnTo>
                    <a:pt x="1811605" y="0"/>
                  </a:lnTo>
                  <a:lnTo>
                    <a:pt x="2113539" y="0"/>
                  </a:lnTo>
                  <a:lnTo>
                    <a:pt x="2415474" y="0"/>
                  </a:lnTo>
                  <a:lnTo>
                    <a:pt x="2717408" y="0"/>
                  </a:lnTo>
                  <a:lnTo>
                    <a:pt x="3019342" y="0"/>
                  </a:lnTo>
                  <a:lnTo>
                    <a:pt x="3321277" y="0"/>
                  </a:lnTo>
                  <a:lnTo>
                    <a:pt x="36232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2776919" y="3218064"/>
              <a:ext cx="3623211" cy="2263116"/>
            </a:xfrm>
            <a:custGeom>
              <a:avLst/>
              <a:pathLst>
                <a:path w="3623211" h="2263116">
                  <a:moveTo>
                    <a:pt x="0" y="2170190"/>
                  </a:moveTo>
                  <a:lnTo>
                    <a:pt x="301934" y="2263116"/>
                  </a:lnTo>
                  <a:lnTo>
                    <a:pt x="603868" y="2232709"/>
                  </a:lnTo>
                  <a:lnTo>
                    <a:pt x="905802" y="1552900"/>
                  </a:lnTo>
                  <a:lnTo>
                    <a:pt x="1207737" y="1524107"/>
                  </a:lnTo>
                  <a:lnTo>
                    <a:pt x="1509671" y="1648191"/>
                  </a:lnTo>
                  <a:lnTo>
                    <a:pt x="1811605" y="704365"/>
                  </a:lnTo>
                  <a:lnTo>
                    <a:pt x="2113539" y="883390"/>
                  </a:lnTo>
                  <a:lnTo>
                    <a:pt x="2415474" y="766099"/>
                  </a:lnTo>
                  <a:lnTo>
                    <a:pt x="2717408" y="771944"/>
                  </a:lnTo>
                  <a:lnTo>
                    <a:pt x="3019342" y="516207"/>
                  </a:lnTo>
                  <a:lnTo>
                    <a:pt x="3321277" y="395882"/>
                  </a:lnTo>
                  <a:lnTo>
                    <a:pt x="3623211" y="0"/>
                  </a:lnTo>
                  <a:lnTo>
                    <a:pt x="3623211" y="1831609"/>
                  </a:lnTo>
                  <a:lnTo>
                    <a:pt x="3321277" y="1874109"/>
                  </a:lnTo>
                  <a:lnTo>
                    <a:pt x="3019342" y="1841345"/>
                  </a:lnTo>
                  <a:lnTo>
                    <a:pt x="2717408" y="2057728"/>
                  </a:lnTo>
                  <a:lnTo>
                    <a:pt x="2415474" y="2138364"/>
                  </a:lnTo>
                  <a:lnTo>
                    <a:pt x="2113539" y="2191130"/>
                  </a:lnTo>
                  <a:lnTo>
                    <a:pt x="1811605" y="2055637"/>
                  </a:lnTo>
                  <a:lnTo>
                    <a:pt x="1509671" y="2179736"/>
                  </a:lnTo>
                  <a:lnTo>
                    <a:pt x="1207737" y="2106356"/>
                  </a:lnTo>
                  <a:lnTo>
                    <a:pt x="905802" y="2215768"/>
                  </a:lnTo>
                  <a:lnTo>
                    <a:pt x="603868" y="2247912"/>
                  </a:lnTo>
                  <a:lnTo>
                    <a:pt x="301934" y="2263116"/>
                  </a:lnTo>
                  <a:lnTo>
                    <a:pt x="0" y="2263116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776919" y="3218064"/>
              <a:ext cx="3623211" cy="2263116"/>
            </a:xfrm>
            <a:custGeom>
              <a:avLst/>
              <a:pathLst>
                <a:path w="3623211" h="2263116">
                  <a:moveTo>
                    <a:pt x="0" y="2170190"/>
                  </a:moveTo>
                  <a:lnTo>
                    <a:pt x="301934" y="2263116"/>
                  </a:lnTo>
                  <a:lnTo>
                    <a:pt x="603868" y="2232709"/>
                  </a:lnTo>
                  <a:lnTo>
                    <a:pt x="905802" y="1552900"/>
                  </a:lnTo>
                  <a:lnTo>
                    <a:pt x="1207737" y="1524107"/>
                  </a:lnTo>
                  <a:lnTo>
                    <a:pt x="1509671" y="1648191"/>
                  </a:lnTo>
                  <a:lnTo>
                    <a:pt x="1811605" y="704365"/>
                  </a:lnTo>
                  <a:lnTo>
                    <a:pt x="2113539" y="883390"/>
                  </a:lnTo>
                  <a:lnTo>
                    <a:pt x="2415474" y="766099"/>
                  </a:lnTo>
                  <a:lnTo>
                    <a:pt x="2717408" y="771944"/>
                  </a:lnTo>
                  <a:lnTo>
                    <a:pt x="3019342" y="516207"/>
                  </a:lnTo>
                  <a:lnTo>
                    <a:pt x="3321277" y="395882"/>
                  </a:lnTo>
                  <a:lnTo>
                    <a:pt x="36232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2776919" y="5049673"/>
              <a:ext cx="3623211" cy="431506"/>
            </a:xfrm>
            <a:custGeom>
              <a:avLst/>
              <a:pathLst>
                <a:path w="3623211" h="431506">
                  <a:moveTo>
                    <a:pt x="0" y="431506"/>
                  </a:moveTo>
                  <a:lnTo>
                    <a:pt x="301934" y="431506"/>
                  </a:lnTo>
                  <a:lnTo>
                    <a:pt x="603868" y="416303"/>
                  </a:lnTo>
                  <a:lnTo>
                    <a:pt x="905802" y="384159"/>
                  </a:lnTo>
                  <a:lnTo>
                    <a:pt x="1207737" y="274747"/>
                  </a:lnTo>
                  <a:lnTo>
                    <a:pt x="1509671" y="348127"/>
                  </a:lnTo>
                  <a:lnTo>
                    <a:pt x="1811605" y="224028"/>
                  </a:lnTo>
                  <a:lnTo>
                    <a:pt x="2113539" y="359521"/>
                  </a:lnTo>
                  <a:lnTo>
                    <a:pt x="2415474" y="306755"/>
                  </a:lnTo>
                  <a:lnTo>
                    <a:pt x="2717408" y="226119"/>
                  </a:lnTo>
                  <a:lnTo>
                    <a:pt x="3019342" y="9736"/>
                  </a:lnTo>
                  <a:lnTo>
                    <a:pt x="3321277" y="42499"/>
                  </a:lnTo>
                  <a:lnTo>
                    <a:pt x="3623211" y="0"/>
                  </a:lnTo>
                  <a:lnTo>
                    <a:pt x="3623211" y="339696"/>
                  </a:lnTo>
                  <a:lnTo>
                    <a:pt x="3321277" y="329253"/>
                  </a:lnTo>
                  <a:lnTo>
                    <a:pt x="3019342" y="359716"/>
                  </a:lnTo>
                  <a:lnTo>
                    <a:pt x="2717408" y="408998"/>
                  </a:lnTo>
                  <a:lnTo>
                    <a:pt x="2415474" y="424763"/>
                  </a:lnTo>
                  <a:lnTo>
                    <a:pt x="2113539" y="431506"/>
                  </a:lnTo>
                  <a:lnTo>
                    <a:pt x="1811605" y="431506"/>
                  </a:lnTo>
                  <a:lnTo>
                    <a:pt x="1509671" y="431506"/>
                  </a:lnTo>
                  <a:lnTo>
                    <a:pt x="1207737" y="431506"/>
                  </a:lnTo>
                  <a:lnTo>
                    <a:pt x="905802" y="431506"/>
                  </a:lnTo>
                  <a:lnTo>
                    <a:pt x="603868" y="431506"/>
                  </a:lnTo>
                  <a:lnTo>
                    <a:pt x="301934" y="431506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76919" y="5049673"/>
              <a:ext cx="3623211" cy="431506"/>
            </a:xfrm>
            <a:custGeom>
              <a:avLst/>
              <a:pathLst>
                <a:path w="3623211" h="431506">
                  <a:moveTo>
                    <a:pt x="0" y="431506"/>
                  </a:moveTo>
                  <a:lnTo>
                    <a:pt x="301934" y="431506"/>
                  </a:lnTo>
                  <a:lnTo>
                    <a:pt x="603868" y="416303"/>
                  </a:lnTo>
                  <a:lnTo>
                    <a:pt x="905802" y="384159"/>
                  </a:lnTo>
                  <a:lnTo>
                    <a:pt x="1207737" y="274747"/>
                  </a:lnTo>
                  <a:lnTo>
                    <a:pt x="1509671" y="348127"/>
                  </a:lnTo>
                  <a:lnTo>
                    <a:pt x="1811605" y="224028"/>
                  </a:lnTo>
                  <a:lnTo>
                    <a:pt x="2113539" y="359521"/>
                  </a:lnTo>
                  <a:lnTo>
                    <a:pt x="2415474" y="306755"/>
                  </a:lnTo>
                  <a:lnTo>
                    <a:pt x="2717408" y="226119"/>
                  </a:lnTo>
                  <a:lnTo>
                    <a:pt x="3019342" y="9736"/>
                  </a:lnTo>
                  <a:lnTo>
                    <a:pt x="3321277" y="42499"/>
                  </a:lnTo>
                  <a:lnTo>
                    <a:pt x="3623211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2776919" y="5378927"/>
              <a:ext cx="3623211" cy="102253"/>
            </a:xfrm>
            <a:custGeom>
              <a:avLst/>
              <a:pathLst>
                <a:path w="3623211" h="102253">
                  <a:moveTo>
                    <a:pt x="0" y="102253"/>
                  </a:moveTo>
                  <a:lnTo>
                    <a:pt x="301934" y="102253"/>
                  </a:lnTo>
                  <a:lnTo>
                    <a:pt x="603868" y="102253"/>
                  </a:lnTo>
                  <a:lnTo>
                    <a:pt x="905802" y="102253"/>
                  </a:lnTo>
                  <a:lnTo>
                    <a:pt x="1207737" y="102253"/>
                  </a:lnTo>
                  <a:lnTo>
                    <a:pt x="1509671" y="102253"/>
                  </a:lnTo>
                  <a:lnTo>
                    <a:pt x="1811605" y="102253"/>
                  </a:lnTo>
                  <a:lnTo>
                    <a:pt x="2113539" y="102253"/>
                  </a:lnTo>
                  <a:lnTo>
                    <a:pt x="2415474" y="95509"/>
                  </a:lnTo>
                  <a:lnTo>
                    <a:pt x="2717408" y="79745"/>
                  </a:lnTo>
                  <a:lnTo>
                    <a:pt x="3019342" y="30462"/>
                  </a:lnTo>
                  <a:lnTo>
                    <a:pt x="3321277" y="0"/>
                  </a:lnTo>
                  <a:lnTo>
                    <a:pt x="3623211" y="10443"/>
                  </a:lnTo>
                  <a:lnTo>
                    <a:pt x="3623211" y="102253"/>
                  </a:lnTo>
                  <a:lnTo>
                    <a:pt x="3321277" y="102253"/>
                  </a:lnTo>
                  <a:lnTo>
                    <a:pt x="3019342" y="102253"/>
                  </a:lnTo>
                  <a:lnTo>
                    <a:pt x="2717408" y="102253"/>
                  </a:lnTo>
                  <a:lnTo>
                    <a:pt x="2415474" y="102253"/>
                  </a:lnTo>
                  <a:lnTo>
                    <a:pt x="2113539" y="102253"/>
                  </a:lnTo>
                  <a:lnTo>
                    <a:pt x="1811605" y="102253"/>
                  </a:lnTo>
                  <a:lnTo>
                    <a:pt x="1509671" y="102253"/>
                  </a:lnTo>
                  <a:lnTo>
                    <a:pt x="1207737" y="102253"/>
                  </a:lnTo>
                  <a:lnTo>
                    <a:pt x="905802" y="102253"/>
                  </a:lnTo>
                  <a:lnTo>
                    <a:pt x="603868" y="102253"/>
                  </a:lnTo>
                  <a:lnTo>
                    <a:pt x="301934" y="102253"/>
                  </a:lnTo>
                  <a:close/>
                </a:path>
              </a:pathLst>
            </a:cu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776919" y="5378927"/>
              <a:ext cx="3623211" cy="102253"/>
            </a:xfrm>
            <a:custGeom>
              <a:avLst/>
              <a:pathLst>
                <a:path w="3623211" h="102253">
                  <a:moveTo>
                    <a:pt x="0" y="102253"/>
                  </a:moveTo>
                  <a:lnTo>
                    <a:pt x="301934" y="102253"/>
                  </a:lnTo>
                  <a:lnTo>
                    <a:pt x="603868" y="102253"/>
                  </a:lnTo>
                  <a:lnTo>
                    <a:pt x="905802" y="102253"/>
                  </a:lnTo>
                  <a:lnTo>
                    <a:pt x="1207737" y="102253"/>
                  </a:lnTo>
                  <a:lnTo>
                    <a:pt x="1509671" y="102253"/>
                  </a:lnTo>
                  <a:lnTo>
                    <a:pt x="1811605" y="102253"/>
                  </a:lnTo>
                  <a:lnTo>
                    <a:pt x="2113539" y="102253"/>
                  </a:lnTo>
                  <a:lnTo>
                    <a:pt x="2415474" y="95509"/>
                  </a:lnTo>
                  <a:lnTo>
                    <a:pt x="2717408" y="79745"/>
                  </a:lnTo>
                  <a:lnTo>
                    <a:pt x="3019342" y="30462"/>
                  </a:lnTo>
                  <a:lnTo>
                    <a:pt x="3321277" y="0"/>
                  </a:lnTo>
                  <a:lnTo>
                    <a:pt x="3623211" y="10443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" name="tx18"/>
            <p:cNvSpPr/>
            <p:nvPr/>
          </p:nvSpPr>
          <p:spPr>
            <a:xfrm>
              <a:off x="2390731" y="5435698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9" name="tx19"/>
            <p:cNvSpPr/>
            <p:nvPr/>
          </p:nvSpPr>
          <p:spPr>
            <a:xfrm>
              <a:off x="2390731" y="460711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20" name="tx20"/>
            <p:cNvSpPr/>
            <p:nvPr/>
          </p:nvSpPr>
          <p:spPr>
            <a:xfrm>
              <a:off x="2390731" y="3778528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0.50</a:t>
              </a:r>
            </a:p>
          </p:txBody>
        </p:sp>
        <p:sp>
          <p:nvSpPr>
            <p:cNvPr id="21" name="tx21"/>
            <p:cNvSpPr/>
            <p:nvPr/>
          </p:nvSpPr>
          <p:spPr>
            <a:xfrm>
              <a:off x="2390731" y="2949943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0.75</a:t>
              </a:r>
            </a:p>
          </p:txBody>
        </p:sp>
        <p:sp>
          <p:nvSpPr>
            <p:cNvPr id="22" name="tx22"/>
            <p:cNvSpPr/>
            <p:nvPr/>
          </p:nvSpPr>
          <p:spPr>
            <a:xfrm>
              <a:off x="2390731" y="212135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1.00</a:t>
              </a:r>
            </a:p>
          </p:txBody>
        </p:sp>
        <p:sp>
          <p:nvSpPr>
            <p:cNvPr id="23" name="pl23"/>
            <p:cNvSpPr/>
            <p:nvPr/>
          </p:nvSpPr>
          <p:spPr>
            <a:xfrm>
              <a:off x="2655858" y="54811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655858" y="46525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655858" y="38240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655858" y="29954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655858" y="21668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2690652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027790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364927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572664" y="5646897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2646629" y="5709527"/>
              <a:ext cx="88046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3997310" y="5708039"/>
              <a:ext cx="60960" cy="887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327691" y="5709527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521884" y="5709527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127578" y="5856449"/>
              <a:ext cx="1008161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Collection date</a:t>
              </a:r>
            </a:p>
          </p:txBody>
        </p:sp>
        <p:sp>
          <p:nvSpPr>
            <p:cNvPr id="37" name="tx37"/>
            <p:cNvSpPr/>
            <p:nvPr/>
          </p:nvSpPr>
          <p:spPr>
            <a:xfrm rot="-5400000">
              <a:off x="866427" y="3752498"/>
              <a:ext cx="277884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Share among newly diagnosed infections</a:t>
              </a:r>
            </a:p>
          </p:txBody>
        </p:sp>
        <p:sp>
          <p:nvSpPr>
            <p:cNvPr id="38" name="rc38"/>
            <p:cNvSpPr/>
            <p:nvPr/>
          </p:nvSpPr>
          <p:spPr>
            <a:xfrm>
              <a:off x="6711843" y="3201351"/>
              <a:ext cx="1768049" cy="124531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6781432" y="3290808"/>
              <a:ext cx="457423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variant</a:t>
              </a:r>
            </a:p>
          </p:txBody>
        </p:sp>
        <p:sp>
          <p:nvSpPr>
            <p:cNvPr id="40" name="rc40"/>
            <p:cNvSpPr/>
            <p:nvPr/>
          </p:nvSpPr>
          <p:spPr>
            <a:xfrm>
              <a:off x="6781432" y="3499255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6790432" y="3508255"/>
              <a:ext cx="201455" cy="201455"/>
            </a:xfrm>
            <a:prstGeom prst="rect">
              <a:avLst/>
            </a:prstGeom>
            <a:solidFill>
              <a:srgbClr val="A9A9A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781432" y="3718711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6790432" y="3727711"/>
              <a:ext cx="201455" cy="201455"/>
            </a:xfrm>
            <a:prstGeom prst="rect">
              <a:avLst/>
            </a:prstGeom>
            <a:solidFill>
              <a:srgbClr val="FF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781432" y="3938167"/>
              <a:ext cx="219455" cy="219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790432" y="3947167"/>
              <a:ext cx="201455" cy="201455"/>
            </a:xfrm>
            <a:prstGeom prst="rect">
              <a:avLst/>
            </a:prstGeom>
            <a:solidFill>
              <a:srgbClr val="0000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781432" y="4157623"/>
              <a:ext cx="219455" cy="2194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790432" y="4166623"/>
              <a:ext cx="201455" cy="201456"/>
            </a:xfrm>
            <a:prstGeom prst="rect">
              <a:avLst/>
            </a:prstGeom>
            <a:solidFill>
              <a:srgbClr val="00CD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7076803" y="3539689"/>
              <a:ext cx="474345" cy="112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wild type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076803" y="3757657"/>
              <a:ext cx="921543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501Y.V1 (British)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076803" y="3977113"/>
              <a:ext cx="1314747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501Y.V2 (South African)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076803" y="4196569"/>
              <a:ext cx="1050369" cy="1144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501Y.V3 (Brazilian)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690652" y="1526437"/>
              <a:ext cx="3781454" cy="16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Spread of the British, South African &amp; Brazilian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690652" y="1721805"/>
              <a:ext cx="5397371" cy="1716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3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SARS-CoV2 variants in Belgium (baseline plus active surveillance)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2021-04-16T16:53:28Z</dcterms:modified>
</cp:coreProperties>
</file>