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2661736" y="1076116"/>
              <a:ext cx="1717089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NONVAC effect plot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91197" y="3516138"/>
              <a:ext cx="652016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NONVAC</a:t>
              </a:r>
            </a:p>
          </p:txBody>
        </p:sp>
        <p:sp>
          <p:nvSpPr>
            <p:cNvPr id="7" name="tx7"/>
            <p:cNvSpPr/>
            <p:nvPr/>
          </p:nvSpPr>
          <p:spPr>
            <a:xfrm rot="-5400000">
              <a:off x="1436836" y="2294676"/>
              <a:ext cx="73684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log1p(INC)</a:t>
              </a:r>
            </a:p>
          </p:txBody>
        </p:sp>
        <p:sp>
          <p:nvSpPr>
            <p:cNvPr id="8" name="pl8"/>
            <p:cNvSpPr/>
            <p:nvPr/>
          </p:nvSpPr>
          <p:spPr>
            <a:xfrm>
              <a:off x="2685692" y="15417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13909" y="15417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42125" y="15417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70342" y="15417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798559" y="15417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81730" y="294048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730" y="2666769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730" y="239305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1730" y="2119346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1730" y="1845635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024972" y="2883553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024972" y="2612223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024972" y="2338140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024972" y="2062494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024972" y="1792503"/>
              <a:ext cx="84757" cy="107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685692" y="3118642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213909" y="3118642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42125" y="3118642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70342" y="3118642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98559" y="3118642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579763" y="3260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07980" y="3260261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36197" y="3260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64414" y="3260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92630" y="3260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4980681" y="294048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980681" y="266676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80681" y="239305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80681" y="211934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80681" y="184563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318657" y="1729686"/>
              <a:ext cx="2597096" cy="857352"/>
            </a:xfrm>
            <a:custGeom>
              <a:avLst/>
              <a:pathLst>
                <a:path w="2597096" h="857352">
                  <a:moveTo>
                    <a:pt x="0" y="857352"/>
                  </a:moveTo>
                  <a:lnTo>
                    <a:pt x="8685" y="854485"/>
                  </a:lnTo>
                  <a:lnTo>
                    <a:pt x="17371" y="851617"/>
                  </a:lnTo>
                  <a:lnTo>
                    <a:pt x="26057" y="848750"/>
                  </a:lnTo>
                  <a:lnTo>
                    <a:pt x="34743" y="845883"/>
                  </a:lnTo>
                  <a:lnTo>
                    <a:pt x="43429" y="843015"/>
                  </a:lnTo>
                  <a:lnTo>
                    <a:pt x="52115" y="840148"/>
                  </a:lnTo>
                  <a:lnTo>
                    <a:pt x="60801" y="837280"/>
                  </a:lnTo>
                  <a:lnTo>
                    <a:pt x="69487" y="834413"/>
                  </a:lnTo>
                  <a:lnTo>
                    <a:pt x="78173" y="831546"/>
                  </a:lnTo>
                  <a:lnTo>
                    <a:pt x="86859" y="828678"/>
                  </a:lnTo>
                  <a:lnTo>
                    <a:pt x="95545" y="825811"/>
                  </a:lnTo>
                  <a:lnTo>
                    <a:pt x="104231" y="822943"/>
                  </a:lnTo>
                  <a:lnTo>
                    <a:pt x="112917" y="820076"/>
                  </a:lnTo>
                  <a:lnTo>
                    <a:pt x="121603" y="817209"/>
                  </a:lnTo>
                  <a:lnTo>
                    <a:pt x="130289" y="814341"/>
                  </a:lnTo>
                  <a:lnTo>
                    <a:pt x="138975" y="811474"/>
                  </a:lnTo>
                  <a:lnTo>
                    <a:pt x="147661" y="808606"/>
                  </a:lnTo>
                  <a:lnTo>
                    <a:pt x="156346" y="805739"/>
                  </a:lnTo>
                  <a:lnTo>
                    <a:pt x="165032" y="802872"/>
                  </a:lnTo>
                  <a:lnTo>
                    <a:pt x="173718" y="800004"/>
                  </a:lnTo>
                  <a:lnTo>
                    <a:pt x="182404" y="797137"/>
                  </a:lnTo>
                  <a:lnTo>
                    <a:pt x="191090" y="794269"/>
                  </a:lnTo>
                  <a:lnTo>
                    <a:pt x="199776" y="791402"/>
                  </a:lnTo>
                  <a:lnTo>
                    <a:pt x="208462" y="788535"/>
                  </a:lnTo>
                  <a:lnTo>
                    <a:pt x="217148" y="785667"/>
                  </a:lnTo>
                  <a:lnTo>
                    <a:pt x="225834" y="782800"/>
                  </a:lnTo>
                  <a:lnTo>
                    <a:pt x="234520" y="779932"/>
                  </a:lnTo>
                  <a:lnTo>
                    <a:pt x="243206" y="777065"/>
                  </a:lnTo>
                  <a:lnTo>
                    <a:pt x="251892" y="774198"/>
                  </a:lnTo>
                  <a:lnTo>
                    <a:pt x="260578" y="771330"/>
                  </a:lnTo>
                  <a:lnTo>
                    <a:pt x="269264" y="768463"/>
                  </a:lnTo>
                  <a:lnTo>
                    <a:pt x="277950" y="765595"/>
                  </a:lnTo>
                  <a:lnTo>
                    <a:pt x="286636" y="762728"/>
                  </a:lnTo>
                  <a:lnTo>
                    <a:pt x="295322" y="759861"/>
                  </a:lnTo>
                  <a:lnTo>
                    <a:pt x="304007" y="756993"/>
                  </a:lnTo>
                  <a:lnTo>
                    <a:pt x="312693" y="754126"/>
                  </a:lnTo>
                  <a:lnTo>
                    <a:pt x="321379" y="751258"/>
                  </a:lnTo>
                  <a:lnTo>
                    <a:pt x="330065" y="748391"/>
                  </a:lnTo>
                  <a:lnTo>
                    <a:pt x="338751" y="745524"/>
                  </a:lnTo>
                  <a:lnTo>
                    <a:pt x="347437" y="742656"/>
                  </a:lnTo>
                  <a:lnTo>
                    <a:pt x="356123" y="739789"/>
                  </a:lnTo>
                  <a:lnTo>
                    <a:pt x="364809" y="736921"/>
                  </a:lnTo>
                  <a:lnTo>
                    <a:pt x="373495" y="734054"/>
                  </a:lnTo>
                  <a:lnTo>
                    <a:pt x="382181" y="731187"/>
                  </a:lnTo>
                  <a:lnTo>
                    <a:pt x="390867" y="728319"/>
                  </a:lnTo>
                  <a:lnTo>
                    <a:pt x="399553" y="725452"/>
                  </a:lnTo>
                  <a:lnTo>
                    <a:pt x="408239" y="722584"/>
                  </a:lnTo>
                  <a:lnTo>
                    <a:pt x="416925" y="719717"/>
                  </a:lnTo>
                  <a:lnTo>
                    <a:pt x="425611" y="716850"/>
                  </a:lnTo>
                  <a:lnTo>
                    <a:pt x="434297" y="713982"/>
                  </a:lnTo>
                  <a:lnTo>
                    <a:pt x="442983" y="711115"/>
                  </a:lnTo>
                  <a:lnTo>
                    <a:pt x="451668" y="708247"/>
                  </a:lnTo>
                  <a:lnTo>
                    <a:pt x="460354" y="705380"/>
                  </a:lnTo>
                  <a:lnTo>
                    <a:pt x="469040" y="702513"/>
                  </a:lnTo>
                  <a:lnTo>
                    <a:pt x="477726" y="699645"/>
                  </a:lnTo>
                  <a:lnTo>
                    <a:pt x="486412" y="696778"/>
                  </a:lnTo>
                  <a:lnTo>
                    <a:pt x="495098" y="693910"/>
                  </a:lnTo>
                  <a:lnTo>
                    <a:pt x="503784" y="691043"/>
                  </a:lnTo>
                  <a:lnTo>
                    <a:pt x="512470" y="688176"/>
                  </a:lnTo>
                  <a:lnTo>
                    <a:pt x="521156" y="685308"/>
                  </a:lnTo>
                  <a:lnTo>
                    <a:pt x="529842" y="682441"/>
                  </a:lnTo>
                  <a:lnTo>
                    <a:pt x="538528" y="679573"/>
                  </a:lnTo>
                  <a:lnTo>
                    <a:pt x="547214" y="676706"/>
                  </a:lnTo>
                  <a:lnTo>
                    <a:pt x="555900" y="673839"/>
                  </a:lnTo>
                  <a:lnTo>
                    <a:pt x="564586" y="670971"/>
                  </a:lnTo>
                  <a:lnTo>
                    <a:pt x="573272" y="668104"/>
                  </a:lnTo>
                  <a:lnTo>
                    <a:pt x="581958" y="665236"/>
                  </a:lnTo>
                  <a:lnTo>
                    <a:pt x="590644" y="662369"/>
                  </a:lnTo>
                  <a:lnTo>
                    <a:pt x="599329" y="659502"/>
                  </a:lnTo>
                  <a:lnTo>
                    <a:pt x="608015" y="656634"/>
                  </a:lnTo>
                  <a:lnTo>
                    <a:pt x="616701" y="653767"/>
                  </a:lnTo>
                  <a:lnTo>
                    <a:pt x="625387" y="650899"/>
                  </a:lnTo>
                  <a:lnTo>
                    <a:pt x="634073" y="648032"/>
                  </a:lnTo>
                  <a:lnTo>
                    <a:pt x="642759" y="645165"/>
                  </a:lnTo>
                  <a:lnTo>
                    <a:pt x="651445" y="642297"/>
                  </a:lnTo>
                  <a:lnTo>
                    <a:pt x="660131" y="639430"/>
                  </a:lnTo>
                  <a:lnTo>
                    <a:pt x="668817" y="636562"/>
                  </a:lnTo>
                  <a:lnTo>
                    <a:pt x="677503" y="633695"/>
                  </a:lnTo>
                  <a:lnTo>
                    <a:pt x="686189" y="630828"/>
                  </a:lnTo>
                  <a:lnTo>
                    <a:pt x="694875" y="627960"/>
                  </a:lnTo>
                  <a:lnTo>
                    <a:pt x="703561" y="625093"/>
                  </a:lnTo>
                  <a:lnTo>
                    <a:pt x="712247" y="622225"/>
                  </a:lnTo>
                  <a:lnTo>
                    <a:pt x="720933" y="619358"/>
                  </a:lnTo>
                  <a:lnTo>
                    <a:pt x="729619" y="616491"/>
                  </a:lnTo>
                  <a:lnTo>
                    <a:pt x="738305" y="613623"/>
                  </a:lnTo>
                  <a:lnTo>
                    <a:pt x="746990" y="610756"/>
                  </a:lnTo>
                  <a:lnTo>
                    <a:pt x="755676" y="607888"/>
                  </a:lnTo>
                  <a:lnTo>
                    <a:pt x="764362" y="605021"/>
                  </a:lnTo>
                  <a:lnTo>
                    <a:pt x="773048" y="602154"/>
                  </a:lnTo>
                  <a:lnTo>
                    <a:pt x="781734" y="599286"/>
                  </a:lnTo>
                  <a:lnTo>
                    <a:pt x="790420" y="596419"/>
                  </a:lnTo>
                  <a:lnTo>
                    <a:pt x="799106" y="593551"/>
                  </a:lnTo>
                  <a:lnTo>
                    <a:pt x="807792" y="590684"/>
                  </a:lnTo>
                  <a:lnTo>
                    <a:pt x="816478" y="587817"/>
                  </a:lnTo>
                  <a:lnTo>
                    <a:pt x="825164" y="584949"/>
                  </a:lnTo>
                  <a:lnTo>
                    <a:pt x="833850" y="582082"/>
                  </a:lnTo>
                  <a:lnTo>
                    <a:pt x="842536" y="579214"/>
                  </a:lnTo>
                  <a:lnTo>
                    <a:pt x="851222" y="576347"/>
                  </a:lnTo>
                  <a:lnTo>
                    <a:pt x="859908" y="573480"/>
                  </a:lnTo>
                  <a:lnTo>
                    <a:pt x="868594" y="570612"/>
                  </a:lnTo>
                  <a:lnTo>
                    <a:pt x="877280" y="567745"/>
                  </a:lnTo>
                  <a:lnTo>
                    <a:pt x="885966" y="564877"/>
                  </a:lnTo>
                  <a:lnTo>
                    <a:pt x="894651" y="562010"/>
                  </a:lnTo>
                  <a:lnTo>
                    <a:pt x="903337" y="559143"/>
                  </a:lnTo>
                  <a:lnTo>
                    <a:pt x="912023" y="556275"/>
                  </a:lnTo>
                  <a:lnTo>
                    <a:pt x="920709" y="553408"/>
                  </a:lnTo>
                  <a:lnTo>
                    <a:pt x="929395" y="550540"/>
                  </a:lnTo>
                  <a:lnTo>
                    <a:pt x="938081" y="547673"/>
                  </a:lnTo>
                  <a:lnTo>
                    <a:pt x="946767" y="544806"/>
                  </a:lnTo>
                  <a:lnTo>
                    <a:pt x="955453" y="541938"/>
                  </a:lnTo>
                  <a:lnTo>
                    <a:pt x="964139" y="539071"/>
                  </a:lnTo>
                  <a:lnTo>
                    <a:pt x="972825" y="536203"/>
                  </a:lnTo>
                  <a:lnTo>
                    <a:pt x="981511" y="533336"/>
                  </a:lnTo>
                  <a:lnTo>
                    <a:pt x="990197" y="530469"/>
                  </a:lnTo>
                  <a:lnTo>
                    <a:pt x="998883" y="527601"/>
                  </a:lnTo>
                  <a:lnTo>
                    <a:pt x="1007569" y="524734"/>
                  </a:lnTo>
                  <a:lnTo>
                    <a:pt x="1016255" y="521866"/>
                  </a:lnTo>
                  <a:lnTo>
                    <a:pt x="1024941" y="518999"/>
                  </a:lnTo>
                  <a:lnTo>
                    <a:pt x="1033627" y="516132"/>
                  </a:lnTo>
                  <a:lnTo>
                    <a:pt x="1042312" y="513264"/>
                  </a:lnTo>
                  <a:lnTo>
                    <a:pt x="1050998" y="510397"/>
                  </a:lnTo>
                  <a:lnTo>
                    <a:pt x="1059684" y="507529"/>
                  </a:lnTo>
                  <a:lnTo>
                    <a:pt x="1068370" y="504662"/>
                  </a:lnTo>
                  <a:lnTo>
                    <a:pt x="1077056" y="501795"/>
                  </a:lnTo>
                  <a:lnTo>
                    <a:pt x="1085742" y="498927"/>
                  </a:lnTo>
                  <a:lnTo>
                    <a:pt x="1094428" y="496060"/>
                  </a:lnTo>
                  <a:lnTo>
                    <a:pt x="1103114" y="493192"/>
                  </a:lnTo>
                  <a:lnTo>
                    <a:pt x="1111800" y="490325"/>
                  </a:lnTo>
                  <a:lnTo>
                    <a:pt x="1120486" y="487458"/>
                  </a:lnTo>
                  <a:lnTo>
                    <a:pt x="1129172" y="484590"/>
                  </a:lnTo>
                  <a:lnTo>
                    <a:pt x="1137858" y="481723"/>
                  </a:lnTo>
                  <a:lnTo>
                    <a:pt x="1146544" y="478855"/>
                  </a:lnTo>
                  <a:lnTo>
                    <a:pt x="1155230" y="475988"/>
                  </a:lnTo>
                  <a:lnTo>
                    <a:pt x="1163916" y="473121"/>
                  </a:lnTo>
                  <a:lnTo>
                    <a:pt x="1172602" y="470253"/>
                  </a:lnTo>
                  <a:lnTo>
                    <a:pt x="1181288" y="467386"/>
                  </a:lnTo>
                  <a:lnTo>
                    <a:pt x="1189974" y="464518"/>
                  </a:lnTo>
                  <a:lnTo>
                    <a:pt x="1198659" y="461651"/>
                  </a:lnTo>
                  <a:lnTo>
                    <a:pt x="1207345" y="458784"/>
                  </a:lnTo>
                  <a:lnTo>
                    <a:pt x="1216031" y="455916"/>
                  </a:lnTo>
                  <a:lnTo>
                    <a:pt x="1224717" y="453049"/>
                  </a:lnTo>
                  <a:lnTo>
                    <a:pt x="1233403" y="450181"/>
                  </a:lnTo>
                  <a:lnTo>
                    <a:pt x="1242089" y="447314"/>
                  </a:lnTo>
                  <a:lnTo>
                    <a:pt x="1250775" y="444447"/>
                  </a:lnTo>
                  <a:lnTo>
                    <a:pt x="1259461" y="441579"/>
                  </a:lnTo>
                  <a:lnTo>
                    <a:pt x="1268147" y="438712"/>
                  </a:lnTo>
                  <a:lnTo>
                    <a:pt x="1276833" y="435844"/>
                  </a:lnTo>
                  <a:lnTo>
                    <a:pt x="1285519" y="432977"/>
                  </a:lnTo>
                  <a:lnTo>
                    <a:pt x="1294205" y="430110"/>
                  </a:lnTo>
                  <a:lnTo>
                    <a:pt x="1302891" y="427242"/>
                  </a:lnTo>
                  <a:lnTo>
                    <a:pt x="1311577" y="424375"/>
                  </a:lnTo>
                  <a:lnTo>
                    <a:pt x="1320263" y="421507"/>
                  </a:lnTo>
                  <a:lnTo>
                    <a:pt x="1328949" y="418640"/>
                  </a:lnTo>
                  <a:lnTo>
                    <a:pt x="1337635" y="415773"/>
                  </a:lnTo>
                  <a:lnTo>
                    <a:pt x="1346320" y="412905"/>
                  </a:lnTo>
                  <a:lnTo>
                    <a:pt x="1355006" y="410038"/>
                  </a:lnTo>
                  <a:lnTo>
                    <a:pt x="1363692" y="407170"/>
                  </a:lnTo>
                  <a:lnTo>
                    <a:pt x="1372378" y="404303"/>
                  </a:lnTo>
                  <a:lnTo>
                    <a:pt x="1381064" y="401436"/>
                  </a:lnTo>
                  <a:lnTo>
                    <a:pt x="1389750" y="398568"/>
                  </a:lnTo>
                  <a:lnTo>
                    <a:pt x="1398436" y="395701"/>
                  </a:lnTo>
                  <a:lnTo>
                    <a:pt x="1407122" y="392833"/>
                  </a:lnTo>
                  <a:lnTo>
                    <a:pt x="1415808" y="389966"/>
                  </a:lnTo>
                  <a:lnTo>
                    <a:pt x="1424494" y="387099"/>
                  </a:lnTo>
                  <a:lnTo>
                    <a:pt x="1433180" y="384231"/>
                  </a:lnTo>
                  <a:lnTo>
                    <a:pt x="1441866" y="381364"/>
                  </a:lnTo>
                  <a:lnTo>
                    <a:pt x="1450552" y="378496"/>
                  </a:lnTo>
                  <a:lnTo>
                    <a:pt x="1459238" y="375629"/>
                  </a:lnTo>
                  <a:lnTo>
                    <a:pt x="1467924" y="372762"/>
                  </a:lnTo>
                  <a:lnTo>
                    <a:pt x="1476610" y="369894"/>
                  </a:lnTo>
                  <a:lnTo>
                    <a:pt x="1485296" y="367027"/>
                  </a:lnTo>
                  <a:lnTo>
                    <a:pt x="1493981" y="364159"/>
                  </a:lnTo>
                  <a:lnTo>
                    <a:pt x="1502667" y="361292"/>
                  </a:lnTo>
                  <a:lnTo>
                    <a:pt x="1511353" y="358425"/>
                  </a:lnTo>
                  <a:lnTo>
                    <a:pt x="1520039" y="355557"/>
                  </a:lnTo>
                  <a:lnTo>
                    <a:pt x="1528725" y="352690"/>
                  </a:lnTo>
                  <a:lnTo>
                    <a:pt x="1537411" y="349822"/>
                  </a:lnTo>
                  <a:lnTo>
                    <a:pt x="1546097" y="346955"/>
                  </a:lnTo>
                  <a:lnTo>
                    <a:pt x="1554783" y="344088"/>
                  </a:lnTo>
                  <a:lnTo>
                    <a:pt x="1563469" y="341220"/>
                  </a:lnTo>
                  <a:lnTo>
                    <a:pt x="1572155" y="338353"/>
                  </a:lnTo>
                  <a:lnTo>
                    <a:pt x="1580841" y="335485"/>
                  </a:lnTo>
                  <a:lnTo>
                    <a:pt x="1589527" y="332618"/>
                  </a:lnTo>
                  <a:lnTo>
                    <a:pt x="1598213" y="329751"/>
                  </a:lnTo>
                  <a:lnTo>
                    <a:pt x="1606899" y="326883"/>
                  </a:lnTo>
                  <a:lnTo>
                    <a:pt x="1615585" y="324016"/>
                  </a:lnTo>
                  <a:lnTo>
                    <a:pt x="1624271" y="321148"/>
                  </a:lnTo>
                  <a:lnTo>
                    <a:pt x="1632957" y="318281"/>
                  </a:lnTo>
                  <a:lnTo>
                    <a:pt x="1641642" y="315414"/>
                  </a:lnTo>
                  <a:lnTo>
                    <a:pt x="1650328" y="312546"/>
                  </a:lnTo>
                  <a:lnTo>
                    <a:pt x="1659014" y="309679"/>
                  </a:lnTo>
                  <a:lnTo>
                    <a:pt x="1667700" y="306811"/>
                  </a:lnTo>
                  <a:lnTo>
                    <a:pt x="1676386" y="303944"/>
                  </a:lnTo>
                  <a:lnTo>
                    <a:pt x="1685072" y="301077"/>
                  </a:lnTo>
                  <a:lnTo>
                    <a:pt x="1693758" y="298209"/>
                  </a:lnTo>
                  <a:lnTo>
                    <a:pt x="1702444" y="295342"/>
                  </a:lnTo>
                  <a:lnTo>
                    <a:pt x="1711130" y="292474"/>
                  </a:lnTo>
                  <a:lnTo>
                    <a:pt x="1719816" y="289607"/>
                  </a:lnTo>
                  <a:lnTo>
                    <a:pt x="1728502" y="286740"/>
                  </a:lnTo>
                  <a:lnTo>
                    <a:pt x="1737188" y="283872"/>
                  </a:lnTo>
                  <a:lnTo>
                    <a:pt x="1745874" y="281005"/>
                  </a:lnTo>
                  <a:lnTo>
                    <a:pt x="1754560" y="278137"/>
                  </a:lnTo>
                  <a:lnTo>
                    <a:pt x="1763246" y="275270"/>
                  </a:lnTo>
                  <a:lnTo>
                    <a:pt x="1771932" y="272403"/>
                  </a:lnTo>
                  <a:lnTo>
                    <a:pt x="1780618" y="269535"/>
                  </a:lnTo>
                  <a:lnTo>
                    <a:pt x="1789303" y="266668"/>
                  </a:lnTo>
                  <a:lnTo>
                    <a:pt x="1797989" y="263800"/>
                  </a:lnTo>
                  <a:lnTo>
                    <a:pt x="1806675" y="260933"/>
                  </a:lnTo>
                  <a:lnTo>
                    <a:pt x="1815361" y="258066"/>
                  </a:lnTo>
                  <a:lnTo>
                    <a:pt x="1824047" y="255198"/>
                  </a:lnTo>
                  <a:lnTo>
                    <a:pt x="1832733" y="252331"/>
                  </a:lnTo>
                  <a:lnTo>
                    <a:pt x="1841419" y="249463"/>
                  </a:lnTo>
                  <a:lnTo>
                    <a:pt x="1850105" y="246596"/>
                  </a:lnTo>
                  <a:lnTo>
                    <a:pt x="1858791" y="243729"/>
                  </a:lnTo>
                  <a:lnTo>
                    <a:pt x="1867477" y="240861"/>
                  </a:lnTo>
                  <a:lnTo>
                    <a:pt x="1876163" y="237994"/>
                  </a:lnTo>
                  <a:lnTo>
                    <a:pt x="1884849" y="235126"/>
                  </a:lnTo>
                  <a:lnTo>
                    <a:pt x="1893535" y="232259"/>
                  </a:lnTo>
                  <a:lnTo>
                    <a:pt x="1902221" y="229392"/>
                  </a:lnTo>
                  <a:lnTo>
                    <a:pt x="1910907" y="226524"/>
                  </a:lnTo>
                  <a:lnTo>
                    <a:pt x="1919593" y="223657"/>
                  </a:lnTo>
                  <a:lnTo>
                    <a:pt x="1928279" y="220789"/>
                  </a:lnTo>
                  <a:lnTo>
                    <a:pt x="1936964" y="217922"/>
                  </a:lnTo>
                  <a:lnTo>
                    <a:pt x="1945650" y="215055"/>
                  </a:lnTo>
                  <a:lnTo>
                    <a:pt x="1954336" y="212187"/>
                  </a:lnTo>
                  <a:lnTo>
                    <a:pt x="1963022" y="209320"/>
                  </a:lnTo>
                  <a:lnTo>
                    <a:pt x="1971708" y="206452"/>
                  </a:lnTo>
                  <a:lnTo>
                    <a:pt x="1980394" y="203585"/>
                  </a:lnTo>
                  <a:lnTo>
                    <a:pt x="1989080" y="200718"/>
                  </a:lnTo>
                  <a:lnTo>
                    <a:pt x="1997766" y="197850"/>
                  </a:lnTo>
                  <a:lnTo>
                    <a:pt x="2006452" y="194983"/>
                  </a:lnTo>
                  <a:lnTo>
                    <a:pt x="2015138" y="192115"/>
                  </a:lnTo>
                  <a:lnTo>
                    <a:pt x="2023824" y="189248"/>
                  </a:lnTo>
                  <a:lnTo>
                    <a:pt x="2032510" y="186381"/>
                  </a:lnTo>
                  <a:lnTo>
                    <a:pt x="2041196" y="183513"/>
                  </a:lnTo>
                  <a:lnTo>
                    <a:pt x="2049882" y="180646"/>
                  </a:lnTo>
                  <a:lnTo>
                    <a:pt x="2058568" y="177778"/>
                  </a:lnTo>
                  <a:lnTo>
                    <a:pt x="2067254" y="174911"/>
                  </a:lnTo>
                  <a:lnTo>
                    <a:pt x="2075940" y="172044"/>
                  </a:lnTo>
                  <a:lnTo>
                    <a:pt x="2084625" y="169176"/>
                  </a:lnTo>
                  <a:lnTo>
                    <a:pt x="2093311" y="166309"/>
                  </a:lnTo>
                  <a:lnTo>
                    <a:pt x="2101997" y="163441"/>
                  </a:lnTo>
                  <a:lnTo>
                    <a:pt x="2110683" y="160574"/>
                  </a:lnTo>
                  <a:lnTo>
                    <a:pt x="2119369" y="157707"/>
                  </a:lnTo>
                  <a:lnTo>
                    <a:pt x="2128055" y="154839"/>
                  </a:lnTo>
                  <a:lnTo>
                    <a:pt x="2136741" y="151972"/>
                  </a:lnTo>
                  <a:lnTo>
                    <a:pt x="2145427" y="149104"/>
                  </a:lnTo>
                  <a:lnTo>
                    <a:pt x="2154113" y="146237"/>
                  </a:lnTo>
                  <a:lnTo>
                    <a:pt x="2162799" y="143370"/>
                  </a:lnTo>
                  <a:lnTo>
                    <a:pt x="2171485" y="140502"/>
                  </a:lnTo>
                  <a:lnTo>
                    <a:pt x="2180171" y="137635"/>
                  </a:lnTo>
                  <a:lnTo>
                    <a:pt x="2188857" y="134767"/>
                  </a:lnTo>
                  <a:lnTo>
                    <a:pt x="2197543" y="131900"/>
                  </a:lnTo>
                  <a:lnTo>
                    <a:pt x="2206229" y="129033"/>
                  </a:lnTo>
                  <a:lnTo>
                    <a:pt x="2214915" y="126165"/>
                  </a:lnTo>
                  <a:lnTo>
                    <a:pt x="2223601" y="123298"/>
                  </a:lnTo>
                  <a:lnTo>
                    <a:pt x="2232286" y="120430"/>
                  </a:lnTo>
                  <a:lnTo>
                    <a:pt x="2240972" y="117563"/>
                  </a:lnTo>
                  <a:lnTo>
                    <a:pt x="2249658" y="114696"/>
                  </a:lnTo>
                  <a:lnTo>
                    <a:pt x="2258344" y="111828"/>
                  </a:lnTo>
                  <a:lnTo>
                    <a:pt x="2267030" y="108961"/>
                  </a:lnTo>
                  <a:lnTo>
                    <a:pt x="2275716" y="106093"/>
                  </a:lnTo>
                  <a:lnTo>
                    <a:pt x="2284402" y="103226"/>
                  </a:lnTo>
                  <a:lnTo>
                    <a:pt x="2293088" y="100359"/>
                  </a:lnTo>
                  <a:lnTo>
                    <a:pt x="2301774" y="97491"/>
                  </a:lnTo>
                  <a:lnTo>
                    <a:pt x="2310460" y="94624"/>
                  </a:lnTo>
                  <a:lnTo>
                    <a:pt x="2319146" y="91756"/>
                  </a:lnTo>
                  <a:lnTo>
                    <a:pt x="2327832" y="88889"/>
                  </a:lnTo>
                  <a:lnTo>
                    <a:pt x="2336518" y="86022"/>
                  </a:lnTo>
                  <a:lnTo>
                    <a:pt x="2345204" y="83154"/>
                  </a:lnTo>
                  <a:lnTo>
                    <a:pt x="2353890" y="80287"/>
                  </a:lnTo>
                  <a:lnTo>
                    <a:pt x="2362576" y="77419"/>
                  </a:lnTo>
                  <a:lnTo>
                    <a:pt x="2371262" y="74552"/>
                  </a:lnTo>
                  <a:lnTo>
                    <a:pt x="2379948" y="71685"/>
                  </a:lnTo>
                  <a:lnTo>
                    <a:pt x="2388633" y="68817"/>
                  </a:lnTo>
                  <a:lnTo>
                    <a:pt x="2397319" y="65950"/>
                  </a:lnTo>
                  <a:lnTo>
                    <a:pt x="2406005" y="63082"/>
                  </a:lnTo>
                  <a:lnTo>
                    <a:pt x="2414691" y="60215"/>
                  </a:lnTo>
                  <a:lnTo>
                    <a:pt x="2423377" y="57348"/>
                  </a:lnTo>
                  <a:lnTo>
                    <a:pt x="2432063" y="54480"/>
                  </a:lnTo>
                  <a:lnTo>
                    <a:pt x="2440749" y="51613"/>
                  </a:lnTo>
                  <a:lnTo>
                    <a:pt x="2449435" y="48745"/>
                  </a:lnTo>
                  <a:lnTo>
                    <a:pt x="2458121" y="45878"/>
                  </a:lnTo>
                  <a:lnTo>
                    <a:pt x="2466807" y="43011"/>
                  </a:lnTo>
                  <a:lnTo>
                    <a:pt x="2475493" y="40143"/>
                  </a:lnTo>
                  <a:lnTo>
                    <a:pt x="2484179" y="37276"/>
                  </a:lnTo>
                  <a:lnTo>
                    <a:pt x="2492865" y="34408"/>
                  </a:lnTo>
                  <a:lnTo>
                    <a:pt x="2501551" y="31541"/>
                  </a:lnTo>
                  <a:lnTo>
                    <a:pt x="2510237" y="28674"/>
                  </a:lnTo>
                  <a:lnTo>
                    <a:pt x="2518923" y="25806"/>
                  </a:lnTo>
                  <a:lnTo>
                    <a:pt x="2527609" y="22939"/>
                  </a:lnTo>
                  <a:lnTo>
                    <a:pt x="2536294" y="20071"/>
                  </a:lnTo>
                  <a:lnTo>
                    <a:pt x="2544980" y="17204"/>
                  </a:lnTo>
                  <a:lnTo>
                    <a:pt x="2553666" y="14337"/>
                  </a:lnTo>
                  <a:lnTo>
                    <a:pt x="2562352" y="11469"/>
                  </a:lnTo>
                  <a:lnTo>
                    <a:pt x="2571038" y="8602"/>
                  </a:lnTo>
                  <a:lnTo>
                    <a:pt x="2579724" y="5734"/>
                  </a:lnTo>
                  <a:lnTo>
                    <a:pt x="2588410" y="2867"/>
                  </a:lnTo>
                  <a:lnTo>
                    <a:pt x="2597096" y="0"/>
                  </a:lnTo>
                </a:path>
              </a:pathLst>
            </a:custGeom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318657" y="1638458"/>
              <a:ext cx="2597096" cy="988984"/>
            </a:xfrm>
            <a:custGeom>
              <a:avLst/>
              <a:pathLst>
                <a:path w="2597096" h="988984">
                  <a:moveTo>
                    <a:pt x="0" y="908175"/>
                  </a:moveTo>
                  <a:lnTo>
                    <a:pt x="8685" y="905700"/>
                  </a:lnTo>
                  <a:lnTo>
                    <a:pt x="17371" y="903224"/>
                  </a:lnTo>
                  <a:lnTo>
                    <a:pt x="26057" y="900747"/>
                  </a:lnTo>
                  <a:lnTo>
                    <a:pt x="34743" y="898269"/>
                  </a:lnTo>
                  <a:lnTo>
                    <a:pt x="43429" y="895791"/>
                  </a:lnTo>
                  <a:lnTo>
                    <a:pt x="52115" y="893312"/>
                  </a:lnTo>
                  <a:lnTo>
                    <a:pt x="60801" y="890832"/>
                  </a:lnTo>
                  <a:lnTo>
                    <a:pt x="69487" y="888351"/>
                  </a:lnTo>
                  <a:lnTo>
                    <a:pt x="78173" y="885869"/>
                  </a:lnTo>
                  <a:lnTo>
                    <a:pt x="86859" y="883387"/>
                  </a:lnTo>
                  <a:lnTo>
                    <a:pt x="95545" y="880903"/>
                  </a:lnTo>
                  <a:lnTo>
                    <a:pt x="104231" y="878419"/>
                  </a:lnTo>
                  <a:lnTo>
                    <a:pt x="112917" y="875934"/>
                  </a:lnTo>
                  <a:lnTo>
                    <a:pt x="121603" y="873447"/>
                  </a:lnTo>
                  <a:lnTo>
                    <a:pt x="130289" y="870960"/>
                  </a:lnTo>
                  <a:lnTo>
                    <a:pt x="138975" y="868472"/>
                  </a:lnTo>
                  <a:lnTo>
                    <a:pt x="147661" y="865982"/>
                  </a:lnTo>
                  <a:lnTo>
                    <a:pt x="156346" y="863491"/>
                  </a:lnTo>
                  <a:lnTo>
                    <a:pt x="165032" y="861000"/>
                  </a:lnTo>
                  <a:lnTo>
                    <a:pt x="173718" y="858507"/>
                  </a:lnTo>
                  <a:lnTo>
                    <a:pt x="182404" y="856012"/>
                  </a:lnTo>
                  <a:lnTo>
                    <a:pt x="191090" y="853517"/>
                  </a:lnTo>
                  <a:lnTo>
                    <a:pt x="199776" y="851020"/>
                  </a:lnTo>
                  <a:lnTo>
                    <a:pt x="208462" y="848521"/>
                  </a:lnTo>
                  <a:lnTo>
                    <a:pt x="217148" y="846022"/>
                  </a:lnTo>
                  <a:lnTo>
                    <a:pt x="225834" y="843520"/>
                  </a:lnTo>
                  <a:lnTo>
                    <a:pt x="234520" y="841017"/>
                  </a:lnTo>
                  <a:lnTo>
                    <a:pt x="243206" y="838513"/>
                  </a:lnTo>
                  <a:lnTo>
                    <a:pt x="251892" y="836007"/>
                  </a:lnTo>
                  <a:lnTo>
                    <a:pt x="260578" y="833499"/>
                  </a:lnTo>
                  <a:lnTo>
                    <a:pt x="269264" y="830989"/>
                  </a:lnTo>
                  <a:lnTo>
                    <a:pt x="277950" y="828478"/>
                  </a:lnTo>
                  <a:lnTo>
                    <a:pt x="286636" y="825965"/>
                  </a:lnTo>
                  <a:lnTo>
                    <a:pt x="295322" y="823449"/>
                  </a:lnTo>
                  <a:lnTo>
                    <a:pt x="304007" y="820932"/>
                  </a:lnTo>
                  <a:lnTo>
                    <a:pt x="312693" y="818412"/>
                  </a:lnTo>
                  <a:lnTo>
                    <a:pt x="321379" y="815890"/>
                  </a:lnTo>
                  <a:lnTo>
                    <a:pt x="330065" y="813366"/>
                  </a:lnTo>
                  <a:lnTo>
                    <a:pt x="338751" y="810839"/>
                  </a:lnTo>
                  <a:lnTo>
                    <a:pt x="347437" y="808310"/>
                  </a:lnTo>
                  <a:lnTo>
                    <a:pt x="356123" y="805778"/>
                  </a:lnTo>
                  <a:lnTo>
                    <a:pt x="364809" y="803243"/>
                  </a:lnTo>
                  <a:lnTo>
                    <a:pt x="373495" y="800706"/>
                  </a:lnTo>
                  <a:lnTo>
                    <a:pt x="382181" y="798165"/>
                  </a:lnTo>
                  <a:lnTo>
                    <a:pt x="390867" y="795621"/>
                  </a:lnTo>
                  <a:lnTo>
                    <a:pt x="399553" y="793075"/>
                  </a:lnTo>
                  <a:lnTo>
                    <a:pt x="408239" y="790525"/>
                  </a:lnTo>
                  <a:lnTo>
                    <a:pt x="416925" y="787971"/>
                  </a:lnTo>
                  <a:lnTo>
                    <a:pt x="425611" y="785414"/>
                  </a:lnTo>
                  <a:lnTo>
                    <a:pt x="434297" y="782853"/>
                  </a:lnTo>
                  <a:lnTo>
                    <a:pt x="442983" y="780288"/>
                  </a:lnTo>
                  <a:lnTo>
                    <a:pt x="451668" y="777719"/>
                  </a:lnTo>
                  <a:lnTo>
                    <a:pt x="460354" y="775145"/>
                  </a:lnTo>
                  <a:lnTo>
                    <a:pt x="469040" y="772567"/>
                  </a:lnTo>
                  <a:lnTo>
                    <a:pt x="477726" y="769985"/>
                  </a:lnTo>
                  <a:lnTo>
                    <a:pt x="486412" y="767398"/>
                  </a:lnTo>
                  <a:lnTo>
                    <a:pt x="495098" y="764805"/>
                  </a:lnTo>
                  <a:lnTo>
                    <a:pt x="503784" y="762208"/>
                  </a:lnTo>
                  <a:lnTo>
                    <a:pt x="512470" y="759605"/>
                  </a:lnTo>
                  <a:lnTo>
                    <a:pt x="521156" y="756996"/>
                  </a:lnTo>
                  <a:lnTo>
                    <a:pt x="529842" y="754381"/>
                  </a:lnTo>
                  <a:lnTo>
                    <a:pt x="538528" y="751760"/>
                  </a:lnTo>
                  <a:lnTo>
                    <a:pt x="547214" y="749133"/>
                  </a:lnTo>
                  <a:lnTo>
                    <a:pt x="555900" y="746499"/>
                  </a:lnTo>
                  <a:lnTo>
                    <a:pt x="564586" y="743859"/>
                  </a:lnTo>
                  <a:lnTo>
                    <a:pt x="573272" y="741211"/>
                  </a:lnTo>
                  <a:lnTo>
                    <a:pt x="581958" y="738556"/>
                  </a:lnTo>
                  <a:lnTo>
                    <a:pt x="590644" y="735893"/>
                  </a:lnTo>
                  <a:lnTo>
                    <a:pt x="599329" y="733222"/>
                  </a:lnTo>
                  <a:lnTo>
                    <a:pt x="608015" y="730543"/>
                  </a:lnTo>
                  <a:lnTo>
                    <a:pt x="616701" y="727855"/>
                  </a:lnTo>
                  <a:lnTo>
                    <a:pt x="625387" y="725159"/>
                  </a:lnTo>
                  <a:lnTo>
                    <a:pt x="634073" y="722454"/>
                  </a:lnTo>
                  <a:lnTo>
                    <a:pt x="642759" y="719739"/>
                  </a:lnTo>
                  <a:lnTo>
                    <a:pt x="651445" y="717015"/>
                  </a:lnTo>
                  <a:lnTo>
                    <a:pt x="660131" y="714281"/>
                  </a:lnTo>
                  <a:lnTo>
                    <a:pt x="668817" y="711537"/>
                  </a:lnTo>
                  <a:lnTo>
                    <a:pt x="677503" y="708783"/>
                  </a:lnTo>
                  <a:lnTo>
                    <a:pt x="686189" y="706018"/>
                  </a:lnTo>
                  <a:lnTo>
                    <a:pt x="694875" y="703243"/>
                  </a:lnTo>
                  <a:lnTo>
                    <a:pt x="703561" y="700456"/>
                  </a:lnTo>
                  <a:lnTo>
                    <a:pt x="712247" y="697659"/>
                  </a:lnTo>
                  <a:lnTo>
                    <a:pt x="720933" y="694851"/>
                  </a:lnTo>
                  <a:lnTo>
                    <a:pt x="729619" y="692031"/>
                  </a:lnTo>
                  <a:lnTo>
                    <a:pt x="738305" y="689200"/>
                  </a:lnTo>
                  <a:lnTo>
                    <a:pt x="746990" y="686357"/>
                  </a:lnTo>
                  <a:lnTo>
                    <a:pt x="755676" y="683503"/>
                  </a:lnTo>
                  <a:lnTo>
                    <a:pt x="764362" y="680637"/>
                  </a:lnTo>
                  <a:lnTo>
                    <a:pt x="773048" y="677759"/>
                  </a:lnTo>
                  <a:lnTo>
                    <a:pt x="781734" y="674870"/>
                  </a:lnTo>
                  <a:lnTo>
                    <a:pt x="790420" y="671970"/>
                  </a:lnTo>
                  <a:lnTo>
                    <a:pt x="799106" y="669058"/>
                  </a:lnTo>
                  <a:lnTo>
                    <a:pt x="807792" y="666135"/>
                  </a:lnTo>
                  <a:lnTo>
                    <a:pt x="816478" y="663200"/>
                  </a:lnTo>
                  <a:lnTo>
                    <a:pt x="825164" y="660255"/>
                  </a:lnTo>
                  <a:lnTo>
                    <a:pt x="833850" y="657298"/>
                  </a:lnTo>
                  <a:lnTo>
                    <a:pt x="842536" y="654331"/>
                  </a:lnTo>
                  <a:lnTo>
                    <a:pt x="851222" y="651353"/>
                  </a:lnTo>
                  <a:lnTo>
                    <a:pt x="859908" y="648365"/>
                  </a:lnTo>
                  <a:lnTo>
                    <a:pt x="868594" y="645367"/>
                  </a:lnTo>
                  <a:lnTo>
                    <a:pt x="877280" y="642359"/>
                  </a:lnTo>
                  <a:lnTo>
                    <a:pt x="885966" y="639341"/>
                  </a:lnTo>
                  <a:lnTo>
                    <a:pt x="894651" y="636314"/>
                  </a:lnTo>
                  <a:lnTo>
                    <a:pt x="903337" y="633278"/>
                  </a:lnTo>
                  <a:lnTo>
                    <a:pt x="912023" y="630234"/>
                  </a:lnTo>
                  <a:lnTo>
                    <a:pt x="920709" y="627180"/>
                  </a:lnTo>
                  <a:lnTo>
                    <a:pt x="929395" y="624118"/>
                  </a:lnTo>
                  <a:lnTo>
                    <a:pt x="938081" y="621049"/>
                  </a:lnTo>
                  <a:lnTo>
                    <a:pt x="946767" y="617971"/>
                  </a:lnTo>
                  <a:lnTo>
                    <a:pt x="955453" y="614886"/>
                  </a:lnTo>
                  <a:lnTo>
                    <a:pt x="964139" y="611794"/>
                  </a:lnTo>
                  <a:lnTo>
                    <a:pt x="972825" y="608695"/>
                  </a:lnTo>
                  <a:lnTo>
                    <a:pt x="981511" y="605589"/>
                  </a:lnTo>
                  <a:lnTo>
                    <a:pt x="990197" y="602476"/>
                  </a:lnTo>
                  <a:lnTo>
                    <a:pt x="998883" y="599358"/>
                  </a:lnTo>
                  <a:lnTo>
                    <a:pt x="1007569" y="596233"/>
                  </a:lnTo>
                  <a:lnTo>
                    <a:pt x="1016255" y="593103"/>
                  </a:lnTo>
                  <a:lnTo>
                    <a:pt x="1024941" y="589967"/>
                  </a:lnTo>
                  <a:lnTo>
                    <a:pt x="1033627" y="586826"/>
                  </a:lnTo>
                  <a:lnTo>
                    <a:pt x="1042312" y="583680"/>
                  </a:lnTo>
                  <a:lnTo>
                    <a:pt x="1050998" y="580529"/>
                  </a:lnTo>
                  <a:lnTo>
                    <a:pt x="1059684" y="577374"/>
                  </a:lnTo>
                  <a:lnTo>
                    <a:pt x="1068370" y="574213"/>
                  </a:lnTo>
                  <a:lnTo>
                    <a:pt x="1077056" y="571049"/>
                  </a:lnTo>
                  <a:lnTo>
                    <a:pt x="1085742" y="567880"/>
                  </a:lnTo>
                  <a:lnTo>
                    <a:pt x="1094428" y="564707"/>
                  </a:lnTo>
                  <a:lnTo>
                    <a:pt x="1103114" y="561531"/>
                  </a:lnTo>
                  <a:lnTo>
                    <a:pt x="1111800" y="558351"/>
                  </a:lnTo>
                  <a:lnTo>
                    <a:pt x="1120486" y="555167"/>
                  </a:lnTo>
                  <a:lnTo>
                    <a:pt x="1129172" y="551980"/>
                  </a:lnTo>
                  <a:lnTo>
                    <a:pt x="1137858" y="548789"/>
                  </a:lnTo>
                  <a:lnTo>
                    <a:pt x="1146544" y="545596"/>
                  </a:lnTo>
                  <a:lnTo>
                    <a:pt x="1155230" y="542399"/>
                  </a:lnTo>
                  <a:lnTo>
                    <a:pt x="1163916" y="539200"/>
                  </a:lnTo>
                  <a:lnTo>
                    <a:pt x="1172602" y="535998"/>
                  </a:lnTo>
                  <a:lnTo>
                    <a:pt x="1181288" y="532793"/>
                  </a:lnTo>
                  <a:lnTo>
                    <a:pt x="1189974" y="529586"/>
                  </a:lnTo>
                  <a:lnTo>
                    <a:pt x="1198659" y="526376"/>
                  </a:lnTo>
                  <a:lnTo>
                    <a:pt x="1207345" y="523163"/>
                  </a:lnTo>
                  <a:lnTo>
                    <a:pt x="1216031" y="519949"/>
                  </a:lnTo>
                  <a:lnTo>
                    <a:pt x="1224717" y="516732"/>
                  </a:lnTo>
                  <a:lnTo>
                    <a:pt x="1233403" y="513514"/>
                  </a:lnTo>
                  <a:lnTo>
                    <a:pt x="1242089" y="510293"/>
                  </a:lnTo>
                  <a:lnTo>
                    <a:pt x="1250775" y="507070"/>
                  </a:lnTo>
                  <a:lnTo>
                    <a:pt x="1259461" y="503845"/>
                  </a:lnTo>
                  <a:lnTo>
                    <a:pt x="1268147" y="500619"/>
                  </a:lnTo>
                  <a:lnTo>
                    <a:pt x="1276833" y="497391"/>
                  </a:lnTo>
                  <a:lnTo>
                    <a:pt x="1285519" y="494161"/>
                  </a:lnTo>
                  <a:lnTo>
                    <a:pt x="1294205" y="490929"/>
                  </a:lnTo>
                  <a:lnTo>
                    <a:pt x="1302891" y="487696"/>
                  </a:lnTo>
                  <a:lnTo>
                    <a:pt x="1311577" y="484461"/>
                  </a:lnTo>
                  <a:lnTo>
                    <a:pt x="1320263" y="481225"/>
                  </a:lnTo>
                  <a:lnTo>
                    <a:pt x="1328949" y="477988"/>
                  </a:lnTo>
                  <a:lnTo>
                    <a:pt x="1337635" y="474749"/>
                  </a:lnTo>
                  <a:lnTo>
                    <a:pt x="1346320" y="471509"/>
                  </a:lnTo>
                  <a:lnTo>
                    <a:pt x="1355006" y="468267"/>
                  </a:lnTo>
                  <a:lnTo>
                    <a:pt x="1363692" y="465025"/>
                  </a:lnTo>
                  <a:lnTo>
                    <a:pt x="1372378" y="461781"/>
                  </a:lnTo>
                  <a:lnTo>
                    <a:pt x="1381064" y="458536"/>
                  </a:lnTo>
                  <a:lnTo>
                    <a:pt x="1389750" y="455290"/>
                  </a:lnTo>
                  <a:lnTo>
                    <a:pt x="1398436" y="452043"/>
                  </a:lnTo>
                  <a:lnTo>
                    <a:pt x="1407122" y="448794"/>
                  </a:lnTo>
                  <a:lnTo>
                    <a:pt x="1415808" y="445545"/>
                  </a:lnTo>
                  <a:lnTo>
                    <a:pt x="1424494" y="442295"/>
                  </a:lnTo>
                  <a:lnTo>
                    <a:pt x="1433180" y="439044"/>
                  </a:lnTo>
                  <a:lnTo>
                    <a:pt x="1441866" y="435792"/>
                  </a:lnTo>
                  <a:lnTo>
                    <a:pt x="1450552" y="432539"/>
                  </a:lnTo>
                  <a:lnTo>
                    <a:pt x="1459238" y="429285"/>
                  </a:lnTo>
                  <a:lnTo>
                    <a:pt x="1467924" y="426031"/>
                  </a:lnTo>
                  <a:lnTo>
                    <a:pt x="1476610" y="422775"/>
                  </a:lnTo>
                  <a:lnTo>
                    <a:pt x="1485296" y="419519"/>
                  </a:lnTo>
                  <a:lnTo>
                    <a:pt x="1493981" y="416262"/>
                  </a:lnTo>
                  <a:lnTo>
                    <a:pt x="1502667" y="413004"/>
                  </a:lnTo>
                  <a:lnTo>
                    <a:pt x="1511353" y="409746"/>
                  </a:lnTo>
                  <a:lnTo>
                    <a:pt x="1520039" y="406487"/>
                  </a:lnTo>
                  <a:lnTo>
                    <a:pt x="1528725" y="403227"/>
                  </a:lnTo>
                  <a:lnTo>
                    <a:pt x="1537411" y="399967"/>
                  </a:lnTo>
                  <a:lnTo>
                    <a:pt x="1546097" y="396705"/>
                  </a:lnTo>
                  <a:lnTo>
                    <a:pt x="1554783" y="393444"/>
                  </a:lnTo>
                  <a:lnTo>
                    <a:pt x="1563469" y="390182"/>
                  </a:lnTo>
                  <a:lnTo>
                    <a:pt x="1572155" y="386919"/>
                  </a:lnTo>
                  <a:lnTo>
                    <a:pt x="1580841" y="383655"/>
                  </a:lnTo>
                  <a:lnTo>
                    <a:pt x="1589527" y="380391"/>
                  </a:lnTo>
                  <a:lnTo>
                    <a:pt x="1598213" y="377127"/>
                  </a:lnTo>
                  <a:lnTo>
                    <a:pt x="1606899" y="373862"/>
                  </a:lnTo>
                  <a:lnTo>
                    <a:pt x="1615585" y="370596"/>
                  </a:lnTo>
                  <a:lnTo>
                    <a:pt x="1624271" y="367330"/>
                  </a:lnTo>
                  <a:lnTo>
                    <a:pt x="1632957" y="364064"/>
                  </a:lnTo>
                  <a:lnTo>
                    <a:pt x="1641642" y="360797"/>
                  </a:lnTo>
                  <a:lnTo>
                    <a:pt x="1650328" y="357529"/>
                  </a:lnTo>
                  <a:lnTo>
                    <a:pt x="1659014" y="354261"/>
                  </a:lnTo>
                  <a:lnTo>
                    <a:pt x="1667700" y="350993"/>
                  </a:lnTo>
                  <a:lnTo>
                    <a:pt x="1676386" y="347724"/>
                  </a:lnTo>
                  <a:lnTo>
                    <a:pt x="1685072" y="344455"/>
                  </a:lnTo>
                  <a:lnTo>
                    <a:pt x="1693758" y="341185"/>
                  </a:lnTo>
                  <a:lnTo>
                    <a:pt x="1702444" y="337915"/>
                  </a:lnTo>
                  <a:lnTo>
                    <a:pt x="1711130" y="334645"/>
                  </a:lnTo>
                  <a:lnTo>
                    <a:pt x="1719816" y="331374"/>
                  </a:lnTo>
                  <a:lnTo>
                    <a:pt x="1728502" y="328103"/>
                  </a:lnTo>
                  <a:lnTo>
                    <a:pt x="1737188" y="324832"/>
                  </a:lnTo>
                  <a:lnTo>
                    <a:pt x="1745874" y="321560"/>
                  </a:lnTo>
                  <a:lnTo>
                    <a:pt x="1754560" y="318288"/>
                  </a:lnTo>
                  <a:lnTo>
                    <a:pt x="1763246" y="315015"/>
                  </a:lnTo>
                  <a:lnTo>
                    <a:pt x="1771932" y="311743"/>
                  </a:lnTo>
                  <a:lnTo>
                    <a:pt x="1780618" y="308469"/>
                  </a:lnTo>
                  <a:lnTo>
                    <a:pt x="1789303" y="305196"/>
                  </a:lnTo>
                  <a:lnTo>
                    <a:pt x="1797989" y="301922"/>
                  </a:lnTo>
                  <a:lnTo>
                    <a:pt x="1806675" y="298648"/>
                  </a:lnTo>
                  <a:lnTo>
                    <a:pt x="1815361" y="295374"/>
                  </a:lnTo>
                  <a:lnTo>
                    <a:pt x="1824047" y="292099"/>
                  </a:lnTo>
                  <a:lnTo>
                    <a:pt x="1832733" y="288825"/>
                  </a:lnTo>
                  <a:lnTo>
                    <a:pt x="1841419" y="285549"/>
                  </a:lnTo>
                  <a:lnTo>
                    <a:pt x="1850105" y="282274"/>
                  </a:lnTo>
                  <a:lnTo>
                    <a:pt x="1858791" y="278998"/>
                  </a:lnTo>
                  <a:lnTo>
                    <a:pt x="1867477" y="275723"/>
                  </a:lnTo>
                  <a:lnTo>
                    <a:pt x="1876163" y="272446"/>
                  </a:lnTo>
                  <a:lnTo>
                    <a:pt x="1884849" y="269170"/>
                  </a:lnTo>
                  <a:lnTo>
                    <a:pt x="1893535" y="265893"/>
                  </a:lnTo>
                  <a:lnTo>
                    <a:pt x="1902221" y="262617"/>
                  </a:lnTo>
                  <a:lnTo>
                    <a:pt x="1910907" y="259340"/>
                  </a:lnTo>
                  <a:lnTo>
                    <a:pt x="1919593" y="256062"/>
                  </a:lnTo>
                  <a:lnTo>
                    <a:pt x="1928279" y="252785"/>
                  </a:lnTo>
                  <a:lnTo>
                    <a:pt x="1936964" y="249507"/>
                  </a:lnTo>
                  <a:lnTo>
                    <a:pt x="1945650" y="246229"/>
                  </a:lnTo>
                  <a:lnTo>
                    <a:pt x="1954336" y="242951"/>
                  </a:lnTo>
                  <a:lnTo>
                    <a:pt x="1963022" y="239673"/>
                  </a:lnTo>
                  <a:lnTo>
                    <a:pt x="1971708" y="236394"/>
                  </a:lnTo>
                  <a:lnTo>
                    <a:pt x="1980394" y="233115"/>
                  </a:lnTo>
                  <a:lnTo>
                    <a:pt x="1989080" y="229837"/>
                  </a:lnTo>
                  <a:lnTo>
                    <a:pt x="1997766" y="226557"/>
                  </a:lnTo>
                  <a:lnTo>
                    <a:pt x="2006452" y="223278"/>
                  </a:lnTo>
                  <a:lnTo>
                    <a:pt x="2015138" y="219999"/>
                  </a:lnTo>
                  <a:lnTo>
                    <a:pt x="2023824" y="216719"/>
                  </a:lnTo>
                  <a:lnTo>
                    <a:pt x="2032510" y="213439"/>
                  </a:lnTo>
                  <a:lnTo>
                    <a:pt x="2041196" y="210159"/>
                  </a:lnTo>
                  <a:lnTo>
                    <a:pt x="2049882" y="206879"/>
                  </a:lnTo>
                  <a:lnTo>
                    <a:pt x="2058568" y="203599"/>
                  </a:lnTo>
                  <a:lnTo>
                    <a:pt x="2067254" y="200319"/>
                  </a:lnTo>
                  <a:lnTo>
                    <a:pt x="2075940" y="197038"/>
                  </a:lnTo>
                  <a:lnTo>
                    <a:pt x="2084625" y="193757"/>
                  </a:lnTo>
                  <a:lnTo>
                    <a:pt x="2093311" y="190476"/>
                  </a:lnTo>
                  <a:lnTo>
                    <a:pt x="2101997" y="187195"/>
                  </a:lnTo>
                  <a:lnTo>
                    <a:pt x="2110683" y="183914"/>
                  </a:lnTo>
                  <a:lnTo>
                    <a:pt x="2119369" y="180633"/>
                  </a:lnTo>
                  <a:lnTo>
                    <a:pt x="2128055" y="177351"/>
                  </a:lnTo>
                  <a:lnTo>
                    <a:pt x="2136741" y="174070"/>
                  </a:lnTo>
                  <a:lnTo>
                    <a:pt x="2145427" y="170788"/>
                  </a:lnTo>
                  <a:lnTo>
                    <a:pt x="2154113" y="167506"/>
                  </a:lnTo>
                  <a:lnTo>
                    <a:pt x="2162799" y="164224"/>
                  </a:lnTo>
                  <a:lnTo>
                    <a:pt x="2171485" y="160942"/>
                  </a:lnTo>
                  <a:lnTo>
                    <a:pt x="2180171" y="157660"/>
                  </a:lnTo>
                  <a:lnTo>
                    <a:pt x="2188857" y="154377"/>
                  </a:lnTo>
                  <a:lnTo>
                    <a:pt x="2197543" y="151095"/>
                  </a:lnTo>
                  <a:lnTo>
                    <a:pt x="2206229" y="147812"/>
                  </a:lnTo>
                  <a:lnTo>
                    <a:pt x="2214915" y="144530"/>
                  </a:lnTo>
                  <a:lnTo>
                    <a:pt x="2223601" y="141247"/>
                  </a:lnTo>
                  <a:lnTo>
                    <a:pt x="2232286" y="137964"/>
                  </a:lnTo>
                  <a:lnTo>
                    <a:pt x="2240972" y="134681"/>
                  </a:lnTo>
                  <a:lnTo>
                    <a:pt x="2249658" y="131398"/>
                  </a:lnTo>
                  <a:lnTo>
                    <a:pt x="2258344" y="128114"/>
                  </a:lnTo>
                  <a:lnTo>
                    <a:pt x="2267030" y="124831"/>
                  </a:lnTo>
                  <a:lnTo>
                    <a:pt x="2275716" y="121548"/>
                  </a:lnTo>
                  <a:lnTo>
                    <a:pt x="2284402" y="118264"/>
                  </a:lnTo>
                  <a:lnTo>
                    <a:pt x="2293088" y="114980"/>
                  </a:lnTo>
                  <a:lnTo>
                    <a:pt x="2301774" y="111696"/>
                  </a:lnTo>
                  <a:lnTo>
                    <a:pt x="2310460" y="108413"/>
                  </a:lnTo>
                  <a:lnTo>
                    <a:pt x="2319146" y="105129"/>
                  </a:lnTo>
                  <a:lnTo>
                    <a:pt x="2327832" y="101845"/>
                  </a:lnTo>
                  <a:lnTo>
                    <a:pt x="2336518" y="98560"/>
                  </a:lnTo>
                  <a:lnTo>
                    <a:pt x="2345204" y="95276"/>
                  </a:lnTo>
                  <a:lnTo>
                    <a:pt x="2353890" y="91992"/>
                  </a:lnTo>
                  <a:lnTo>
                    <a:pt x="2362576" y="88707"/>
                  </a:lnTo>
                  <a:lnTo>
                    <a:pt x="2371262" y="85423"/>
                  </a:lnTo>
                  <a:lnTo>
                    <a:pt x="2379948" y="82138"/>
                  </a:lnTo>
                  <a:lnTo>
                    <a:pt x="2388633" y="78854"/>
                  </a:lnTo>
                  <a:lnTo>
                    <a:pt x="2397319" y="75569"/>
                  </a:lnTo>
                  <a:lnTo>
                    <a:pt x="2406005" y="72284"/>
                  </a:lnTo>
                  <a:lnTo>
                    <a:pt x="2414691" y="68999"/>
                  </a:lnTo>
                  <a:lnTo>
                    <a:pt x="2423377" y="65714"/>
                  </a:lnTo>
                  <a:lnTo>
                    <a:pt x="2432063" y="62429"/>
                  </a:lnTo>
                  <a:lnTo>
                    <a:pt x="2440749" y="59144"/>
                  </a:lnTo>
                  <a:lnTo>
                    <a:pt x="2449435" y="55859"/>
                  </a:lnTo>
                  <a:lnTo>
                    <a:pt x="2458121" y="52573"/>
                  </a:lnTo>
                  <a:lnTo>
                    <a:pt x="2466807" y="49288"/>
                  </a:lnTo>
                  <a:lnTo>
                    <a:pt x="2475493" y="46003"/>
                  </a:lnTo>
                  <a:lnTo>
                    <a:pt x="2484179" y="42717"/>
                  </a:lnTo>
                  <a:lnTo>
                    <a:pt x="2492865" y="39432"/>
                  </a:lnTo>
                  <a:lnTo>
                    <a:pt x="2501551" y="36146"/>
                  </a:lnTo>
                  <a:lnTo>
                    <a:pt x="2510237" y="32860"/>
                  </a:lnTo>
                  <a:lnTo>
                    <a:pt x="2518923" y="29574"/>
                  </a:lnTo>
                  <a:lnTo>
                    <a:pt x="2527609" y="26289"/>
                  </a:lnTo>
                  <a:lnTo>
                    <a:pt x="2536294" y="23003"/>
                  </a:lnTo>
                  <a:lnTo>
                    <a:pt x="2544980" y="19717"/>
                  </a:lnTo>
                  <a:lnTo>
                    <a:pt x="2553666" y="16431"/>
                  </a:lnTo>
                  <a:lnTo>
                    <a:pt x="2562352" y="13145"/>
                  </a:lnTo>
                  <a:lnTo>
                    <a:pt x="2571038" y="9858"/>
                  </a:lnTo>
                  <a:lnTo>
                    <a:pt x="2579724" y="6572"/>
                  </a:lnTo>
                  <a:lnTo>
                    <a:pt x="2588410" y="3286"/>
                  </a:lnTo>
                  <a:lnTo>
                    <a:pt x="2597096" y="0"/>
                  </a:lnTo>
                  <a:lnTo>
                    <a:pt x="2597096" y="182455"/>
                  </a:lnTo>
                  <a:lnTo>
                    <a:pt x="2588410" y="184903"/>
                  </a:lnTo>
                  <a:lnTo>
                    <a:pt x="2579724" y="187352"/>
                  </a:lnTo>
                  <a:lnTo>
                    <a:pt x="2571038" y="189800"/>
                  </a:lnTo>
                  <a:lnTo>
                    <a:pt x="2562352" y="192249"/>
                  </a:lnTo>
                  <a:lnTo>
                    <a:pt x="2553666" y="194698"/>
                  </a:lnTo>
                  <a:lnTo>
                    <a:pt x="2544980" y="197146"/>
                  </a:lnTo>
                  <a:lnTo>
                    <a:pt x="2536294" y="199595"/>
                  </a:lnTo>
                  <a:lnTo>
                    <a:pt x="2527609" y="202044"/>
                  </a:lnTo>
                  <a:lnTo>
                    <a:pt x="2518923" y="204493"/>
                  </a:lnTo>
                  <a:lnTo>
                    <a:pt x="2510237" y="206942"/>
                  </a:lnTo>
                  <a:lnTo>
                    <a:pt x="2501551" y="209391"/>
                  </a:lnTo>
                  <a:lnTo>
                    <a:pt x="2492865" y="211840"/>
                  </a:lnTo>
                  <a:lnTo>
                    <a:pt x="2484179" y="214290"/>
                  </a:lnTo>
                  <a:lnTo>
                    <a:pt x="2475493" y="216739"/>
                  </a:lnTo>
                  <a:lnTo>
                    <a:pt x="2466807" y="219188"/>
                  </a:lnTo>
                  <a:lnTo>
                    <a:pt x="2458121" y="221638"/>
                  </a:lnTo>
                  <a:lnTo>
                    <a:pt x="2449435" y="224087"/>
                  </a:lnTo>
                  <a:lnTo>
                    <a:pt x="2440749" y="226537"/>
                  </a:lnTo>
                  <a:lnTo>
                    <a:pt x="2432063" y="228986"/>
                  </a:lnTo>
                  <a:lnTo>
                    <a:pt x="2423377" y="231436"/>
                  </a:lnTo>
                  <a:lnTo>
                    <a:pt x="2414691" y="233886"/>
                  </a:lnTo>
                  <a:lnTo>
                    <a:pt x="2406005" y="236336"/>
                  </a:lnTo>
                  <a:lnTo>
                    <a:pt x="2397319" y="238786"/>
                  </a:lnTo>
                  <a:lnTo>
                    <a:pt x="2388633" y="241236"/>
                  </a:lnTo>
                  <a:lnTo>
                    <a:pt x="2379948" y="243686"/>
                  </a:lnTo>
                  <a:lnTo>
                    <a:pt x="2371262" y="246136"/>
                  </a:lnTo>
                  <a:lnTo>
                    <a:pt x="2362576" y="248586"/>
                  </a:lnTo>
                  <a:lnTo>
                    <a:pt x="2353890" y="251037"/>
                  </a:lnTo>
                  <a:lnTo>
                    <a:pt x="2345204" y="253487"/>
                  </a:lnTo>
                  <a:lnTo>
                    <a:pt x="2336518" y="255938"/>
                  </a:lnTo>
                  <a:lnTo>
                    <a:pt x="2327832" y="258389"/>
                  </a:lnTo>
                  <a:lnTo>
                    <a:pt x="2319146" y="260839"/>
                  </a:lnTo>
                  <a:lnTo>
                    <a:pt x="2310460" y="263290"/>
                  </a:lnTo>
                  <a:lnTo>
                    <a:pt x="2301774" y="265741"/>
                  </a:lnTo>
                  <a:lnTo>
                    <a:pt x="2293088" y="268192"/>
                  </a:lnTo>
                  <a:lnTo>
                    <a:pt x="2284402" y="270643"/>
                  </a:lnTo>
                  <a:lnTo>
                    <a:pt x="2275716" y="273094"/>
                  </a:lnTo>
                  <a:lnTo>
                    <a:pt x="2267030" y="275546"/>
                  </a:lnTo>
                  <a:lnTo>
                    <a:pt x="2258344" y="277997"/>
                  </a:lnTo>
                  <a:lnTo>
                    <a:pt x="2249658" y="280449"/>
                  </a:lnTo>
                  <a:lnTo>
                    <a:pt x="2240972" y="282900"/>
                  </a:lnTo>
                  <a:lnTo>
                    <a:pt x="2232286" y="285352"/>
                  </a:lnTo>
                  <a:lnTo>
                    <a:pt x="2223601" y="287804"/>
                  </a:lnTo>
                  <a:lnTo>
                    <a:pt x="2214915" y="290256"/>
                  </a:lnTo>
                  <a:lnTo>
                    <a:pt x="2206229" y="292708"/>
                  </a:lnTo>
                  <a:lnTo>
                    <a:pt x="2197543" y="295160"/>
                  </a:lnTo>
                  <a:lnTo>
                    <a:pt x="2188857" y="297613"/>
                  </a:lnTo>
                  <a:lnTo>
                    <a:pt x="2180171" y="300065"/>
                  </a:lnTo>
                  <a:lnTo>
                    <a:pt x="2171485" y="302518"/>
                  </a:lnTo>
                  <a:lnTo>
                    <a:pt x="2162799" y="304970"/>
                  </a:lnTo>
                  <a:lnTo>
                    <a:pt x="2154113" y="307423"/>
                  </a:lnTo>
                  <a:lnTo>
                    <a:pt x="2145427" y="309876"/>
                  </a:lnTo>
                  <a:lnTo>
                    <a:pt x="2136741" y="312329"/>
                  </a:lnTo>
                  <a:lnTo>
                    <a:pt x="2128055" y="314782"/>
                  </a:lnTo>
                  <a:lnTo>
                    <a:pt x="2119369" y="317236"/>
                  </a:lnTo>
                  <a:lnTo>
                    <a:pt x="2110683" y="319689"/>
                  </a:lnTo>
                  <a:lnTo>
                    <a:pt x="2101997" y="322143"/>
                  </a:lnTo>
                  <a:lnTo>
                    <a:pt x="2093311" y="324597"/>
                  </a:lnTo>
                  <a:lnTo>
                    <a:pt x="2084625" y="327050"/>
                  </a:lnTo>
                  <a:lnTo>
                    <a:pt x="2075940" y="329504"/>
                  </a:lnTo>
                  <a:lnTo>
                    <a:pt x="2067254" y="331959"/>
                  </a:lnTo>
                  <a:lnTo>
                    <a:pt x="2058568" y="334413"/>
                  </a:lnTo>
                  <a:lnTo>
                    <a:pt x="2049882" y="336868"/>
                  </a:lnTo>
                  <a:lnTo>
                    <a:pt x="2041196" y="339322"/>
                  </a:lnTo>
                  <a:lnTo>
                    <a:pt x="2032510" y="341777"/>
                  </a:lnTo>
                  <a:lnTo>
                    <a:pt x="2023824" y="344232"/>
                  </a:lnTo>
                  <a:lnTo>
                    <a:pt x="2015138" y="346687"/>
                  </a:lnTo>
                  <a:lnTo>
                    <a:pt x="2006452" y="349143"/>
                  </a:lnTo>
                  <a:lnTo>
                    <a:pt x="1997766" y="351598"/>
                  </a:lnTo>
                  <a:lnTo>
                    <a:pt x="1989080" y="354054"/>
                  </a:lnTo>
                  <a:lnTo>
                    <a:pt x="1980394" y="356510"/>
                  </a:lnTo>
                  <a:lnTo>
                    <a:pt x="1971708" y="358966"/>
                  </a:lnTo>
                  <a:lnTo>
                    <a:pt x="1963022" y="361422"/>
                  </a:lnTo>
                  <a:lnTo>
                    <a:pt x="1954336" y="363879"/>
                  </a:lnTo>
                  <a:lnTo>
                    <a:pt x="1945650" y="366335"/>
                  </a:lnTo>
                  <a:lnTo>
                    <a:pt x="1936964" y="368792"/>
                  </a:lnTo>
                  <a:lnTo>
                    <a:pt x="1928279" y="371249"/>
                  </a:lnTo>
                  <a:lnTo>
                    <a:pt x="1919593" y="373707"/>
                  </a:lnTo>
                  <a:lnTo>
                    <a:pt x="1910907" y="376164"/>
                  </a:lnTo>
                  <a:lnTo>
                    <a:pt x="1902221" y="378622"/>
                  </a:lnTo>
                  <a:lnTo>
                    <a:pt x="1893535" y="381080"/>
                  </a:lnTo>
                  <a:lnTo>
                    <a:pt x="1884849" y="383538"/>
                  </a:lnTo>
                  <a:lnTo>
                    <a:pt x="1876163" y="385996"/>
                  </a:lnTo>
                  <a:lnTo>
                    <a:pt x="1867477" y="388455"/>
                  </a:lnTo>
                  <a:lnTo>
                    <a:pt x="1858791" y="390914"/>
                  </a:lnTo>
                  <a:lnTo>
                    <a:pt x="1850105" y="393373"/>
                  </a:lnTo>
                  <a:lnTo>
                    <a:pt x="1841419" y="395833"/>
                  </a:lnTo>
                  <a:lnTo>
                    <a:pt x="1832733" y="398292"/>
                  </a:lnTo>
                  <a:lnTo>
                    <a:pt x="1824047" y="400752"/>
                  </a:lnTo>
                  <a:lnTo>
                    <a:pt x="1815361" y="403212"/>
                  </a:lnTo>
                  <a:lnTo>
                    <a:pt x="1806675" y="405673"/>
                  </a:lnTo>
                  <a:lnTo>
                    <a:pt x="1797989" y="408134"/>
                  </a:lnTo>
                  <a:lnTo>
                    <a:pt x="1789303" y="410595"/>
                  </a:lnTo>
                  <a:lnTo>
                    <a:pt x="1780618" y="413056"/>
                  </a:lnTo>
                  <a:lnTo>
                    <a:pt x="1771932" y="415518"/>
                  </a:lnTo>
                  <a:lnTo>
                    <a:pt x="1763246" y="417980"/>
                  </a:lnTo>
                  <a:lnTo>
                    <a:pt x="1754560" y="420442"/>
                  </a:lnTo>
                  <a:lnTo>
                    <a:pt x="1745874" y="422905"/>
                  </a:lnTo>
                  <a:lnTo>
                    <a:pt x="1737188" y="425368"/>
                  </a:lnTo>
                  <a:lnTo>
                    <a:pt x="1728502" y="427831"/>
                  </a:lnTo>
                  <a:lnTo>
                    <a:pt x="1719816" y="430295"/>
                  </a:lnTo>
                  <a:lnTo>
                    <a:pt x="1711130" y="432759"/>
                  </a:lnTo>
                  <a:lnTo>
                    <a:pt x="1702444" y="435224"/>
                  </a:lnTo>
                  <a:lnTo>
                    <a:pt x="1693758" y="437688"/>
                  </a:lnTo>
                  <a:lnTo>
                    <a:pt x="1685072" y="440154"/>
                  </a:lnTo>
                  <a:lnTo>
                    <a:pt x="1676386" y="442619"/>
                  </a:lnTo>
                  <a:lnTo>
                    <a:pt x="1667700" y="445085"/>
                  </a:lnTo>
                  <a:lnTo>
                    <a:pt x="1659014" y="447552"/>
                  </a:lnTo>
                  <a:lnTo>
                    <a:pt x="1650328" y="450019"/>
                  </a:lnTo>
                  <a:lnTo>
                    <a:pt x="1641642" y="452486"/>
                  </a:lnTo>
                  <a:lnTo>
                    <a:pt x="1632957" y="454954"/>
                  </a:lnTo>
                  <a:lnTo>
                    <a:pt x="1624271" y="457422"/>
                  </a:lnTo>
                  <a:lnTo>
                    <a:pt x="1615585" y="459891"/>
                  </a:lnTo>
                  <a:lnTo>
                    <a:pt x="1606899" y="462360"/>
                  </a:lnTo>
                  <a:lnTo>
                    <a:pt x="1598213" y="464830"/>
                  </a:lnTo>
                  <a:lnTo>
                    <a:pt x="1589527" y="467300"/>
                  </a:lnTo>
                  <a:lnTo>
                    <a:pt x="1580841" y="469771"/>
                  </a:lnTo>
                  <a:lnTo>
                    <a:pt x="1572155" y="472242"/>
                  </a:lnTo>
                  <a:lnTo>
                    <a:pt x="1563469" y="474714"/>
                  </a:lnTo>
                  <a:lnTo>
                    <a:pt x="1554783" y="477187"/>
                  </a:lnTo>
                  <a:lnTo>
                    <a:pt x="1546097" y="479660"/>
                  </a:lnTo>
                  <a:lnTo>
                    <a:pt x="1537411" y="482134"/>
                  </a:lnTo>
                  <a:lnTo>
                    <a:pt x="1528725" y="484608"/>
                  </a:lnTo>
                  <a:lnTo>
                    <a:pt x="1520039" y="487083"/>
                  </a:lnTo>
                  <a:lnTo>
                    <a:pt x="1511353" y="489559"/>
                  </a:lnTo>
                  <a:lnTo>
                    <a:pt x="1502667" y="492035"/>
                  </a:lnTo>
                  <a:lnTo>
                    <a:pt x="1493981" y="494512"/>
                  </a:lnTo>
                  <a:lnTo>
                    <a:pt x="1485296" y="496990"/>
                  </a:lnTo>
                  <a:lnTo>
                    <a:pt x="1476610" y="499469"/>
                  </a:lnTo>
                  <a:lnTo>
                    <a:pt x="1467924" y="501948"/>
                  </a:lnTo>
                  <a:lnTo>
                    <a:pt x="1459238" y="504428"/>
                  </a:lnTo>
                  <a:lnTo>
                    <a:pt x="1450552" y="506909"/>
                  </a:lnTo>
                  <a:lnTo>
                    <a:pt x="1441866" y="509391"/>
                  </a:lnTo>
                  <a:lnTo>
                    <a:pt x="1433180" y="511874"/>
                  </a:lnTo>
                  <a:lnTo>
                    <a:pt x="1424494" y="514357"/>
                  </a:lnTo>
                  <a:lnTo>
                    <a:pt x="1415808" y="516842"/>
                  </a:lnTo>
                  <a:lnTo>
                    <a:pt x="1407122" y="519328"/>
                  </a:lnTo>
                  <a:lnTo>
                    <a:pt x="1398436" y="521814"/>
                  </a:lnTo>
                  <a:lnTo>
                    <a:pt x="1389750" y="524302"/>
                  </a:lnTo>
                  <a:lnTo>
                    <a:pt x="1381064" y="526791"/>
                  </a:lnTo>
                  <a:lnTo>
                    <a:pt x="1372378" y="529280"/>
                  </a:lnTo>
                  <a:lnTo>
                    <a:pt x="1363692" y="531771"/>
                  </a:lnTo>
                  <a:lnTo>
                    <a:pt x="1355006" y="534263"/>
                  </a:lnTo>
                  <a:lnTo>
                    <a:pt x="1346320" y="536757"/>
                  </a:lnTo>
                  <a:lnTo>
                    <a:pt x="1337635" y="539252"/>
                  </a:lnTo>
                  <a:lnTo>
                    <a:pt x="1328949" y="541747"/>
                  </a:lnTo>
                  <a:lnTo>
                    <a:pt x="1320263" y="544245"/>
                  </a:lnTo>
                  <a:lnTo>
                    <a:pt x="1311577" y="546743"/>
                  </a:lnTo>
                  <a:lnTo>
                    <a:pt x="1302891" y="549244"/>
                  </a:lnTo>
                  <a:lnTo>
                    <a:pt x="1294205" y="551745"/>
                  </a:lnTo>
                  <a:lnTo>
                    <a:pt x="1285519" y="554249"/>
                  </a:lnTo>
                  <a:lnTo>
                    <a:pt x="1276833" y="556754"/>
                  </a:lnTo>
                  <a:lnTo>
                    <a:pt x="1268147" y="559260"/>
                  </a:lnTo>
                  <a:lnTo>
                    <a:pt x="1259461" y="561768"/>
                  </a:lnTo>
                  <a:lnTo>
                    <a:pt x="1250775" y="564279"/>
                  </a:lnTo>
                  <a:lnTo>
                    <a:pt x="1242089" y="566791"/>
                  </a:lnTo>
                  <a:lnTo>
                    <a:pt x="1233403" y="569305"/>
                  </a:lnTo>
                  <a:lnTo>
                    <a:pt x="1224717" y="571821"/>
                  </a:lnTo>
                  <a:lnTo>
                    <a:pt x="1216031" y="574339"/>
                  </a:lnTo>
                  <a:lnTo>
                    <a:pt x="1207345" y="576859"/>
                  </a:lnTo>
                  <a:lnTo>
                    <a:pt x="1198659" y="579382"/>
                  </a:lnTo>
                  <a:lnTo>
                    <a:pt x="1189974" y="581907"/>
                  </a:lnTo>
                  <a:lnTo>
                    <a:pt x="1181288" y="584434"/>
                  </a:lnTo>
                  <a:lnTo>
                    <a:pt x="1172602" y="586964"/>
                  </a:lnTo>
                  <a:lnTo>
                    <a:pt x="1163916" y="589497"/>
                  </a:lnTo>
                  <a:lnTo>
                    <a:pt x="1155230" y="592032"/>
                  </a:lnTo>
                  <a:lnTo>
                    <a:pt x="1146544" y="594570"/>
                  </a:lnTo>
                  <a:lnTo>
                    <a:pt x="1137858" y="597112"/>
                  </a:lnTo>
                  <a:lnTo>
                    <a:pt x="1129172" y="599656"/>
                  </a:lnTo>
                  <a:lnTo>
                    <a:pt x="1120486" y="602204"/>
                  </a:lnTo>
                  <a:lnTo>
                    <a:pt x="1111800" y="604755"/>
                  </a:lnTo>
                  <a:lnTo>
                    <a:pt x="1103114" y="607309"/>
                  </a:lnTo>
                  <a:lnTo>
                    <a:pt x="1094428" y="609868"/>
                  </a:lnTo>
                  <a:lnTo>
                    <a:pt x="1085742" y="612430"/>
                  </a:lnTo>
                  <a:lnTo>
                    <a:pt x="1077056" y="614996"/>
                  </a:lnTo>
                  <a:lnTo>
                    <a:pt x="1068370" y="617566"/>
                  </a:lnTo>
                  <a:lnTo>
                    <a:pt x="1059684" y="620141"/>
                  </a:lnTo>
                  <a:lnTo>
                    <a:pt x="1050998" y="622720"/>
                  </a:lnTo>
                  <a:lnTo>
                    <a:pt x="1042312" y="625303"/>
                  </a:lnTo>
                  <a:lnTo>
                    <a:pt x="1033627" y="627892"/>
                  </a:lnTo>
                  <a:lnTo>
                    <a:pt x="1024941" y="630486"/>
                  </a:lnTo>
                  <a:lnTo>
                    <a:pt x="1016255" y="633085"/>
                  </a:lnTo>
                  <a:lnTo>
                    <a:pt x="1007569" y="635689"/>
                  </a:lnTo>
                  <a:lnTo>
                    <a:pt x="998883" y="638300"/>
                  </a:lnTo>
                  <a:lnTo>
                    <a:pt x="990197" y="640916"/>
                  </a:lnTo>
                  <a:lnTo>
                    <a:pt x="981511" y="643539"/>
                  </a:lnTo>
                  <a:lnTo>
                    <a:pt x="972825" y="646167"/>
                  </a:lnTo>
                  <a:lnTo>
                    <a:pt x="964139" y="648803"/>
                  </a:lnTo>
                  <a:lnTo>
                    <a:pt x="955453" y="651446"/>
                  </a:lnTo>
                  <a:lnTo>
                    <a:pt x="946767" y="654095"/>
                  </a:lnTo>
                  <a:lnTo>
                    <a:pt x="938081" y="656753"/>
                  </a:lnTo>
                  <a:lnTo>
                    <a:pt x="929395" y="659418"/>
                  </a:lnTo>
                  <a:lnTo>
                    <a:pt x="920709" y="662091"/>
                  </a:lnTo>
                  <a:lnTo>
                    <a:pt x="912023" y="664772"/>
                  </a:lnTo>
                  <a:lnTo>
                    <a:pt x="903337" y="667462"/>
                  </a:lnTo>
                  <a:lnTo>
                    <a:pt x="894651" y="670161"/>
                  </a:lnTo>
                  <a:lnTo>
                    <a:pt x="885966" y="672869"/>
                  </a:lnTo>
                  <a:lnTo>
                    <a:pt x="877280" y="675586"/>
                  </a:lnTo>
                  <a:lnTo>
                    <a:pt x="868594" y="678313"/>
                  </a:lnTo>
                  <a:lnTo>
                    <a:pt x="859908" y="681049"/>
                  </a:lnTo>
                  <a:lnTo>
                    <a:pt x="851222" y="683796"/>
                  </a:lnTo>
                  <a:lnTo>
                    <a:pt x="842536" y="686553"/>
                  </a:lnTo>
                  <a:lnTo>
                    <a:pt x="833850" y="689321"/>
                  </a:lnTo>
                  <a:lnTo>
                    <a:pt x="825164" y="692099"/>
                  </a:lnTo>
                  <a:lnTo>
                    <a:pt x="816478" y="694888"/>
                  </a:lnTo>
                  <a:lnTo>
                    <a:pt x="807792" y="697688"/>
                  </a:lnTo>
                  <a:lnTo>
                    <a:pt x="799106" y="700500"/>
                  </a:lnTo>
                  <a:lnTo>
                    <a:pt x="790420" y="703323"/>
                  </a:lnTo>
                  <a:lnTo>
                    <a:pt x="781734" y="706157"/>
                  </a:lnTo>
                  <a:lnTo>
                    <a:pt x="773048" y="709003"/>
                  </a:lnTo>
                  <a:lnTo>
                    <a:pt x="764362" y="711860"/>
                  </a:lnTo>
                  <a:lnTo>
                    <a:pt x="755676" y="714729"/>
                  </a:lnTo>
                  <a:lnTo>
                    <a:pt x="746990" y="717610"/>
                  </a:lnTo>
                  <a:lnTo>
                    <a:pt x="738305" y="720502"/>
                  </a:lnTo>
                  <a:lnTo>
                    <a:pt x="729619" y="723406"/>
                  </a:lnTo>
                  <a:lnTo>
                    <a:pt x="720933" y="726321"/>
                  </a:lnTo>
                  <a:lnTo>
                    <a:pt x="712247" y="729247"/>
                  </a:lnTo>
                  <a:lnTo>
                    <a:pt x="703561" y="732184"/>
                  </a:lnTo>
                  <a:lnTo>
                    <a:pt x="694875" y="735133"/>
                  </a:lnTo>
                  <a:lnTo>
                    <a:pt x="686189" y="738092"/>
                  </a:lnTo>
                  <a:lnTo>
                    <a:pt x="677503" y="741062"/>
                  </a:lnTo>
                  <a:lnTo>
                    <a:pt x="668817" y="744043"/>
                  </a:lnTo>
                  <a:lnTo>
                    <a:pt x="660131" y="747034"/>
                  </a:lnTo>
                  <a:lnTo>
                    <a:pt x="651445" y="750035"/>
                  </a:lnTo>
                  <a:lnTo>
                    <a:pt x="642759" y="753045"/>
                  </a:lnTo>
                  <a:lnTo>
                    <a:pt x="634073" y="756066"/>
                  </a:lnTo>
                  <a:lnTo>
                    <a:pt x="625387" y="759095"/>
                  </a:lnTo>
                  <a:lnTo>
                    <a:pt x="616701" y="762134"/>
                  </a:lnTo>
                  <a:lnTo>
                    <a:pt x="608015" y="765181"/>
                  </a:lnTo>
                  <a:lnTo>
                    <a:pt x="599329" y="768237"/>
                  </a:lnTo>
                  <a:lnTo>
                    <a:pt x="590644" y="771301"/>
                  </a:lnTo>
                  <a:lnTo>
                    <a:pt x="581958" y="774372"/>
                  </a:lnTo>
                  <a:lnTo>
                    <a:pt x="573272" y="777452"/>
                  </a:lnTo>
                  <a:lnTo>
                    <a:pt x="564586" y="780539"/>
                  </a:lnTo>
                  <a:lnTo>
                    <a:pt x="555900" y="783633"/>
                  </a:lnTo>
                  <a:lnTo>
                    <a:pt x="547214" y="786734"/>
                  </a:lnTo>
                  <a:lnTo>
                    <a:pt x="538528" y="789842"/>
                  </a:lnTo>
                  <a:lnTo>
                    <a:pt x="529842" y="792956"/>
                  </a:lnTo>
                  <a:lnTo>
                    <a:pt x="521156" y="796076"/>
                  </a:lnTo>
                  <a:lnTo>
                    <a:pt x="512470" y="799202"/>
                  </a:lnTo>
                  <a:lnTo>
                    <a:pt x="503784" y="802334"/>
                  </a:lnTo>
                  <a:lnTo>
                    <a:pt x="495098" y="805471"/>
                  </a:lnTo>
                  <a:lnTo>
                    <a:pt x="486412" y="808613"/>
                  </a:lnTo>
                  <a:lnTo>
                    <a:pt x="477726" y="811761"/>
                  </a:lnTo>
                  <a:lnTo>
                    <a:pt x="469040" y="814913"/>
                  </a:lnTo>
                  <a:lnTo>
                    <a:pt x="460354" y="818070"/>
                  </a:lnTo>
                  <a:lnTo>
                    <a:pt x="451668" y="821232"/>
                  </a:lnTo>
                  <a:lnTo>
                    <a:pt x="442983" y="824397"/>
                  </a:lnTo>
                  <a:lnTo>
                    <a:pt x="434297" y="827567"/>
                  </a:lnTo>
                  <a:lnTo>
                    <a:pt x="425611" y="830741"/>
                  </a:lnTo>
                  <a:lnTo>
                    <a:pt x="416925" y="833918"/>
                  </a:lnTo>
                  <a:lnTo>
                    <a:pt x="408239" y="837100"/>
                  </a:lnTo>
                  <a:lnTo>
                    <a:pt x="399553" y="840284"/>
                  </a:lnTo>
                  <a:lnTo>
                    <a:pt x="390867" y="843472"/>
                  </a:lnTo>
                  <a:lnTo>
                    <a:pt x="382181" y="846664"/>
                  </a:lnTo>
                  <a:lnTo>
                    <a:pt x="373495" y="849858"/>
                  </a:lnTo>
                  <a:lnTo>
                    <a:pt x="364809" y="853055"/>
                  </a:lnTo>
                  <a:lnTo>
                    <a:pt x="356123" y="856255"/>
                  </a:lnTo>
                  <a:lnTo>
                    <a:pt x="347437" y="859458"/>
                  </a:lnTo>
                  <a:lnTo>
                    <a:pt x="338751" y="862664"/>
                  </a:lnTo>
                  <a:lnTo>
                    <a:pt x="330065" y="865872"/>
                  </a:lnTo>
                  <a:lnTo>
                    <a:pt x="321379" y="869082"/>
                  </a:lnTo>
                  <a:lnTo>
                    <a:pt x="312693" y="872295"/>
                  </a:lnTo>
                  <a:lnTo>
                    <a:pt x="304007" y="875510"/>
                  </a:lnTo>
                  <a:lnTo>
                    <a:pt x="295322" y="878727"/>
                  </a:lnTo>
                  <a:lnTo>
                    <a:pt x="286636" y="881947"/>
                  </a:lnTo>
                  <a:lnTo>
                    <a:pt x="277950" y="885168"/>
                  </a:lnTo>
                  <a:lnTo>
                    <a:pt x="269264" y="888392"/>
                  </a:lnTo>
                  <a:lnTo>
                    <a:pt x="260578" y="891617"/>
                  </a:lnTo>
                  <a:lnTo>
                    <a:pt x="251892" y="894844"/>
                  </a:lnTo>
                  <a:lnTo>
                    <a:pt x="243206" y="898072"/>
                  </a:lnTo>
                  <a:lnTo>
                    <a:pt x="234520" y="901303"/>
                  </a:lnTo>
                  <a:lnTo>
                    <a:pt x="225834" y="904535"/>
                  </a:lnTo>
                  <a:lnTo>
                    <a:pt x="217148" y="907768"/>
                  </a:lnTo>
                  <a:lnTo>
                    <a:pt x="208462" y="911003"/>
                  </a:lnTo>
                  <a:lnTo>
                    <a:pt x="199776" y="914240"/>
                  </a:lnTo>
                  <a:lnTo>
                    <a:pt x="191090" y="917478"/>
                  </a:lnTo>
                  <a:lnTo>
                    <a:pt x="182404" y="920717"/>
                  </a:lnTo>
                  <a:lnTo>
                    <a:pt x="173718" y="923957"/>
                  </a:lnTo>
                  <a:lnTo>
                    <a:pt x="165032" y="927199"/>
                  </a:lnTo>
                  <a:lnTo>
                    <a:pt x="156346" y="930442"/>
                  </a:lnTo>
                  <a:lnTo>
                    <a:pt x="147661" y="933686"/>
                  </a:lnTo>
                  <a:lnTo>
                    <a:pt x="138975" y="936931"/>
                  </a:lnTo>
                  <a:lnTo>
                    <a:pt x="130289" y="940178"/>
                  </a:lnTo>
                  <a:lnTo>
                    <a:pt x="121603" y="943425"/>
                  </a:lnTo>
                  <a:lnTo>
                    <a:pt x="112917" y="946674"/>
                  </a:lnTo>
                  <a:lnTo>
                    <a:pt x="104231" y="949923"/>
                  </a:lnTo>
                  <a:lnTo>
                    <a:pt x="95545" y="953174"/>
                  </a:lnTo>
                  <a:lnTo>
                    <a:pt x="86859" y="956425"/>
                  </a:lnTo>
                  <a:lnTo>
                    <a:pt x="78173" y="959677"/>
                  </a:lnTo>
                  <a:lnTo>
                    <a:pt x="69487" y="962930"/>
                  </a:lnTo>
                  <a:lnTo>
                    <a:pt x="60801" y="966184"/>
                  </a:lnTo>
                  <a:lnTo>
                    <a:pt x="52115" y="969439"/>
                  </a:lnTo>
                  <a:lnTo>
                    <a:pt x="43429" y="972695"/>
                  </a:lnTo>
                  <a:lnTo>
                    <a:pt x="34743" y="975951"/>
                  </a:lnTo>
                  <a:lnTo>
                    <a:pt x="26057" y="979209"/>
                  </a:lnTo>
                  <a:lnTo>
                    <a:pt x="17371" y="982466"/>
                  </a:lnTo>
                  <a:lnTo>
                    <a:pt x="8685" y="985725"/>
                  </a:lnTo>
                  <a:lnTo>
                    <a:pt x="0" y="98898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32667" y="21809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59422" y="20907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65680" y="21820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168486" y="21551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30408" y="21521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35260" y="19355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550046" y="21043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78490" y="21329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86197" y="19313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04774" y="20476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53144" y="21521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37884" y="20843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65637" y="20475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51555" y="19520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141837" y="18833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70252" y="19143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255807" y="19613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524644" y="19275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526486" y="18785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77654" y="17733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80557" y="28596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340474" y="26530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354383" y="28293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363106" y="23101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72173" y="25849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373095" y="23759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86643" y="27548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404183" y="24913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04752" y="23130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407345" y="25117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14148" y="26452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28630" y="29690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33042" y="23188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434105" y="24157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34621" y="28663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435895" y="22979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438385" y="25193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439856" y="25372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441557" y="24943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441594" y="23022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42957" y="23474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442977" y="25858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43794" y="23499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44057" y="23410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44800" y="24406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45557" y="25057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445833" y="26436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445955" y="22540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452912" y="25976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453405" y="24166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456240" y="22574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459169" y="26665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63196" y="23153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465496" y="25354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466040" y="27762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466661" y="28551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467203" y="26277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467354" y="25631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67387" y="23469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469477" y="23998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71407" y="24236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72181" y="25267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73303" y="24969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474885" y="24871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75666" y="26138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79042" y="24395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483428" y="24077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483488" y="25981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483632" y="23630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484046" y="24470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85261" y="24068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85307" y="23907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486385" y="26297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487734" y="24153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489482" y="26380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489649" y="24315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89859" y="23892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490577" y="20203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491184" y="25471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92968" y="25305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93517" y="25631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494214" y="22613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497547" y="25939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498266" y="26544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498846" y="25270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499425" y="24713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99521" y="24555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502659" y="23658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503840" y="24750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504970" y="23259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505034" y="26481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506047" y="24922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507192" y="26264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507702" y="24280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507884" y="24219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509082" y="22301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511346" y="23853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513916" y="21884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513976" y="23406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514342" y="31200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514483" y="26116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515671" y="26446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17152" y="29904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519904" y="23697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522006" y="23174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523257" y="25228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524527" y="24476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524551" y="20633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525987" y="24932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528259" y="24418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528365" y="23391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528953" y="26646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529569" y="24748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529573" y="23513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530047" y="25141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530620" y="25196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532447" y="25514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534467" y="27094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535039" y="25294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535417" y="22802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536775" y="24128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537353" y="22395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539176" y="24529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540261" y="24020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542052" y="25307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42064" y="26168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542893" y="23168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544068" y="27221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544549" y="22818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545939" y="23872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546288" y="21861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546804" y="22553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547264" y="28789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549582" y="25027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550027" y="22203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550834" y="23876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550839" y="24618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551513" y="25420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551934" y="23796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552207" y="25683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53830" y="25246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553851" y="24460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555336" y="26695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556054" y="25922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556989" y="27944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558150" y="22067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58288" y="24873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558967" y="27379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561286" y="26467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562799" y="23576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563512" y="25025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563571" y="24447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565198" y="24451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566098" y="23325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566496" y="24695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567385" y="23967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568988" y="23161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69404" y="22224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69751" y="22013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569879" y="24707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569885" y="24426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570630" y="24710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571404" y="23422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572191" y="23369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573860" y="25799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577223" y="21122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77251" y="25949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577360" y="25352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577657" y="25663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577698" y="26148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577967" y="23393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578249" y="22414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579706" y="24238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584537" y="23460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584937" y="22635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586021" y="25223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586727" y="26140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86868" y="25064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588121" y="26498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588393" y="24701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592749" y="24791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599076" y="22967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605043" y="23657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607052" y="29204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607814" y="21729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608261" y="25124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609983" y="26273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610631" y="22486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610781" y="25195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613553" y="22677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617981" y="25182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618099" y="22018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621199" y="22776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621538" y="24733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622053" y="23219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623238" y="23346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625097" y="23751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631549" y="23332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632537" y="24895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636407" y="21084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636706" y="22582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637494" y="23903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637730" y="26197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639789" y="23224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640119" y="24832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640715" y="22515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641374" y="23893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644671" y="21528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645939" y="24250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646149" y="26430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646458" y="24598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646700" y="22003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646840" y="24387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649905" y="25462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650787" y="23982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650936" y="23863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651327" y="24649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52723" y="23876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653881" y="25250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658921" y="22916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661158" y="24389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666025" y="23428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666404" y="23811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669113" y="27245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671484" y="27838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673446" y="23291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675456" y="23334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676506" y="23257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676706" y="24038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677783" y="26427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689533" y="25114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689827" y="23840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696816" y="24418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698241" y="23161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701046" y="23379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704179" y="24943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706949" y="26448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710309" y="25886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710309" y="23356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711122" y="25080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718327" y="24581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724273" y="24781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724904" y="22958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725558" y="23818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735014" y="22788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736132" y="21295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736196" y="22519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744501" y="24445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752801" y="23639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757700" y="25025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767409" y="22093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777056" y="23208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777415" y="23555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778007" y="22533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788706" y="23879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788976" y="21729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791869" y="24570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799067" y="23011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800463" y="22114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801924" y="24221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804964" y="22893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806035" y="26173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810784" y="22900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813380" y="23753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813411" y="21844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815967" y="24209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820424" y="23917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821178" y="22383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834928" y="24358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844083" y="24344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864677" y="22918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867194" y="22530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878258" y="23366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880225" y="26225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880833" y="24931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891281" y="23918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894940" y="22301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906686" y="22274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910329" y="23786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910965" y="25404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911209" y="22822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922077" y="20294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923659" y="21957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946229" y="22447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948115" y="23614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948261" y="21727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948434" y="23083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956454" y="23196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960968" y="24519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967947" y="21312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980879" y="21992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981202" y="22626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984963" y="24135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987173" y="23086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989934" y="23092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992095" y="20364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999220" y="23093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002968" y="23362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014301" y="19420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019356" y="22589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020026" y="23998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021955" y="28530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28493" y="22690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028968" y="20808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029321" y="22427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031287" y="25575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032032" y="22849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032388" y="22185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033291" y="21795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033641" y="22925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036919" y="22497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039713" y="23336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040458" y="22538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043705" y="24662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047279" y="24410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047308" y="23950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049452" y="22996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049667" y="25746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051068" y="22920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051376" y="26037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051522" y="21766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051998" y="24411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054687" y="26835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057040" y="20840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058591" y="22985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061367" y="22783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067360" y="22083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067814" y="22070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069138" y="22681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069192" y="23540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069607" y="20902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72630" y="23472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080500" y="23307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084350" y="20578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087692" y="23449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088651" y="27166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089712" y="22479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090114" y="23456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090654" y="22789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090656" y="23731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092902" y="25164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093241" y="23124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093665" y="23411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096949" y="22747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099759" y="22166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03190" y="22006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03987" y="22481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104233" y="21652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109265" y="23941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109777" y="23432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110048" y="23677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113055" y="21322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114029" y="23172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114121" y="22512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116783" y="20796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118854" y="21191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121314" y="23728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126103" y="22442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128396" y="25477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135315" y="22598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135316" y="23223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136653" y="25308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144197" y="20939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144737" y="27926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145077" y="23502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145490" y="22639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147960" y="24192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149073" y="27678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150839" y="22836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158594" y="21424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159949" y="23375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161757" y="22916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161851" y="24972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162759" y="22512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165583" y="23331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167047" y="21654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169719" y="22585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171182" y="21603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172625" y="20342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175091" y="21263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177393" y="23531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178988" y="24146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182563" y="19259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185787" y="23962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186119" y="21487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186201" y="22713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188902" y="22095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191675" y="23304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192311" y="20495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195694" y="25578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195709" y="23558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197373" y="25558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199016" y="22558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199874" y="23168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200517" y="23689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201751" y="23349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203020" y="22991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203202" y="21239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203225" y="21896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204442" y="23557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204722" y="25064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210416" y="22603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214065" y="22797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214401" y="22871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214948" y="24331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215146" y="21879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215287" y="23113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216193" y="21661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217384" y="22361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218575" y="24472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218671" y="24420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220201" y="21451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220431" y="23550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223027" y="23922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228319" y="23286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232196" y="20819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234955" y="21431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235212" y="23289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237492" y="20266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239044" y="23960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241776" y="21473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241789" y="22574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241836" y="22442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242330" y="21850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244453" y="22040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246436" y="24461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247474" y="18025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250166" y="23941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251762" y="22182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255826" y="22436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256237" y="21438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258297" y="18548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258310" y="26202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259120" y="20465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260769" y="22651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262200" y="22867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262560" y="20951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262923" y="21531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267869" y="22963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268911" y="22691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269967" y="24377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270935" y="19836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273502" y="22176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273954" y="20179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279731" y="22295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282731" y="22919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283515" y="20347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283564" y="25111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285300" y="22320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286101" y="22618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287055" y="23709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289462" y="20112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289808" y="21602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290162" y="21088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291370" y="23486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295361" y="22301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299743" y="20975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299875" y="26274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302044" y="22430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302111" y="21385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302220" y="24947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304294" y="23755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305958" y="22154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308771" y="21135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309398" y="20739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310063" y="22445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315028" y="19949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317425" y="24121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320430" y="23094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321993" y="19516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327898" y="22293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330498" y="20442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333758" y="21325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335862" y="21804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339744" y="23151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343033" y="21718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344246" y="21067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345103" y="22944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354154" y="24281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358931" y="22840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359615" y="23495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360002" y="20606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361230" y="22094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361528" y="22644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367420" y="19598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371210" y="20057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373359" y="20904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373798" y="20828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374112" y="22221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375274" y="22687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377398" y="20911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378044" y="21200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3378239" y="26005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381758" y="21560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382956" y="19414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384183" y="21463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385750" y="20966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391500" y="19425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395282" y="20089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397695" y="21574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398864" y="20349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401890" y="21165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404166" y="23780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411780" y="20685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411842" y="20162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415412" y="21142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421273" y="24378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426104" y="19731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3430974" y="20841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438102" y="20850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440890" y="20590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442757" y="22102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449288" y="21992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451008" y="21151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456310" y="22536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469081" y="21314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478740" y="20873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479662" y="21492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484882" y="19308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485897" y="22340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488726" y="21320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491710" y="21724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493339" y="21431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498483" y="21599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499526" y="21025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502599" y="23538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503587" y="22609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507948" y="26157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513308" y="19511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513376" y="20443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526811" y="21105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527831" y="21200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536120" y="20841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540351" y="20363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551889" y="21645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563691" y="20193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569181" y="18389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576015" y="20836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587642" y="19335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588776" y="22415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604462" y="22450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607361" y="22105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613273" y="18871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617440" y="22023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623655" y="20705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642868" y="21898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3648228" y="24038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651105" y="20536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662823" y="18580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677517" y="19915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684200" y="19245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3690264" y="20563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3703048" y="19793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723632" y="20487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3723657" y="18071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771498" y="21473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775345" y="20150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3803542" y="21910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827918" y="23695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846776" y="18789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910880" y="18791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915890" y="20262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976929" y="15776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068342" y="19516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185077" y="19106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248732" y="19600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273448" y="19167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589581" y="18338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687335" y="18541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2253730" y="1613734"/>
              <a:ext cx="2726951" cy="150490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10"/>
            <p:cNvSpPr/>
            <p:nvPr/>
          </p:nvSpPr>
          <p:spPr>
            <a:xfrm>
              <a:off x="6522487" y="1076116"/>
              <a:ext cx="1310788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POP effect plot</a:t>
              </a:r>
            </a:p>
          </p:txBody>
        </p:sp>
        <p:sp>
          <p:nvSpPr>
            <p:cNvPr id="611" name="tx611"/>
            <p:cNvSpPr/>
            <p:nvPr/>
          </p:nvSpPr>
          <p:spPr>
            <a:xfrm>
              <a:off x="7113885" y="3516138"/>
              <a:ext cx="321840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612" name="tx612"/>
            <p:cNvSpPr/>
            <p:nvPr/>
          </p:nvSpPr>
          <p:spPr>
            <a:xfrm rot="-5400000">
              <a:off x="5094436" y="2294676"/>
              <a:ext cx="73684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log1p(INC)</a:t>
              </a:r>
            </a:p>
          </p:txBody>
        </p:sp>
        <p:sp>
          <p:nvSpPr>
            <p:cNvPr id="613" name="pl613"/>
            <p:cNvSpPr/>
            <p:nvPr/>
          </p:nvSpPr>
          <p:spPr>
            <a:xfrm>
              <a:off x="5969297" y="15417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6461170" y="15417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6953042" y="15417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7444914" y="15417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7936787" y="15417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8428659" y="15417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5839330" y="2938945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5839330" y="266287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5839330" y="2386809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5839330" y="211074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5839330" y="183467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tx624"/>
            <p:cNvSpPr/>
            <p:nvPr/>
          </p:nvSpPr>
          <p:spPr>
            <a:xfrm>
              <a:off x="5682572" y="288201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5682572" y="2608331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5682572" y="233189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5682572" y="205388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5682572" y="1781540"/>
              <a:ext cx="84757" cy="107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29" name="pl629"/>
            <p:cNvSpPr/>
            <p:nvPr/>
          </p:nvSpPr>
          <p:spPr>
            <a:xfrm>
              <a:off x="5969297" y="3118642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6461170" y="3118642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6953042" y="3118642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7444914" y="3118642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7936787" y="3118642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8428659" y="3118642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tx635"/>
            <p:cNvSpPr/>
            <p:nvPr/>
          </p:nvSpPr>
          <p:spPr>
            <a:xfrm>
              <a:off x="5755282" y="3260336"/>
              <a:ext cx="4280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0e+00</a:t>
              </a:r>
            </a:p>
          </p:txBody>
        </p:sp>
        <p:sp>
          <p:nvSpPr>
            <p:cNvPr id="636" name="tx636"/>
            <p:cNvSpPr/>
            <p:nvPr/>
          </p:nvSpPr>
          <p:spPr>
            <a:xfrm>
              <a:off x="6247155" y="3260336"/>
              <a:ext cx="4280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1e+05</a:t>
              </a:r>
            </a:p>
          </p:txBody>
        </p:sp>
        <p:sp>
          <p:nvSpPr>
            <p:cNvPr id="637" name="tx637"/>
            <p:cNvSpPr/>
            <p:nvPr/>
          </p:nvSpPr>
          <p:spPr>
            <a:xfrm>
              <a:off x="6739027" y="3260336"/>
              <a:ext cx="4280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2e+05</a:t>
              </a:r>
            </a:p>
          </p:txBody>
        </p:sp>
        <p:sp>
          <p:nvSpPr>
            <p:cNvPr id="638" name="tx638"/>
            <p:cNvSpPr/>
            <p:nvPr/>
          </p:nvSpPr>
          <p:spPr>
            <a:xfrm>
              <a:off x="7230900" y="3260261"/>
              <a:ext cx="428029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3e+05</a:t>
              </a:r>
            </a:p>
          </p:txBody>
        </p:sp>
        <p:sp>
          <p:nvSpPr>
            <p:cNvPr id="639" name="tx639"/>
            <p:cNvSpPr/>
            <p:nvPr/>
          </p:nvSpPr>
          <p:spPr>
            <a:xfrm>
              <a:off x="7722772" y="3260336"/>
              <a:ext cx="4280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4e+05</a:t>
              </a:r>
            </a:p>
          </p:txBody>
        </p:sp>
        <p:sp>
          <p:nvSpPr>
            <p:cNvPr id="640" name="tx640"/>
            <p:cNvSpPr/>
            <p:nvPr/>
          </p:nvSpPr>
          <p:spPr>
            <a:xfrm>
              <a:off x="8214645" y="3260336"/>
              <a:ext cx="4280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5e+05</a:t>
              </a:r>
            </a:p>
          </p:txBody>
        </p:sp>
        <p:sp>
          <p:nvSpPr>
            <p:cNvPr id="641" name="pl641"/>
            <p:cNvSpPr/>
            <p:nvPr/>
          </p:nvSpPr>
          <p:spPr>
            <a:xfrm>
              <a:off x="8638281" y="293894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8638281" y="266287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8638281" y="238680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8638281" y="211074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8638281" y="183467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5976257" y="2224760"/>
              <a:ext cx="2597096" cy="222598"/>
            </a:xfrm>
            <a:custGeom>
              <a:avLst/>
              <a:pathLst>
                <a:path w="2597096" h="222598">
                  <a:moveTo>
                    <a:pt x="0" y="222598"/>
                  </a:moveTo>
                  <a:lnTo>
                    <a:pt x="8685" y="197175"/>
                  </a:lnTo>
                  <a:lnTo>
                    <a:pt x="17371" y="178035"/>
                  </a:lnTo>
                  <a:lnTo>
                    <a:pt x="26057" y="164139"/>
                  </a:lnTo>
                  <a:lnTo>
                    <a:pt x="34743" y="154400"/>
                  </a:lnTo>
                  <a:lnTo>
                    <a:pt x="43429" y="147538"/>
                  </a:lnTo>
                  <a:lnTo>
                    <a:pt x="52115" y="142225"/>
                  </a:lnTo>
                  <a:lnTo>
                    <a:pt x="60801" y="137341"/>
                  </a:lnTo>
                  <a:lnTo>
                    <a:pt x="69487" y="132735"/>
                  </a:lnTo>
                  <a:lnTo>
                    <a:pt x="78173" y="128525"/>
                  </a:lnTo>
                  <a:lnTo>
                    <a:pt x="86859" y="124799"/>
                  </a:lnTo>
                  <a:lnTo>
                    <a:pt x="95545" y="121489"/>
                  </a:lnTo>
                  <a:lnTo>
                    <a:pt x="104231" y="118481"/>
                  </a:lnTo>
                  <a:lnTo>
                    <a:pt x="112917" y="115676"/>
                  </a:lnTo>
                  <a:lnTo>
                    <a:pt x="121603" y="113043"/>
                  </a:lnTo>
                  <a:lnTo>
                    <a:pt x="130289" y="110575"/>
                  </a:lnTo>
                  <a:lnTo>
                    <a:pt x="138975" y="108263"/>
                  </a:lnTo>
                  <a:lnTo>
                    <a:pt x="147661" y="106092"/>
                  </a:lnTo>
                  <a:lnTo>
                    <a:pt x="156346" y="104042"/>
                  </a:lnTo>
                  <a:lnTo>
                    <a:pt x="165032" y="102097"/>
                  </a:lnTo>
                  <a:lnTo>
                    <a:pt x="173718" y="100245"/>
                  </a:lnTo>
                  <a:lnTo>
                    <a:pt x="182404" y="98480"/>
                  </a:lnTo>
                  <a:lnTo>
                    <a:pt x="191090" y="96795"/>
                  </a:lnTo>
                  <a:lnTo>
                    <a:pt x="199776" y="95182"/>
                  </a:lnTo>
                  <a:lnTo>
                    <a:pt x="208462" y="93636"/>
                  </a:lnTo>
                  <a:lnTo>
                    <a:pt x="217148" y="92151"/>
                  </a:lnTo>
                  <a:lnTo>
                    <a:pt x="225834" y="90723"/>
                  </a:lnTo>
                  <a:lnTo>
                    <a:pt x="234520" y="89346"/>
                  </a:lnTo>
                  <a:lnTo>
                    <a:pt x="243206" y="88018"/>
                  </a:lnTo>
                  <a:lnTo>
                    <a:pt x="251892" y="86736"/>
                  </a:lnTo>
                  <a:lnTo>
                    <a:pt x="260578" y="85496"/>
                  </a:lnTo>
                  <a:lnTo>
                    <a:pt x="269264" y="84296"/>
                  </a:lnTo>
                  <a:lnTo>
                    <a:pt x="277950" y="83132"/>
                  </a:lnTo>
                  <a:lnTo>
                    <a:pt x="286636" y="82004"/>
                  </a:lnTo>
                  <a:lnTo>
                    <a:pt x="295322" y="80909"/>
                  </a:lnTo>
                  <a:lnTo>
                    <a:pt x="304007" y="79844"/>
                  </a:lnTo>
                  <a:lnTo>
                    <a:pt x="312693" y="78809"/>
                  </a:lnTo>
                  <a:lnTo>
                    <a:pt x="321379" y="77802"/>
                  </a:lnTo>
                  <a:lnTo>
                    <a:pt x="330065" y="76821"/>
                  </a:lnTo>
                  <a:lnTo>
                    <a:pt x="338751" y="75865"/>
                  </a:lnTo>
                  <a:lnTo>
                    <a:pt x="347437" y="74933"/>
                  </a:lnTo>
                  <a:lnTo>
                    <a:pt x="356123" y="74023"/>
                  </a:lnTo>
                  <a:lnTo>
                    <a:pt x="364809" y="73135"/>
                  </a:lnTo>
                  <a:lnTo>
                    <a:pt x="373495" y="72267"/>
                  </a:lnTo>
                  <a:lnTo>
                    <a:pt x="382181" y="71419"/>
                  </a:lnTo>
                  <a:lnTo>
                    <a:pt x="390867" y="70589"/>
                  </a:lnTo>
                  <a:lnTo>
                    <a:pt x="399553" y="69778"/>
                  </a:lnTo>
                  <a:lnTo>
                    <a:pt x="408239" y="68983"/>
                  </a:lnTo>
                  <a:lnTo>
                    <a:pt x="416925" y="68206"/>
                  </a:lnTo>
                  <a:lnTo>
                    <a:pt x="425611" y="67443"/>
                  </a:lnTo>
                  <a:lnTo>
                    <a:pt x="434297" y="66697"/>
                  </a:lnTo>
                  <a:lnTo>
                    <a:pt x="442983" y="65964"/>
                  </a:lnTo>
                  <a:lnTo>
                    <a:pt x="451668" y="65246"/>
                  </a:lnTo>
                  <a:lnTo>
                    <a:pt x="460354" y="64541"/>
                  </a:lnTo>
                  <a:lnTo>
                    <a:pt x="469040" y="63849"/>
                  </a:lnTo>
                  <a:lnTo>
                    <a:pt x="477726" y="63169"/>
                  </a:lnTo>
                  <a:lnTo>
                    <a:pt x="486412" y="62502"/>
                  </a:lnTo>
                  <a:lnTo>
                    <a:pt x="495098" y="61846"/>
                  </a:lnTo>
                  <a:lnTo>
                    <a:pt x="503784" y="61202"/>
                  </a:lnTo>
                  <a:lnTo>
                    <a:pt x="512470" y="60568"/>
                  </a:lnTo>
                  <a:lnTo>
                    <a:pt x="521156" y="59945"/>
                  </a:lnTo>
                  <a:lnTo>
                    <a:pt x="529842" y="59332"/>
                  </a:lnTo>
                  <a:lnTo>
                    <a:pt x="538528" y="58729"/>
                  </a:lnTo>
                  <a:lnTo>
                    <a:pt x="547214" y="58136"/>
                  </a:lnTo>
                  <a:lnTo>
                    <a:pt x="555900" y="57551"/>
                  </a:lnTo>
                  <a:lnTo>
                    <a:pt x="564586" y="56976"/>
                  </a:lnTo>
                  <a:lnTo>
                    <a:pt x="573272" y="56409"/>
                  </a:lnTo>
                  <a:lnTo>
                    <a:pt x="581958" y="55851"/>
                  </a:lnTo>
                  <a:lnTo>
                    <a:pt x="590644" y="55301"/>
                  </a:lnTo>
                  <a:lnTo>
                    <a:pt x="599329" y="54759"/>
                  </a:lnTo>
                  <a:lnTo>
                    <a:pt x="608015" y="54224"/>
                  </a:lnTo>
                  <a:lnTo>
                    <a:pt x="616701" y="53697"/>
                  </a:lnTo>
                  <a:lnTo>
                    <a:pt x="625387" y="53178"/>
                  </a:lnTo>
                  <a:lnTo>
                    <a:pt x="634073" y="52665"/>
                  </a:lnTo>
                  <a:lnTo>
                    <a:pt x="642759" y="52160"/>
                  </a:lnTo>
                  <a:lnTo>
                    <a:pt x="651445" y="51661"/>
                  </a:lnTo>
                  <a:lnTo>
                    <a:pt x="660131" y="51168"/>
                  </a:lnTo>
                  <a:lnTo>
                    <a:pt x="668817" y="50682"/>
                  </a:lnTo>
                  <a:lnTo>
                    <a:pt x="677503" y="50202"/>
                  </a:lnTo>
                  <a:lnTo>
                    <a:pt x="686189" y="49729"/>
                  </a:lnTo>
                  <a:lnTo>
                    <a:pt x="694875" y="49261"/>
                  </a:lnTo>
                  <a:lnTo>
                    <a:pt x="703561" y="48799"/>
                  </a:lnTo>
                  <a:lnTo>
                    <a:pt x="712247" y="48342"/>
                  </a:lnTo>
                  <a:lnTo>
                    <a:pt x="720933" y="47891"/>
                  </a:lnTo>
                  <a:lnTo>
                    <a:pt x="729619" y="47445"/>
                  </a:lnTo>
                  <a:lnTo>
                    <a:pt x="738305" y="47005"/>
                  </a:lnTo>
                  <a:lnTo>
                    <a:pt x="746990" y="46569"/>
                  </a:lnTo>
                  <a:lnTo>
                    <a:pt x="755676" y="46139"/>
                  </a:lnTo>
                  <a:lnTo>
                    <a:pt x="764362" y="45714"/>
                  </a:lnTo>
                  <a:lnTo>
                    <a:pt x="773048" y="45293"/>
                  </a:lnTo>
                  <a:lnTo>
                    <a:pt x="781734" y="44877"/>
                  </a:lnTo>
                  <a:lnTo>
                    <a:pt x="790420" y="44465"/>
                  </a:lnTo>
                  <a:lnTo>
                    <a:pt x="799106" y="44058"/>
                  </a:lnTo>
                  <a:lnTo>
                    <a:pt x="807792" y="43655"/>
                  </a:lnTo>
                  <a:lnTo>
                    <a:pt x="816478" y="43257"/>
                  </a:lnTo>
                  <a:lnTo>
                    <a:pt x="825164" y="42863"/>
                  </a:lnTo>
                  <a:lnTo>
                    <a:pt x="833850" y="42473"/>
                  </a:lnTo>
                  <a:lnTo>
                    <a:pt x="842536" y="42087"/>
                  </a:lnTo>
                  <a:lnTo>
                    <a:pt x="851222" y="41704"/>
                  </a:lnTo>
                  <a:lnTo>
                    <a:pt x="859908" y="41326"/>
                  </a:lnTo>
                  <a:lnTo>
                    <a:pt x="868594" y="40951"/>
                  </a:lnTo>
                  <a:lnTo>
                    <a:pt x="877280" y="40580"/>
                  </a:lnTo>
                  <a:lnTo>
                    <a:pt x="885966" y="40213"/>
                  </a:lnTo>
                  <a:lnTo>
                    <a:pt x="894651" y="39850"/>
                  </a:lnTo>
                  <a:lnTo>
                    <a:pt x="903337" y="39489"/>
                  </a:lnTo>
                  <a:lnTo>
                    <a:pt x="912023" y="39132"/>
                  </a:lnTo>
                  <a:lnTo>
                    <a:pt x="920709" y="38779"/>
                  </a:lnTo>
                  <a:lnTo>
                    <a:pt x="929395" y="38429"/>
                  </a:lnTo>
                  <a:lnTo>
                    <a:pt x="938081" y="38082"/>
                  </a:lnTo>
                  <a:lnTo>
                    <a:pt x="946767" y="37738"/>
                  </a:lnTo>
                  <a:lnTo>
                    <a:pt x="955453" y="37398"/>
                  </a:lnTo>
                  <a:lnTo>
                    <a:pt x="964139" y="37060"/>
                  </a:lnTo>
                  <a:lnTo>
                    <a:pt x="972825" y="36725"/>
                  </a:lnTo>
                  <a:lnTo>
                    <a:pt x="981511" y="36394"/>
                  </a:lnTo>
                  <a:lnTo>
                    <a:pt x="990197" y="36065"/>
                  </a:lnTo>
                  <a:lnTo>
                    <a:pt x="998883" y="35739"/>
                  </a:lnTo>
                  <a:lnTo>
                    <a:pt x="1007569" y="35416"/>
                  </a:lnTo>
                  <a:lnTo>
                    <a:pt x="1016255" y="35096"/>
                  </a:lnTo>
                  <a:lnTo>
                    <a:pt x="1024941" y="34778"/>
                  </a:lnTo>
                  <a:lnTo>
                    <a:pt x="1033627" y="34463"/>
                  </a:lnTo>
                  <a:lnTo>
                    <a:pt x="1042312" y="34151"/>
                  </a:lnTo>
                  <a:lnTo>
                    <a:pt x="1050998" y="33841"/>
                  </a:lnTo>
                  <a:lnTo>
                    <a:pt x="1059684" y="33534"/>
                  </a:lnTo>
                  <a:lnTo>
                    <a:pt x="1068370" y="33229"/>
                  </a:lnTo>
                  <a:lnTo>
                    <a:pt x="1077056" y="32927"/>
                  </a:lnTo>
                  <a:lnTo>
                    <a:pt x="1085742" y="32627"/>
                  </a:lnTo>
                  <a:lnTo>
                    <a:pt x="1094428" y="32330"/>
                  </a:lnTo>
                  <a:lnTo>
                    <a:pt x="1103114" y="32035"/>
                  </a:lnTo>
                  <a:lnTo>
                    <a:pt x="1111800" y="31742"/>
                  </a:lnTo>
                  <a:lnTo>
                    <a:pt x="1120486" y="31451"/>
                  </a:lnTo>
                  <a:lnTo>
                    <a:pt x="1129172" y="31163"/>
                  </a:lnTo>
                  <a:lnTo>
                    <a:pt x="1137858" y="30877"/>
                  </a:lnTo>
                  <a:lnTo>
                    <a:pt x="1146544" y="30593"/>
                  </a:lnTo>
                  <a:lnTo>
                    <a:pt x="1155230" y="30311"/>
                  </a:lnTo>
                  <a:lnTo>
                    <a:pt x="1163916" y="30031"/>
                  </a:lnTo>
                  <a:lnTo>
                    <a:pt x="1172602" y="29753"/>
                  </a:lnTo>
                  <a:lnTo>
                    <a:pt x="1181288" y="29478"/>
                  </a:lnTo>
                  <a:lnTo>
                    <a:pt x="1189974" y="29204"/>
                  </a:lnTo>
                  <a:lnTo>
                    <a:pt x="1198659" y="28933"/>
                  </a:lnTo>
                  <a:lnTo>
                    <a:pt x="1207345" y="28663"/>
                  </a:lnTo>
                  <a:lnTo>
                    <a:pt x="1216031" y="28395"/>
                  </a:lnTo>
                  <a:lnTo>
                    <a:pt x="1224717" y="28129"/>
                  </a:lnTo>
                  <a:lnTo>
                    <a:pt x="1233403" y="27865"/>
                  </a:lnTo>
                  <a:lnTo>
                    <a:pt x="1242089" y="27603"/>
                  </a:lnTo>
                  <a:lnTo>
                    <a:pt x="1250775" y="27343"/>
                  </a:lnTo>
                  <a:lnTo>
                    <a:pt x="1259461" y="27084"/>
                  </a:lnTo>
                  <a:lnTo>
                    <a:pt x="1268147" y="26827"/>
                  </a:lnTo>
                  <a:lnTo>
                    <a:pt x="1276833" y="26572"/>
                  </a:lnTo>
                  <a:lnTo>
                    <a:pt x="1285519" y="26319"/>
                  </a:lnTo>
                  <a:lnTo>
                    <a:pt x="1294205" y="26067"/>
                  </a:lnTo>
                  <a:lnTo>
                    <a:pt x="1302891" y="25817"/>
                  </a:lnTo>
                  <a:lnTo>
                    <a:pt x="1311577" y="25569"/>
                  </a:lnTo>
                  <a:lnTo>
                    <a:pt x="1320263" y="25322"/>
                  </a:lnTo>
                  <a:lnTo>
                    <a:pt x="1328949" y="25077"/>
                  </a:lnTo>
                  <a:lnTo>
                    <a:pt x="1337635" y="24833"/>
                  </a:lnTo>
                  <a:lnTo>
                    <a:pt x="1346320" y="24592"/>
                  </a:lnTo>
                  <a:lnTo>
                    <a:pt x="1355006" y="24351"/>
                  </a:lnTo>
                  <a:lnTo>
                    <a:pt x="1363692" y="24112"/>
                  </a:lnTo>
                  <a:lnTo>
                    <a:pt x="1372378" y="23875"/>
                  </a:lnTo>
                  <a:lnTo>
                    <a:pt x="1381064" y="23639"/>
                  </a:lnTo>
                  <a:lnTo>
                    <a:pt x="1389750" y="23405"/>
                  </a:lnTo>
                  <a:lnTo>
                    <a:pt x="1398436" y="23172"/>
                  </a:lnTo>
                  <a:lnTo>
                    <a:pt x="1407122" y="22940"/>
                  </a:lnTo>
                  <a:lnTo>
                    <a:pt x="1415808" y="22710"/>
                  </a:lnTo>
                  <a:lnTo>
                    <a:pt x="1424494" y="22482"/>
                  </a:lnTo>
                  <a:lnTo>
                    <a:pt x="1433180" y="22254"/>
                  </a:lnTo>
                  <a:lnTo>
                    <a:pt x="1441866" y="22028"/>
                  </a:lnTo>
                  <a:lnTo>
                    <a:pt x="1450552" y="21804"/>
                  </a:lnTo>
                  <a:lnTo>
                    <a:pt x="1459238" y="21581"/>
                  </a:lnTo>
                  <a:lnTo>
                    <a:pt x="1467924" y="21359"/>
                  </a:lnTo>
                  <a:lnTo>
                    <a:pt x="1476610" y="21138"/>
                  </a:lnTo>
                  <a:lnTo>
                    <a:pt x="1485296" y="20919"/>
                  </a:lnTo>
                  <a:lnTo>
                    <a:pt x="1493981" y="20701"/>
                  </a:lnTo>
                  <a:lnTo>
                    <a:pt x="1502667" y="20484"/>
                  </a:lnTo>
                  <a:lnTo>
                    <a:pt x="1511353" y="20268"/>
                  </a:lnTo>
                  <a:lnTo>
                    <a:pt x="1520039" y="20054"/>
                  </a:lnTo>
                  <a:lnTo>
                    <a:pt x="1528725" y="19841"/>
                  </a:lnTo>
                  <a:lnTo>
                    <a:pt x="1537411" y="19629"/>
                  </a:lnTo>
                  <a:lnTo>
                    <a:pt x="1546097" y="19418"/>
                  </a:lnTo>
                  <a:lnTo>
                    <a:pt x="1554783" y="19209"/>
                  </a:lnTo>
                  <a:lnTo>
                    <a:pt x="1563469" y="19000"/>
                  </a:lnTo>
                  <a:lnTo>
                    <a:pt x="1572155" y="18793"/>
                  </a:lnTo>
                  <a:lnTo>
                    <a:pt x="1580841" y="18587"/>
                  </a:lnTo>
                  <a:lnTo>
                    <a:pt x="1589527" y="18382"/>
                  </a:lnTo>
                  <a:lnTo>
                    <a:pt x="1598213" y="18178"/>
                  </a:lnTo>
                  <a:lnTo>
                    <a:pt x="1606899" y="17975"/>
                  </a:lnTo>
                  <a:lnTo>
                    <a:pt x="1615585" y="17774"/>
                  </a:lnTo>
                  <a:lnTo>
                    <a:pt x="1624271" y="17573"/>
                  </a:lnTo>
                  <a:lnTo>
                    <a:pt x="1632957" y="17374"/>
                  </a:lnTo>
                  <a:lnTo>
                    <a:pt x="1641642" y="17175"/>
                  </a:lnTo>
                  <a:lnTo>
                    <a:pt x="1650328" y="16978"/>
                  </a:lnTo>
                  <a:lnTo>
                    <a:pt x="1659014" y="16781"/>
                  </a:lnTo>
                  <a:lnTo>
                    <a:pt x="1667700" y="16586"/>
                  </a:lnTo>
                  <a:lnTo>
                    <a:pt x="1676386" y="16391"/>
                  </a:lnTo>
                  <a:lnTo>
                    <a:pt x="1685072" y="16198"/>
                  </a:lnTo>
                  <a:lnTo>
                    <a:pt x="1693758" y="16006"/>
                  </a:lnTo>
                  <a:lnTo>
                    <a:pt x="1702444" y="15814"/>
                  </a:lnTo>
                  <a:lnTo>
                    <a:pt x="1711130" y="15624"/>
                  </a:lnTo>
                  <a:lnTo>
                    <a:pt x="1719816" y="15434"/>
                  </a:lnTo>
                  <a:lnTo>
                    <a:pt x="1728502" y="15246"/>
                  </a:lnTo>
                  <a:lnTo>
                    <a:pt x="1737188" y="15058"/>
                  </a:lnTo>
                  <a:lnTo>
                    <a:pt x="1745874" y="14872"/>
                  </a:lnTo>
                  <a:lnTo>
                    <a:pt x="1754560" y="14686"/>
                  </a:lnTo>
                  <a:lnTo>
                    <a:pt x="1763246" y="14501"/>
                  </a:lnTo>
                  <a:lnTo>
                    <a:pt x="1771932" y="14317"/>
                  </a:lnTo>
                  <a:lnTo>
                    <a:pt x="1780618" y="14134"/>
                  </a:lnTo>
                  <a:lnTo>
                    <a:pt x="1789303" y="13952"/>
                  </a:lnTo>
                  <a:lnTo>
                    <a:pt x="1797989" y="13771"/>
                  </a:lnTo>
                  <a:lnTo>
                    <a:pt x="1806675" y="13591"/>
                  </a:lnTo>
                  <a:lnTo>
                    <a:pt x="1815361" y="13411"/>
                  </a:lnTo>
                  <a:lnTo>
                    <a:pt x="1824047" y="13232"/>
                  </a:lnTo>
                  <a:lnTo>
                    <a:pt x="1832733" y="13055"/>
                  </a:lnTo>
                  <a:lnTo>
                    <a:pt x="1841419" y="12878"/>
                  </a:lnTo>
                  <a:lnTo>
                    <a:pt x="1850105" y="12701"/>
                  </a:lnTo>
                  <a:lnTo>
                    <a:pt x="1858791" y="12526"/>
                  </a:lnTo>
                  <a:lnTo>
                    <a:pt x="1867477" y="12352"/>
                  </a:lnTo>
                  <a:lnTo>
                    <a:pt x="1876163" y="12178"/>
                  </a:lnTo>
                  <a:lnTo>
                    <a:pt x="1884849" y="12005"/>
                  </a:lnTo>
                  <a:lnTo>
                    <a:pt x="1893535" y="11833"/>
                  </a:lnTo>
                  <a:lnTo>
                    <a:pt x="1902221" y="11662"/>
                  </a:lnTo>
                  <a:lnTo>
                    <a:pt x="1910907" y="11491"/>
                  </a:lnTo>
                  <a:lnTo>
                    <a:pt x="1919593" y="11321"/>
                  </a:lnTo>
                  <a:lnTo>
                    <a:pt x="1928279" y="11152"/>
                  </a:lnTo>
                  <a:lnTo>
                    <a:pt x="1936964" y="10984"/>
                  </a:lnTo>
                  <a:lnTo>
                    <a:pt x="1945650" y="10816"/>
                  </a:lnTo>
                  <a:lnTo>
                    <a:pt x="1954336" y="10650"/>
                  </a:lnTo>
                  <a:lnTo>
                    <a:pt x="1963022" y="10484"/>
                  </a:lnTo>
                  <a:lnTo>
                    <a:pt x="1971708" y="10318"/>
                  </a:lnTo>
                  <a:lnTo>
                    <a:pt x="1980394" y="10154"/>
                  </a:lnTo>
                  <a:lnTo>
                    <a:pt x="1989080" y="9990"/>
                  </a:lnTo>
                  <a:lnTo>
                    <a:pt x="1997766" y="9827"/>
                  </a:lnTo>
                  <a:lnTo>
                    <a:pt x="2006452" y="9664"/>
                  </a:lnTo>
                  <a:lnTo>
                    <a:pt x="2015138" y="9503"/>
                  </a:lnTo>
                  <a:lnTo>
                    <a:pt x="2023824" y="9342"/>
                  </a:lnTo>
                  <a:lnTo>
                    <a:pt x="2032510" y="9181"/>
                  </a:lnTo>
                  <a:lnTo>
                    <a:pt x="2041196" y="9022"/>
                  </a:lnTo>
                  <a:lnTo>
                    <a:pt x="2049882" y="8863"/>
                  </a:lnTo>
                  <a:lnTo>
                    <a:pt x="2058568" y="8704"/>
                  </a:lnTo>
                  <a:lnTo>
                    <a:pt x="2067254" y="8547"/>
                  </a:lnTo>
                  <a:lnTo>
                    <a:pt x="2075940" y="8390"/>
                  </a:lnTo>
                  <a:lnTo>
                    <a:pt x="2084625" y="8233"/>
                  </a:lnTo>
                  <a:lnTo>
                    <a:pt x="2093311" y="8078"/>
                  </a:lnTo>
                  <a:lnTo>
                    <a:pt x="2101997" y="7922"/>
                  </a:lnTo>
                  <a:lnTo>
                    <a:pt x="2110683" y="7768"/>
                  </a:lnTo>
                  <a:lnTo>
                    <a:pt x="2119369" y="7614"/>
                  </a:lnTo>
                  <a:lnTo>
                    <a:pt x="2128055" y="7461"/>
                  </a:lnTo>
                  <a:lnTo>
                    <a:pt x="2136741" y="7309"/>
                  </a:lnTo>
                  <a:lnTo>
                    <a:pt x="2145427" y="7157"/>
                  </a:lnTo>
                  <a:lnTo>
                    <a:pt x="2154113" y="7005"/>
                  </a:lnTo>
                  <a:lnTo>
                    <a:pt x="2162799" y="6855"/>
                  </a:lnTo>
                  <a:lnTo>
                    <a:pt x="2171485" y="6704"/>
                  </a:lnTo>
                  <a:lnTo>
                    <a:pt x="2180171" y="6555"/>
                  </a:lnTo>
                  <a:lnTo>
                    <a:pt x="2188857" y="6406"/>
                  </a:lnTo>
                  <a:lnTo>
                    <a:pt x="2197543" y="6258"/>
                  </a:lnTo>
                  <a:lnTo>
                    <a:pt x="2206229" y="6110"/>
                  </a:lnTo>
                  <a:lnTo>
                    <a:pt x="2214915" y="5963"/>
                  </a:lnTo>
                  <a:lnTo>
                    <a:pt x="2223601" y="5816"/>
                  </a:lnTo>
                  <a:lnTo>
                    <a:pt x="2232286" y="5670"/>
                  </a:lnTo>
                  <a:lnTo>
                    <a:pt x="2240972" y="5525"/>
                  </a:lnTo>
                  <a:lnTo>
                    <a:pt x="2249658" y="5380"/>
                  </a:lnTo>
                  <a:lnTo>
                    <a:pt x="2258344" y="5236"/>
                  </a:lnTo>
                  <a:lnTo>
                    <a:pt x="2267030" y="5092"/>
                  </a:lnTo>
                  <a:lnTo>
                    <a:pt x="2275716" y="4948"/>
                  </a:lnTo>
                  <a:lnTo>
                    <a:pt x="2284402" y="4806"/>
                  </a:lnTo>
                  <a:lnTo>
                    <a:pt x="2293088" y="4664"/>
                  </a:lnTo>
                  <a:lnTo>
                    <a:pt x="2301774" y="4522"/>
                  </a:lnTo>
                  <a:lnTo>
                    <a:pt x="2310460" y="4381"/>
                  </a:lnTo>
                  <a:lnTo>
                    <a:pt x="2319146" y="4240"/>
                  </a:lnTo>
                  <a:lnTo>
                    <a:pt x="2327832" y="4100"/>
                  </a:lnTo>
                  <a:lnTo>
                    <a:pt x="2336518" y="3961"/>
                  </a:lnTo>
                  <a:lnTo>
                    <a:pt x="2345204" y="3822"/>
                  </a:lnTo>
                  <a:lnTo>
                    <a:pt x="2353890" y="3683"/>
                  </a:lnTo>
                  <a:lnTo>
                    <a:pt x="2362576" y="3545"/>
                  </a:lnTo>
                  <a:lnTo>
                    <a:pt x="2371262" y="3408"/>
                  </a:lnTo>
                  <a:lnTo>
                    <a:pt x="2379948" y="3271"/>
                  </a:lnTo>
                  <a:lnTo>
                    <a:pt x="2388633" y="3134"/>
                  </a:lnTo>
                  <a:lnTo>
                    <a:pt x="2397319" y="2998"/>
                  </a:lnTo>
                  <a:lnTo>
                    <a:pt x="2406005" y="2863"/>
                  </a:lnTo>
                  <a:lnTo>
                    <a:pt x="2414691" y="2728"/>
                  </a:lnTo>
                  <a:lnTo>
                    <a:pt x="2423377" y="2593"/>
                  </a:lnTo>
                  <a:lnTo>
                    <a:pt x="2432063" y="2459"/>
                  </a:lnTo>
                  <a:lnTo>
                    <a:pt x="2440749" y="2326"/>
                  </a:lnTo>
                  <a:lnTo>
                    <a:pt x="2449435" y="2193"/>
                  </a:lnTo>
                  <a:lnTo>
                    <a:pt x="2458121" y="2060"/>
                  </a:lnTo>
                  <a:lnTo>
                    <a:pt x="2466807" y="1928"/>
                  </a:lnTo>
                  <a:lnTo>
                    <a:pt x="2475493" y="1796"/>
                  </a:lnTo>
                  <a:lnTo>
                    <a:pt x="2484179" y="1665"/>
                  </a:lnTo>
                  <a:lnTo>
                    <a:pt x="2492865" y="1534"/>
                  </a:lnTo>
                  <a:lnTo>
                    <a:pt x="2501551" y="1404"/>
                  </a:lnTo>
                  <a:lnTo>
                    <a:pt x="2510237" y="1274"/>
                  </a:lnTo>
                  <a:lnTo>
                    <a:pt x="2518923" y="1145"/>
                  </a:lnTo>
                  <a:lnTo>
                    <a:pt x="2527609" y="1016"/>
                  </a:lnTo>
                  <a:lnTo>
                    <a:pt x="2536294" y="887"/>
                  </a:lnTo>
                  <a:lnTo>
                    <a:pt x="2544980" y="759"/>
                  </a:lnTo>
                  <a:lnTo>
                    <a:pt x="2553666" y="631"/>
                  </a:lnTo>
                  <a:lnTo>
                    <a:pt x="2562352" y="504"/>
                  </a:lnTo>
                  <a:lnTo>
                    <a:pt x="2571038" y="377"/>
                  </a:lnTo>
                  <a:lnTo>
                    <a:pt x="2579724" y="251"/>
                  </a:lnTo>
                  <a:lnTo>
                    <a:pt x="2588410" y="125"/>
                  </a:lnTo>
                  <a:lnTo>
                    <a:pt x="2597096" y="0"/>
                  </a:lnTo>
                </a:path>
              </a:pathLst>
            </a:custGeom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5976257" y="2161068"/>
              <a:ext cx="2597096" cy="324706"/>
            </a:xfrm>
            <a:custGeom>
              <a:avLst/>
              <a:pathLst>
                <a:path w="2597096" h="324706">
                  <a:moveTo>
                    <a:pt x="0" y="247874"/>
                  </a:moveTo>
                  <a:lnTo>
                    <a:pt x="8685" y="232447"/>
                  </a:lnTo>
                  <a:lnTo>
                    <a:pt x="17371" y="220245"/>
                  </a:lnTo>
                  <a:lnTo>
                    <a:pt x="26057" y="210726"/>
                  </a:lnTo>
                  <a:lnTo>
                    <a:pt x="34743" y="203323"/>
                  </a:lnTo>
                  <a:lnTo>
                    <a:pt x="43429" y="197359"/>
                  </a:lnTo>
                  <a:lnTo>
                    <a:pt x="52115" y="192124"/>
                  </a:lnTo>
                  <a:lnTo>
                    <a:pt x="60801" y="187033"/>
                  </a:lnTo>
                  <a:lnTo>
                    <a:pt x="69487" y="182060"/>
                  </a:lnTo>
                  <a:lnTo>
                    <a:pt x="78173" y="177336"/>
                  </a:lnTo>
                  <a:lnTo>
                    <a:pt x="86859" y="172964"/>
                  </a:lnTo>
                  <a:lnTo>
                    <a:pt x="95545" y="168919"/>
                  </a:lnTo>
                  <a:lnTo>
                    <a:pt x="104231" y="165139"/>
                  </a:lnTo>
                  <a:lnTo>
                    <a:pt x="112917" y="161566"/>
                  </a:lnTo>
                  <a:lnTo>
                    <a:pt x="121603" y="158182"/>
                  </a:lnTo>
                  <a:lnTo>
                    <a:pt x="130289" y="154979"/>
                  </a:lnTo>
                  <a:lnTo>
                    <a:pt x="138975" y="151946"/>
                  </a:lnTo>
                  <a:lnTo>
                    <a:pt x="147661" y="149071"/>
                  </a:lnTo>
                  <a:lnTo>
                    <a:pt x="156346" y="146337"/>
                  </a:lnTo>
                  <a:lnTo>
                    <a:pt x="165032" y="143728"/>
                  </a:lnTo>
                  <a:lnTo>
                    <a:pt x="173718" y="141235"/>
                  </a:lnTo>
                  <a:lnTo>
                    <a:pt x="182404" y="138849"/>
                  </a:lnTo>
                  <a:lnTo>
                    <a:pt x="191090" y="136561"/>
                  </a:lnTo>
                  <a:lnTo>
                    <a:pt x="199776" y="134364"/>
                  </a:lnTo>
                  <a:lnTo>
                    <a:pt x="208462" y="132252"/>
                  </a:lnTo>
                  <a:lnTo>
                    <a:pt x="217148" y="130218"/>
                  </a:lnTo>
                  <a:lnTo>
                    <a:pt x="225834" y="128257"/>
                  </a:lnTo>
                  <a:lnTo>
                    <a:pt x="234520" y="126364"/>
                  </a:lnTo>
                  <a:lnTo>
                    <a:pt x="243206" y="124534"/>
                  </a:lnTo>
                  <a:lnTo>
                    <a:pt x="251892" y="122764"/>
                  </a:lnTo>
                  <a:lnTo>
                    <a:pt x="260578" y="121049"/>
                  </a:lnTo>
                  <a:lnTo>
                    <a:pt x="269264" y="119386"/>
                  </a:lnTo>
                  <a:lnTo>
                    <a:pt x="277950" y="117773"/>
                  </a:lnTo>
                  <a:lnTo>
                    <a:pt x="286636" y="116207"/>
                  </a:lnTo>
                  <a:lnTo>
                    <a:pt x="295322" y="114684"/>
                  </a:lnTo>
                  <a:lnTo>
                    <a:pt x="304007" y="113203"/>
                  </a:lnTo>
                  <a:lnTo>
                    <a:pt x="312693" y="111761"/>
                  </a:lnTo>
                  <a:lnTo>
                    <a:pt x="321379" y="110357"/>
                  </a:lnTo>
                  <a:lnTo>
                    <a:pt x="330065" y="108988"/>
                  </a:lnTo>
                  <a:lnTo>
                    <a:pt x="338751" y="107653"/>
                  </a:lnTo>
                  <a:lnTo>
                    <a:pt x="347437" y="106350"/>
                  </a:lnTo>
                  <a:lnTo>
                    <a:pt x="356123" y="105077"/>
                  </a:lnTo>
                  <a:lnTo>
                    <a:pt x="364809" y="103834"/>
                  </a:lnTo>
                  <a:lnTo>
                    <a:pt x="373495" y="102619"/>
                  </a:lnTo>
                  <a:lnTo>
                    <a:pt x="382181" y="101430"/>
                  </a:lnTo>
                  <a:lnTo>
                    <a:pt x="390867" y="100267"/>
                  </a:lnTo>
                  <a:lnTo>
                    <a:pt x="399553" y="99129"/>
                  </a:lnTo>
                  <a:lnTo>
                    <a:pt x="408239" y="98014"/>
                  </a:lnTo>
                  <a:lnTo>
                    <a:pt x="416925" y="96921"/>
                  </a:lnTo>
                  <a:lnTo>
                    <a:pt x="425611" y="95851"/>
                  </a:lnTo>
                  <a:lnTo>
                    <a:pt x="434297" y="94801"/>
                  </a:lnTo>
                  <a:lnTo>
                    <a:pt x="442983" y="93771"/>
                  </a:lnTo>
                  <a:lnTo>
                    <a:pt x="451668" y="92760"/>
                  </a:lnTo>
                  <a:lnTo>
                    <a:pt x="460354" y="91768"/>
                  </a:lnTo>
                  <a:lnTo>
                    <a:pt x="469040" y="90794"/>
                  </a:lnTo>
                  <a:lnTo>
                    <a:pt x="477726" y="89837"/>
                  </a:lnTo>
                  <a:lnTo>
                    <a:pt x="486412" y="88896"/>
                  </a:lnTo>
                  <a:lnTo>
                    <a:pt x="495098" y="87972"/>
                  </a:lnTo>
                  <a:lnTo>
                    <a:pt x="503784" y="87064"/>
                  </a:lnTo>
                  <a:lnTo>
                    <a:pt x="512470" y="86170"/>
                  </a:lnTo>
                  <a:lnTo>
                    <a:pt x="521156" y="85291"/>
                  </a:lnTo>
                  <a:lnTo>
                    <a:pt x="529842" y="84426"/>
                  </a:lnTo>
                  <a:lnTo>
                    <a:pt x="538528" y="83575"/>
                  </a:lnTo>
                  <a:lnTo>
                    <a:pt x="547214" y="82737"/>
                  </a:lnTo>
                  <a:lnTo>
                    <a:pt x="555900" y="81912"/>
                  </a:lnTo>
                  <a:lnTo>
                    <a:pt x="564586" y="81099"/>
                  </a:lnTo>
                  <a:lnTo>
                    <a:pt x="573272" y="80298"/>
                  </a:lnTo>
                  <a:lnTo>
                    <a:pt x="581958" y="79509"/>
                  </a:lnTo>
                  <a:lnTo>
                    <a:pt x="590644" y="78732"/>
                  </a:lnTo>
                  <a:lnTo>
                    <a:pt x="599329" y="77965"/>
                  </a:lnTo>
                  <a:lnTo>
                    <a:pt x="608015" y="77209"/>
                  </a:lnTo>
                  <a:lnTo>
                    <a:pt x="616701" y="76464"/>
                  </a:lnTo>
                  <a:lnTo>
                    <a:pt x="625387" y="75729"/>
                  </a:lnTo>
                  <a:lnTo>
                    <a:pt x="634073" y="75003"/>
                  </a:lnTo>
                  <a:lnTo>
                    <a:pt x="642759" y="74288"/>
                  </a:lnTo>
                  <a:lnTo>
                    <a:pt x="651445" y="73581"/>
                  </a:lnTo>
                  <a:lnTo>
                    <a:pt x="660131" y="72884"/>
                  </a:lnTo>
                  <a:lnTo>
                    <a:pt x="668817" y="72196"/>
                  </a:lnTo>
                  <a:lnTo>
                    <a:pt x="677503" y="71516"/>
                  </a:lnTo>
                  <a:lnTo>
                    <a:pt x="686189" y="70845"/>
                  </a:lnTo>
                  <a:lnTo>
                    <a:pt x="694875" y="70182"/>
                  </a:lnTo>
                  <a:lnTo>
                    <a:pt x="703561" y="69527"/>
                  </a:lnTo>
                  <a:lnTo>
                    <a:pt x="712247" y="68880"/>
                  </a:lnTo>
                  <a:lnTo>
                    <a:pt x="720933" y="68241"/>
                  </a:lnTo>
                  <a:lnTo>
                    <a:pt x="729619" y="67609"/>
                  </a:lnTo>
                  <a:lnTo>
                    <a:pt x="738305" y="66985"/>
                  </a:lnTo>
                  <a:lnTo>
                    <a:pt x="746990" y="66367"/>
                  </a:lnTo>
                  <a:lnTo>
                    <a:pt x="755676" y="65757"/>
                  </a:lnTo>
                  <a:lnTo>
                    <a:pt x="764362" y="65154"/>
                  </a:lnTo>
                  <a:lnTo>
                    <a:pt x="773048" y="64557"/>
                  </a:lnTo>
                  <a:lnTo>
                    <a:pt x="781734" y="63966"/>
                  </a:lnTo>
                  <a:lnTo>
                    <a:pt x="790420" y="63383"/>
                  </a:lnTo>
                  <a:lnTo>
                    <a:pt x="799106" y="62805"/>
                  </a:lnTo>
                  <a:lnTo>
                    <a:pt x="807792" y="62233"/>
                  </a:lnTo>
                  <a:lnTo>
                    <a:pt x="816478" y="61668"/>
                  </a:lnTo>
                  <a:lnTo>
                    <a:pt x="825164" y="61108"/>
                  </a:lnTo>
                  <a:lnTo>
                    <a:pt x="833850" y="60554"/>
                  </a:lnTo>
                  <a:lnTo>
                    <a:pt x="842536" y="60006"/>
                  </a:lnTo>
                  <a:lnTo>
                    <a:pt x="851222" y="59463"/>
                  </a:lnTo>
                  <a:lnTo>
                    <a:pt x="859908" y="58926"/>
                  </a:lnTo>
                  <a:lnTo>
                    <a:pt x="868594" y="58394"/>
                  </a:lnTo>
                  <a:lnTo>
                    <a:pt x="877280" y="57867"/>
                  </a:lnTo>
                  <a:lnTo>
                    <a:pt x="885966" y="57345"/>
                  </a:lnTo>
                  <a:lnTo>
                    <a:pt x="894651" y="56829"/>
                  </a:lnTo>
                  <a:lnTo>
                    <a:pt x="903337" y="56317"/>
                  </a:lnTo>
                  <a:lnTo>
                    <a:pt x="912023" y="55810"/>
                  </a:lnTo>
                  <a:lnTo>
                    <a:pt x="920709" y="55307"/>
                  </a:lnTo>
                  <a:lnTo>
                    <a:pt x="929395" y="54810"/>
                  </a:lnTo>
                  <a:lnTo>
                    <a:pt x="938081" y="54317"/>
                  </a:lnTo>
                  <a:lnTo>
                    <a:pt x="946767" y="53828"/>
                  </a:lnTo>
                  <a:lnTo>
                    <a:pt x="955453" y="53344"/>
                  </a:lnTo>
                  <a:lnTo>
                    <a:pt x="964139" y="52864"/>
                  </a:lnTo>
                  <a:lnTo>
                    <a:pt x="972825" y="52388"/>
                  </a:lnTo>
                  <a:lnTo>
                    <a:pt x="981511" y="51917"/>
                  </a:lnTo>
                  <a:lnTo>
                    <a:pt x="990197" y="51449"/>
                  </a:lnTo>
                  <a:lnTo>
                    <a:pt x="998883" y="50986"/>
                  </a:lnTo>
                  <a:lnTo>
                    <a:pt x="1007569" y="50526"/>
                  </a:lnTo>
                  <a:lnTo>
                    <a:pt x="1016255" y="50071"/>
                  </a:lnTo>
                  <a:lnTo>
                    <a:pt x="1024941" y="49619"/>
                  </a:lnTo>
                  <a:lnTo>
                    <a:pt x="1033627" y="49171"/>
                  </a:lnTo>
                  <a:lnTo>
                    <a:pt x="1042312" y="48727"/>
                  </a:lnTo>
                  <a:lnTo>
                    <a:pt x="1050998" y="48286"/>
                  </a:lnTo>
                  <a:lnTo>
                    <a:pt x="1059684" y="47849"/>
                  </a:lnTo>
                  <a:lnTo>
                    <a:pt x="1068370" y="47415"/>
                  </a:lnTo>
                  <a:lnTo>
                    <a:pt x="1077056" y="46985"/>
                  </a:lnTo>
                  <a:lnTo>
                    <a:pt x="1085742" y="46559"/>
                  </a:lnTo>
                  <a:lnTo>
                    <a:pt x="1094428" y="46135"/>
                  </a:lnTo>
                  <a:lnTo>
                    <a:pt x="1103114" y="45715"/>
                  </a:lnTo>
                  <a:lnTo>
                    <a:pt x="1111800" y="45298"/>
                  </a:lnTo>
                  <a:lnTo>
                    <a:pt x="1120486" y="44885"/>
                  </a:lnTo>
                  <a:lnTo>
                    <a:pt x="1129172" y="44474"/>
                  </a:lnTo>
                  <a:lnTo>
                    <a:pt x="1137858" y="44067"/>
                  </a:lnTo>
                  <a:lnTo>
                    <a:pt x="1146544" y="43663"/>
                  </a:lnTo>
                  <a:lnTo>
                    <a:pt x="1155230" y="43261"/>
                  </a:lnTo>
                  <a:lnTo>
                    <a:pt x="1163916" y="42863"/>
                  </a:lnTo>
                  <a:lnTo>
                    <a:pt x="1172602" y="42467"/>
                  </a:lnTo>
                  <a:lnTo>
                    <a:pt x="1181288" y="42075"/>
                  </a:lnTo>
                  <a:lnTo>
                    <a:pt x="1189974" y="41685"/>
                  </a:lnTo>
                  <a:lnTo>
                    <a:pt x="1198659" y="41298"/>
                  </a:lnTo>
                  <a:lnTo>
                    <a:pt x="1207345" y="40914"/>
                  </a:lnTo>
                  <a:lnTo>
                    <a:pt x="1216031" y="40533"/>
                  </a:lnTo>
                  <a:lnTo>
                    <a:pt x="1224717" y="40154"/>
                  </a:lnTo>
                  <a:lnTo>
                    <a:pt x="1233403" y="39778"/>
                  </a:lnTo>
                  <a:lnTo>
                    <a:pt x="1242089" y="39404"/>
                  </a:lnTo>
                  <a:lnTo>
                    <a:pt x="1250775" y="39034"/>
                  </a:lnTo>
                  <a:lnTo>
                    <a:pt x="1259461" y="38665"/>
                  </a:lnTo>
                  <a:lnTo>
                    <a:pt x="1268147" y="38299"/>
                  </a:lnTo>
                  <a:lnTo>
                    <a:pt x="1276833" y="37936"/>
                  </a:lnTo>
                  <a:lnTo>
                    <a:pt x="1285519" y="37575"/>
                  </a:lnTo>
                  <a:lnTo>
                    <a:pt x="1294205" y="37216"/>
                  </a:lnTo>
                  <a:lnTo>
                    <a:pt x="1302891" y="36860"/>
                  </a:lnTo>
                  <a:lnTo>
                    <a:pt x="1311577" y="36506"/>
                  </a:lnTo>
                  <a:lnTo>
                    <a:pt x="1320263" y="36155"/>
                  </a:lnTo>
                  <a:lnTo>
                    <a:pt x="1328949" y="35805"/>
                  </a:lnTo>
                  <a:lnTo>
                    <a:pt x="1337635" y="35458"/>
                  </a:lnTo>
                  <a:lnTo>
                    <a:pt x="1346320" y="35113"/>
                  </a:lnTo>
                  <a:lnTo>
                    <a:pt x="1355006" y="34771"/>
                  </a:lnTo>
                  <a:lnTo>
                    <a:pt x="1363692" y="34430"/>
                  </a:lnTo>
                  <a:lnTo>
                    <a:pt x="1372378" y="34092"/>
                  </a:lnTo>
                  <a:lnTo>
                    <a:pt x="1381064" y="33756"/>
                  </a:lnTo>
                  <a:lnTo>
                    <a:pt x="1389750" y="33422"/>
                  </a:lnTo>
                  <a:lnTo>
                    <a:pt x="1398436" y="33090"/>
                  </a:lnTo>
                  <a:lnTo>
                    <a:pt x="1407122" y="32760"/>
                  </a:lnTo>
                  <a:lnTo>
                    <a:pt x="1415808" y="32432"/>
                  </a:lnTo>
                  <a:lnTo>
                    <a:pt x="1424494" y="32105"/>
                  </a:lnTo>
                  <a:lnTo>
                    <a:pt x="1433180" y="31781"/>
                  </a:lnTo>
                  <a:lnTo>
                    <a:pt x="1441866" y="31459"/>
                  </a:lnTo>
                  <a:lnTo>
                    <a:pt x="1450552" y="31139"/>
                  </a:lnTo>
                  <a:lnTo>
                    <a:pt x="1459238" y="30821"/>
                  </a:lnTo>
                  <a:lnTo>
                    <a:pt x="1467924" y="30504"/>
                  </a:lnTo>
                  <a:lnTo>
                    <a:pt x="1476610" y="30190"/>
                  </a:lnTo>
                  <a:lnTo>
                    <a:pt x="1485296" y="29877"/>
                  </a:lnTo>
                  <a:lnTo>
                    <a:pt x="1493981" y="29566"/>
                  </a:lnTo>
                  <a:lnTo>
                    <a:pt x="1502667" y="29257"/>
                  </a:lnTo>
                  <a:lnTo>
                    <a:pt x="1511353" y="28949"/>
                  </a:lnTo>
                  <a:lnTo>
                    <a:pt x="1520039" y="28643"/>
                  </a:lnTo>
                  <a:lnTo>
                    <a:pt x="1528725" y="28339"/>
                  </a:lnTo>
                  <a:lnTo>
                    <a:pt x="1537411" y="28037"/>
                  </a:lnTo>
                  <a:lnTo>
                    <a:pt x="1546097" y="27736"/>
                  </a:lnTo>
                  <a:lnTo>
                    <a:pt x="1554783" y="27438"/>
                  </a:lnTo>
                  <a:lnTo>
                    <a:pt x="1563469" y="27140"/>
                  </a:lnTo>
                  <a:lnTo>
                    <a:pt x="1572155" y="26845"/>
                  </a:lnTo>
                  <a:lnTo>
                    <a:pt x="1580841" y="26551"/>
                  </a:lnTo>
                  <a:lnTo>
                    <a:pt x="1589527" y="26258"/>
                  </a:lnTo>
                  <a:lnTo>
                    <a:pt x="1598213" y="25967"/>
                  </a:lnTo>
                  <a:lnTo>
                    <a:pt x="1606899" y="25678"/>
                  </a:lnTo>
                  <a:lnTo>
                    <a:pt x="1615585" y="25390"/>
                  </a:lnTo>
                  <a:lnTo>
                    <a:pt x="1624271" y="25104"/>
                  </a:lnTo>
                  <a:lnTo>
                    <a:pt x="1632957" y="24819"/>
                  </a:lnTo>
                  <a:lnTo>
                    <a:pt x="1641642" y="24536"/>
                  </a:lnTo>
                  <a:lnTo>
                    <a:pt x="1650328" y="24254"/>
                  </a:lnTo>
                  <a:lnTo>
                    <a:pt x="1659014" y="23974"/>
                  </a:lnTo>
                  <a:lnTo>
                    <a:pt x="1667700" y="23695"/>
                  </a:lnTo>
                  <a:lnTo>
                    <a:pt x="1676386" y="23418"/>
                  </a:lnTo>
                  <a:lnTo>
                    <a:pt x="1685072" y="23142"/>
                  </a:lnTo>
                  <a:lnTo>
                    <a:pt x="1693758" y="22867"/>
                  </a:lnTo>
                  <a:lnTo>
                    <a:pt x="1702444" y="22594"/>
                  </a:lnTo>
                  <a:lnTo>
                    <a:pt x="1711130" y="22322"/>
                  </a:lnTo>
                  <a:lnTo>
                    <a:pt x="1719816" y="22052"/>
                  </a:lnTo>
                  <a:lnTo>
                    <a:pt x="1728502" y="21783"/>
                  </a:lnTo>
                  <a:lnTo>
                    <a:pt x="1737188" y="21515"/>
                  </a:lnTo>
                  <a:lnTo>
                    <a:pt x="1745874" y="21249"/>
                  </a:lnTo>
                  <a:lnTo>
                    <a:pt x="1754560" y="20984"/>
                  </a:lnTo>
                  <a:lnTo>
                    <a:pt x="1763246" y="20720"/>
                  </a:lnTo>
                  <a:lnTo>
                    <a:pt x="1771932" y="20457"/>
                  </a:lnTo>
                  <a:lnTo>
                    <a:pt x="1780618" y="20196"/>
                  </a:lnTo>
                  <a:lnTo>
                    <a:pt x="1789303" y="19936"/>
                  </a:lnTo>
                  <a:lnTo>
                    <a:pt x="1797989" y="19677"/>
                  </a:lnTo>
                  <a:lnTo>
                    <a:pt x="1806675" y="19420"/>
                  </a:lnTo>
                  <a:lnTo>
                    <a:pt x="1815361" y="19163"/>
                  </a:lnTo>
                  <a:lnTo>
                    <a:pt x="1824047" y="18908"/>
                  </a:lnTo>
                  <a:lnTo>
                    <a:pt x="1832733" y="18654"/>
                  </a:lnTo>
                  <a:lnTo>
                    <a:pt x="1841419" y="18402"/>
                  </a:lnTo>
                  <a:lnTo>
                    <a:pt x="1850105" y="18150"/>
                  </a:lnTo>
                  <a:lnTo>
                    <a:pt x="1858791" y="17900"/>
                  </a:lnTo>
                  <a:lnTo>
                    <a:pt x="1867477" y="17651"/>
                  </a:lnTo>
                  <a:lnTo>
                    <a:pt x="1876163" y="17403"/>
                  </a:lnTo>
                  <a:lnTo>
                    <a:pt x="1884849" y="17156"/>
                  </a:lnTo>
                  <a:lnTo>
                    <a:pt x="1893535" y="16910"/>
                  </a:lnTo>
                  <a:lnTo>
                    <a:pt x="1902221" y="16665"/>
                  </a:lnTo>
                  <a:lnTo>
                    <a:pt x="1910907" y="16422"/>
                  </a:lnTo>
                  <a:lnTo>
                    <a:pt x="1919593" y="16179"/>
                  </a:lnTo>
                  <a:lnTo>
                    <a:pt x="1928279" y="15938"/>
                  </a:lnTo>
                  <a:lnTo>
                    <a:pt x="1936964" y="15698"/>
                  </a:lnTo>
                  <a:lnTo>
                    <a:pt x="1945650" y="15458"/>
                  </a:lnTo>
                  <a:lnTo>
                    <a:pt x="1954336" y="15220"/>
                  </a:lnTo>
                  <a:lnTo>
                    <a:pt x="1963022" y="14983"/>
                  </a:lnTo>
                  <a:lnTo>
                    <a:pt x="1971708" y="14747"/>
                  </a:lnTo>
                  <a:lnTo>
                    <a:pt x="1980394" y="14512"/>
                  </a:lnTo>
                  <a:lnTo>
                    <a:pt x="1989080" y="14278"/>
                  </a:lnTo>
                  <a:lnTo>
                    <a:pt x="1997766" y="14045"/>
                  </a:lnTo>
                  <a:lnTo>
                    <a:pt x="2006452" y="13813"/>
                  </a:lnTo>
                  <a:lnTo>
                    <a:pt x="2015138" y="13582"/>
                  </a:lnTo>
                  <a:lnTo>
                    <a:pt x="2023824" y="13352"/>
                  </a:lnTo>
                  <a:lnTo>
                    <a:pt x="2032510" y="13123"/>
                  </a:lnTo>
                  <a:lnTo>
                    <a:pt x="2041196" y="12895"/>
                  </a:lnTo>
                  <a:lnTo>
                    <a:pt x="2049882" y="12667"/>
                  </a:lnTo>
                  <a:lnTo>
                    <a:pt x="2058568" y="12441"/>
                  </a:lnTo>
                  <a:lnTo>
                    <a:pt x="2067254" y="12216"/>
                  </a:lnTo>
                  <a:lnTo>
                    <a:pt x="2075940" y="11992"/>
                  </a:lnTo>
                  <a:lnTo>
                    <a:pt x="2084625" y="11768"/>
                  </a:lnTo>
                  <a:lnTo>
                    <a:pt x="2093311" y="11546"/>
                  </a:lnTo>
                  <a:lnTo>
                    <a:pt x="2101997" y="11324"/>
                  </a:lnTo>
                  <a:lnTo>
                    <a:pt x="2110683" y="11104"/>
                  </a:lnTo>
                  <a:lnTo>
                    <a:pt x="2119369" y="10884"/>
                  </a:lnTo>
                  <a:lnTo>
                    <a:pt x="2128055" y="10665"/>
                  </a:lnTo>
                  <a:lnTo>
                    <a:pt x="2136741" y="10447"/>
                  </a:lnTo>
                  <a:lnTo>
                    <a:pt x="2145427" y="10230"/>
                  </a:lnTo>
                  <a:lnTo>
                    <a:pt x="2154113" y="10014"/>
                  </a:lnTo>
                  <a:lnTo>
                    <a:pt x="2162799" y="9799"/>
                  </a:lnTo>
                  <a:lnTo>
                    <a:pt x="2171485" y="9584"/>
                  </a:lnTo>
                  <a:lnTo>
                    <a:pt x="2180171" y="9370"/>
                  </a:lnTo>
                  <a:lnTo>
                    <a:pt x="2188857" y="9158"/>
                  </a:lnTo>
                  <a:lnTo>
                    <a:pt x="2197543" y="8946"/>
                  </a:lnTo>
                  <a:lnTo>
                    <a:pt x="2206229" y="8734"/>
                  </a:lnTo>
                  <a:lnTo>
                    <a:pt x="2214915" y="8524"/>
                  </a:lnTo>
                  <a:lnTo>
                    <a:pt x="2223601" y="8315"/>
                  </a:lnTo>
                  <a:lnTo>
                    <a:pt x="2232286" y="8106"/>
                  </a:lnTo>
                  <a:lnTo>
                    <a:pt x="2240972" y="7898"/>
                  </a:lnTo>
                  <a:lnTo>
                    <a:pt x="2249658" y="7691"/>
                  </a:lnTo>
                  <a:lnTo>
                    <a:pt x="2258344" y="7485"/>
                  </a:lnTo>
                  <a:lnTo>
                    <a:pt x="2267030" y="7279"/>
                  </a:lnTo>
                  <a:lnTo>
                    <a:pt x="2275716" y="7075"/>
                  </a:lnTo>
                  <a:lnTo>
                    <a:pt x="2284402" y="6871"/>
                  </a:lnTo>
                  <a:lnTo>
                    <a:pt x="2293088" y="6667"/>
                  </a:lnTo>
                  <a:lnTo>
                    <a:pt x="2301774" y="6465"/>
                  </a:lnTo>
                  <a:lnTo>
                    <a:pt x="2310460" y="6263"/>
                  </a:lnTo>
                  <a:lnTo>
                    <a:pt x="2319146" y="6062"/>
                  </a:lnTo>
                  <a:lnTo>
                    <a:pt x="2327832" y="5862"/>
                  </a:lnTo>
                  <a:lnTo>
                    <a:pt x="2336518" y="5663"/>
                  </a:lnTo>
                  <a:lnTo>
                    <a:pt x="2345204" y="5464"/>
                  </a:lnTo>
                  <a:lnTo>
                    <a:pt x="2353890" y="5266"/>
                  </a:lnTo>
                  <a:lnTo>
                    <a:pt x="2362576" y="5069"/>
                  </a:lnTo>
                  <a:lnTo>
                    <a:pt x="2371262" y="4873"/>
                  </a:lnTo>
                  <a:lnTo>
                    <a:pt x="2379948" y="4677"/>
                  </a:lnTo>
                  <a:lnTo>
                    <a:pt x="2388633" y="4482"/>
                  </a:lnTo>
                  <a:lnTo>
                    <a:pt x="2397319" y="4287"/>
                  </a:lnTo>
                  <a:lnTo>
                    <a:pt x="2406005" y="4094"/>
                  </a:lnTo>
                  <a:lnTo>
                    <a:pt x="2414691" y="3901"/>
                  </a:lnTo>
                  <a:lnTo>
                    <a:pt x="2423377" y="3708"/>
                  </a:lnTo>
                  <a:lnTo>
                    <a:pt x="2432063" y="3517"/>
                  </a:lnTo>
                  <a:lnTo>
                    <a:pt x="2440749" y="3326"/>
                  </a:lnTo>
                  <a:lnTo>
                    <a:pt x="2449435" y="3135"/>
                  </a:lnTo>
                  <a:lnTo>
                    <a:pt x="2458121" y="2946"/>
                  </a:lnTo>
                  <a:lnTo>
                    <a:pt x="2466807" y="2757"/>
                  </a:lnTo>
                  <a:lnTo>
                    <a:pt x="2475493" y="2569"/>
                  </a:lnTo>
                  <a:lnTo>
                    <a:pt x="2484179" y="2381"/>
                  </a:lnTo>
                  <a:lnTo>
                    <a:pt x="2492865" y="2194"/>
                  </a:lnTo>
                  <a:lnTo>
                    <a:pt x="2501551" y="2008"/>
                  </a:lnTo>
                  <a:lnTo>
                    <a:pt x="2510237" y="1822"/>
                  </a:lnTo>
                  <a:lnTo>
                    <a:pt x="2518923" y="1637"/>
                  </a:lnTo>
                  <a:lnTo>
                    <a:pt x="2527609" y="1453"/>
                  </a:lnTo>
                  <a:lnTo>
                    <a:pt x="2536294" y="1269"/>
                  </a:lnTo>
                  <a:lnTo>
                    <a:pt x="2544980" y="1086"/>
                  </a:lnTo>
                  <a:lnTo>
                    <a:pt x="2553666" y="903"/>
                  </a:lnTo>
                  <a:lnTo>
                    <a:pt x="2562352" y="721"/>
                  </a:lnTo>
                  <a:lnTo>
                    <a:pt x="2571038" y="540"/>
                  </a:lnTo>
                  <a:lnTo>
                    <a:pt x="2579724" y="359"/>
                  </a:lnTo>
                  <a:lnTo>
                    <a:pt x="2588410" y="179"/>
                  </a:lnTo>
                  <a:lnTo>
                    <a:pt x="2597096" y="0"/>
                  </a:lnTo>
                  <a:lnTo>
                    <a:pt x="2597096" y="127384"/>
                  </a:lnTo>
                  <a:lnTo>
                    <a:pt x="2588410" y="127455"/>
                  </a:lnTo>
                  <a:lnTo>
                    <a:pt x="2579724" y="127527"/>
                  </a:lnTo>
                  <a:lnTo>
                    <a:pt x="2571038" y="127599"/>
                  </a:lnTo>
                  <a:lnTo>
                    <a:pt x="2562352" y="127672"/>
                  </a:lnTo>
                  <a:lnTo>
                    <a:pt x="2553666" y="127744"/>
                  </a:lnTo>
                  <a:lnTo>
                    <a:pt x="2544980" y="127817"/>
                  </a:lnTo>
                  <a:lnTo>
                    <a:pt x="2536294" y="127890"/>
                  </a:lnTo>
                  <a:lnTo>
                    <a:pt x="2527609" y="127963"/>
                  </a:lnTo>
                  <a:lnTo>
                    <a:pt x="2518923" y="128037"/>
                  </a:lnTo>
                  <a:lnTo>
                    <a:pt x="2510237" y="128111"/>
                  </a:lnTo>
                  <a:lnTo>
                    <a:pt x="2501551" y="128185"/>
                  </a:lnTo>
                  <a:lnTo>
                    <a:pt x="2492865" y="128259"/>
                  </a:lnTo>
                  <a:lnTo>
                    <a:pt x="2484179" y="128334"/>
                  </a:lnTo>
                  <a:lnTo>
                    <a:pt x="2475493" y="128408"/>
                  </a:lnTo>
                  <a:lnTo>
                    <a:pt x="2466807" y="128483"/>
                  </a:lnTo>
                  <a:lnTo>
                    <a:pt x="2458121" y="128559"/>
                  </a:lnTo>
                  <a:lnTo>
                    <a:pt x="2449435" y="128635"/>
                  </a:lnTo>
                  <a:lnTo>
                    <a:pt x="2440749" y="128710"/>
                  </a:lnTo>
                  <a:lnTo>
                    <a:pt x="2432063" y="128787"/>
                  </a:lnTo>
                  <a:lnTo>
                    <a:pt x="2423377" y="128863"/>
                  </a:lnTo>
                  <a:lnTo>
                    <a:pt x="2414691" y="128940"/>
                  </a:lnTo>
                  <a:lnTo>
                    <a:pt x="2406005" y="129017"/>
                  </a:lnTo>
                  <a:lnTo>
                    <a:pt x="2397319" y="129094"/>
                  </a:lnTo>
                  <a:lnTo>
                    <a:pt x="2388633" y="129172"/>
                  </a:lnTo>
                  <a:lnTo>
                    <a:pt x="2379948" y="129250"/>
                  </a:lnTo>
                  <a:lnTo>
                    <a:pt x="2371262" y="129328"/>
                  </a:lnTo>
                  <a:lnTo>
                    <a:pt x="2362576" y="129406"/>
                  </a:lnTo>
                  <a:lnTo>
                    <a:pt x="2353890" y="129485"/>
                  </a:lnTo>
                  <a:lnTo>
                    <a:pt x="2345204" y="129564"/>
                  </a:lnTo>
                  <a:lnTo>
                    <a:pt x="2336518" y="129643"/>
                  </a:lnTo>
                  <a:lnTo>
                    <a:pt x="2327832" y="129723"/>
                  </a:lnTo>
                  <a:lnTo>
                    <a:pt x="2319146" y="129803"/>
                  </a:lnTo>
                  <a:lnTo>
                    <a:pt x="2310460" y="129883"/>
                  </a:lnTo>
                  <a:lnTo>
                    <a:pt x="2301774" y="129963"/>
                  </a:lnTo>
                  <a:lnTo>
                    <a:pt x="2293088" y="130044"/>
                  </a:lnTo>
                  <a:lnTo>
                    <a:pt x="2284402" y="130125"/>
                  </a:lnTo>
                  <a:lnTo>
                    <a:pt x="2275716" y="130207"/>
                  </a:lnTo>
                  <a:lnTo>
                    <a:pt x="2267030" y="130289"/>
                  </a:lnTo>
                  <a:lnTo>
                    <a:pt x="2258344" y="130371"/>
                  </a:lnTo>
                  <a:lnTo>
                    <a:pt x="2249658" y="130453"/>
                  </a:lnTo>
                  <a:lnTo>
                    <a:pt x="2240972" y="130536"/>
                  </a:lnTo>
                  <a:lnTo>
                    <a:pt x="2232286" y="130619"/>
                  </a:lnTo>
                  <a:lnTo>
                    <a:pt x="2223601" y="130702"/>
                  </a:lnTo>
                  <a:lnTo>
                    <a:pt x="2214915" y="130786"/>
                  </a:lnTo>
                  <a:lnTo>
                    <a:pt x="2206229" y="130870"/>
                  </a:lnTo>
                  <a:lnTo>
                    <a:pt x="2197543" y="130954"/>
                  </a:lnTo>
                  <a:lnTo>
                    <a:pt x="2188857" y="131039"/>
                  </a:lnTo>
                  <a:lnTo>
                    <a:pt x="2180171" y="131124"/>
                  </a:lnTo>
                  <a:lnTo>
                    <a:pt x="2171485" y="131209"/>
                  </a:lnTo>
                  <a:lnTo>
                    <a:pt x="2162799" y="131295"/>
                  </a:lnTo>
                  <a:lnTo>
                    <a:pt x="2154113" y="131381"/>
                  </a:lnTo>
                  <a:lnTo>
                    <a:pt x="2145427" y="131468"/>
                  </a:lnTo>
                  <a:lnTo>
                    <a:pt x="2136741" y="131554"/>
                  </a:lnTo>
                  <a:lnTo>
                    <a:pt x="2128055" y="131641"/>
                  </a:lnTo>
                  <a:lnTo>
                    <a:pt x="2119369" y="131729"/>
                  </a:lnTo>
                  <a:lnTo>
                    <a:pt x="2110683" y="131817"/>
                  </a:lnTo>
                  <a:lnTo>
                    <a:pt x="2101997" y="131905"/>
                  </a:lnTo>
                  <a:lnTo>
                    <a:pt x="2093311" y="131994"/>
                  </a:lnTo>
                  <a:lnTo>
                    <a:pt x="2084625" y="132083"/>
                  </a:lnTo>
                  <a:lnTo>
                    <a:pt x="2075940" y="132172"/>
                  </a:lnTo>
                  <a:lnTo>
                    <a:pt x="2067254" y="132262"/>
                  </a:lnTo>
                  <a:lnTo>
                    <a:pt x="2058568" y="132352"/>
                  </a:lnTo>
                  <a:lnTo>
                    <a:pt x="2049882" y="132442"/>
                  </a:lnTo>
                  <a:lnTo>
                    <a:pt x="2041196" y="132533"/>
                  </a:lnTo>
                  <a:lnTo>
                    <a:pt x="2032510" y="132624"/>
                  </a:lnTo>
                  <a:lnTo>
                    <a:pt x="2023824" y="132716"/>
                  </a:lnTo>
                  <a:lnTo>
                    <a:pt x="2015138" y="132808"/>
                  </a:lnTo>
                  <a:lnTo>
                    <a:pt x="2006452" y="132900"/>
                  </a:lnTo>
                  <a:lnTo>
                    <a:pt x="1997766" y="132993"/>
                  </a:lnTo>
                  <a:lnTo>
                    <a:pt x="1989080" y="133087"/>
                  </a:lnTo>
                  <a:lnTo>
                    <a:pt x="1980394" y="133180"/>
                  </a:lnTo>
                  <a:lnTo>
                    <a:pt x="1971708" y="133274"/>
                  </a:lnTo>
                  <a:lnTo>
                    <a:pt x="1963022" y="133369"/>
                  </a:lnTo>
                  <a:lnTo>
                    <a:pt x="1954336" y="133464"/>
                  </a:lnTo>
                  <a:lnTo>
                    <a:pt x="1945650" y="133559"/>
                  </a:lnTo>
                  <a:lnTo>
                    <a:pt x="1936964" y="133655"/>
                  </a:lnTo>
                  <a:lnTo>
                    <a:pt x="1928279" y="133751"/>
                  </a:lnTo>
                  <a:lnTo>
                    <a:pt x="1919593" y="133848"/>
                  </a:lnTo>
                  <a:lnTo>
                    <a:pt x="1910907" y="133945"/>
                  </a:lnTo>
                  <a:lnTo>
                    <a:pt x="1902221" y="134042"/>
                  </a:lnTo>
                  <a:lnTo>
                    <a:pt x="1893535" y="134140"/>
                  </a:lnTo>
                  <a:lnTo>
                    <a:pt x="1884849" y="134239"/>
                  </a:lnTo>
                  <a:lnTo>
                    <a:pt x="1876163" y="134338"/>
                  </a:lnTo>
                  <a:lnTo>
                    <a:pt x="1867477" y="134437"/>
                  </a:lnTo>
                  <a:lnTo>
                    <a:pt x="1858791" y="134537"/>
                  </a:lnTo>
                  <a:lnTo>
                    <a:pt x="1850105" y="134637"/>
                  </a:lnTo>
                  <a:lnTo>
                    <a:pt x="1841419" y="134738"/>
                  </a:lnTo>
                  <a:lnTo>
                    <a:pt x="1832733" y="134839"/>
                  </a:lnTo>
                  <a:lnTo>
                    <a:pt x="1824047" y="134941"/>
                  </a:lnTo>
                  <a:lnTo>
                    <a:pt x="1815361" y="135043"/>
                  </a:lnTo>
                  <a:lnTo>
                    <a:pt x="1806675" y="135146"/>
                  </a:lnTo>
                  <a:lnTo>
                    <a:pt x="1797989" y="135249"/>
                  </a:lnTo>
                  <a:lnTo>
                    <a:pt x="1789303" y="135353"/>
                  </a:lnTo>
                  <a:lnTo>
                    <a:pt x="1780618" y="135457"/>
                  </a:lnTo>
                  <a:lnTo>
                    <a:pt x="1771932" y="135562"/>
                  </a:lnTo>
                  <a:lnTo>
                    <a:pt x="1763246" y="135667"/>
                  </a:lnTo>
                  <a:lnTo>
                    <a:pt x="1754560" y="135773"/>
                  </a:lnTo>
                  <a:lnTo>
                    <a:pt x="1745874" y="135879"/>
                  </a:lnTo>
                  <a:lnTo>
                    <a:pt x="1737188" y="135986"/>
                  </a:lnTo>
                  <a:lnTo>
                    <a:pt x="1728502" y="136093"/>
                  </a:lnTo>
                  <a:lnTo>
                    <a:pt x="1719816" y="136201"/>
                  </a:lnTo>
                  <a:lnTo>
                    <a:pt x="1711130" y="136310"/>
                  </a:lnTo>
                  <a:lnTo>
                    <a:pt x="1702444" y="136419"/>
                  </a:lnTo>
                  <a:lnTo>
                    <a:pt x="1693758" y="136529"/>
                  </a:lnTo>
                  <a:lnTo>
                    <a:pt x="1685072" y="136639"/>
                  </a:lnTo>
                  <a:lnTo>
                    <a:pt x="1676386" y="136750"/>
                  </a:lnTo>
                  <a:lnTo>
                    <a:pt x="1667700" y="136861"/>
                  </a:lnTo>
                  <a:lnTo>
                    <a:pt x="1659014" y="136973"/>
                  </a:lnTo>
                  <a:lnTo>
                    <a:pt x="1650328" y="137085"/>
                  </a:lnTo>
                  <a:lnTo>
                    <a:pt x="1641642" y="137198"/>
                  </a:lnTo>
                  <a:lnTo>
                    <a:pt x="1632957" y="137312"/>
                  </a:lnTo>
                  <a:lnTo>
                    <a:pt x="1624271" y="137427"/>
                  </a:lnTo>
                  <a:lnTo>
                    <a:pt x="1615585" y="137542"/>
                  </a:lnTo>
                  <a:lnTo>
                    <a:pt x="1606899" y="137657"/>
                  </a:lnTo>
                  <a:lnTo>
                    <a:pt x="1598213" y="137773"/>
                  </a:lnTo>
                  <a:lnTo>
                    <a:pt x="1589527" y="137890"/>
                  </a:lnTo>
                  <a:lnTo>
                    <a:pt x="1580841" y="138008"/>
                  </a:lnTo>
                  <a:lnTo>
                    <a:pt x="1572155" y="138126"/>
                  </a:lnTo>
                  <a:lnTo>
                    <a:pt x="1563469" y="138245"/>
                  </a:lnTo>
                  <a:lnTo>
                    <a:pt x="1554783" y="138364"/>
                  </a:lnTo>
                  <a:lnTo>
                    <a:pt x="1546097" y="138484"/>
                  </a:lnTo>
                  <a:lnTo>
                    <a:pt x="1537411" y="138605"/>
                  </a:lnTo>
                  <a:lnTo>
                    <a:pt x="1528725" y="138727"/>
                  </a:lnTo>
                  <a:lnTo>
                    <a:pt x="1520039" y="138849"/>
                  </a:lnTo>
                  <a:lnTo>
                    <a:pt x="1511353" y="138972"/>
                  </a:lnTo>
                  <a:lnTo>
                    <a:pt x="1502667" y="139096"/>
                  </a:lnTo>
                  <a:lnTo>
                    <a:pt x="1493981" y="139220"/>
                  </a:lnTo>
                  <a:lnTo>
                    <a:pt x="1485296" y="139345"/>
                  </a:lnTo>
                  <a:lnTo>
                    <a:pt x="1476610" y="139471"/>
                  </a:lnTo>
                  <a:lnTo>
                    <a:pt x="1467924" y="139597"/>
                  </a:lnTo>
                  <a:lnTo>
                    <a:pt x="1459238" y="139725"/>
                  </a:lnTo>
                  <a:lnTo>
                    <a:pt x="1450552" y="139853"/>
                  </a:lnTo>
                  <a:lnTo>
                    <a:pt x="1441866" y="139982"/>
                  </a:lnTo>
                  <a:lnTo>
                    <a:pt x="1433180" y="140112"/>
                  </a:lnTo>
                  <a:lnTo>
                    <a:pt x="1424494" y="140242"/>
                  </a:lnTo>
                  <a:lnTo>
                    <a:pt x="1415808" y="140373"/>
                  </a:lnTo>
                  <a:lnTo>
                    <a:pt x="1407122" y="140506"/>
                  </a:lnTo>
                  <a:lnTo>
                    <a:pt x="1398436" y="140638"/>
                  </a:lnTo>
                  <a:lnTo>
                    <a:pt x="1389750" y="140772"/>
                  </a:lnTo>
                  <a:lnTo>
                    <a:pt x="1381064" y="140907"/>
                  </a:lnTo>
                  <a:lnTo>
                    <a:pt x="1372378" y="141042"/>
                  </a:lnTo>
                  <a:lnTo>
                    <a:pt x="1363692" y="141179"/>
                  </a:lnTo>
                  <a:lnTo>
                    <a:pt x="1355006" y="141316"/>
                  </a:lnTo>
                  <a:lnTo>
                    <a:pt x="1346320" y="141454"/>
                  </a:lnTo>
                  <a:lnTo>
                    <a:pt x="1337635" y="141593"/>
                  </a:lnTo>
                  <a:lnTo>
                    <a:pt x="1328949" y="141733"/>
                  </a:lnTo>
                  <a:lnTo>
                    <a:pt x="1320263" y="141874"/>
                  </a:lnTo>
                  <a:lnTo>
                    <a:pt x="1311577" y="142016"/>
                  </a:lnTo>
                  <a:lnTo>
                    <a:pt x="1302891" y="142159"/>
                  </a:lnTo>
                  <a:lnTo>
                    <a:pt x="1294205" y="142302"/>
                  </a:lnTo>
                  <a:lnTo>
                    <a:pt x="1285519" y="142447"/>
                  </a:lnTo>
                  <a:lnTo>
                    <a:pt x="1276833" y="142593"/>
                  </a:lnTo>
                  <a:lnTo>
                    <a:pt x="1268147" y="142739"/>
                  </a:lnTo>
                  <a:lnTo>
                    <a:pt x="1259461" y="142887"/>
                  </a:lnTo>
                  <a:lnTo>
                    <a:pt x="1250775" y="143036"/>
                  </a:lnTo>
                  <a:lnTo>
                    <a:pt x="1242089" y="143186"/>
                  </a:lnTo>
                  <a:lnTo>
                    <a:pt x="1233403" y="143337"/>
                  </a:lnTo>
                  <a:lnTo>
                    <a:pt x="1224717" y="143489"/>
                  </a:lnTo>
                  <a:lnTo>
                    <a:pt x="1216031" y="143642"/>
                  </a:lnTo>
                  <a:lnTo>
                    <a:pt x="1207345" y="143796"/>
                  </a:lnTo>
                  <a:lnTo>
                    <a:pt x="1198659" y="143951"/>
                  </a:lnTo>
                  <a:lnTo>
                    <a:pt x="1189974" y="144108"/>
                  </a:lnTo>
                  <a:lnTo>
                    <a:pt x="1181288" y="144265"/>
                  </a:lnTo>
                  <a:lnTo>
                    <a:pt x="1172602" y="144424"/>
                  </a:lnTo>
                  <a:lnTo>
                    <a:pt x="1163916" y="144584"/>
                  </a:lnTo>
                  <a:lnTo>
                    <a:pt x="1155230" y="144745"/>
                  </a:lnTo>
                  <a:lnTo>
                    <a:pt x="1146544" y="144907"/>
                  </a:lnTo>
                  <a:lnTo>
                    <a:pt x="1137858" y="145071"/>
                  </a:lnTo>
                  <a:lnTo>
                    <a:pt x="1129172" y="145236"/>
                  </a:lnTo>
                  <a:lnTo>
                    <a:pt x="1120486" y="145402"/>
                  </a:lnTo>
                  <a:lnTo>
                    <a:pt x="1111800" y="145570"/>
                  </a:lnTo>
                  <a:lnTo>
                    <a:pt x="1103114" y="145739"/>
                  </a:lnTo>
                  <a:lnTo>
                    <a:pt x="1094428" y="145909"/>
                  </a:lnTo>
                  <a:lnTo>
                    <a:pt x="1085742" y="146080"/>
                  </a:lnTo>
                  <a:lnTo>
                    <a:pt x="1077056" y="146253"/>
                  </a:lnTo>
                  <a:lnTo>
                    <a:pt x="1068370" y="146428"/>
                  </a:lnTo>
                  <a:lnTo>
                    <a:pt x="1059684" y="146604"/>
                  </a:lnTo>
                  <a:lnTo>
                    <a:pt x="1050998" y="146781"/>
                  </a:lnTo>
                  <a:lnTo>
                    <a:pt x="1042312" y="146960"/>
                  </a:lnTo>
                  <a:lnTo>
                    <a:pt x="1033627" y="147140"/>
                  </a:lnTo>
                  <a:lnTo>
                    <a:pt x="1024941" y="147322"/>
                  </a:lnTo>
                  <a:lnTo>
                    <a:pt x="1016255" y="147505"/>
                  </a:lnTo>
                  <a:lnTo>
                    <a:pt x="1007569" y="147690"/>
                  </a:lnTo>
                  <a:lnTo>
                    <a:pt x="998883" y="147877"/>
                  </a:lnTo>
                  <a:lnTo>
                    <a:pt x="990197" y="148065"/>
                  </a:lnTo>
                  <a:lnTo>
                    <a:pt x="981511" y="148255"/>
                  </a:lnTo>
                  <a:lnTo>
                    <a:pt x="972825" y="148447"/>
                  </a:lnTo>
                  <a:lnTo>
                    <a:pt x="964139" y="148640"/>
                  </a:lnTo>
                  <a:lnTo>
                    <a:pt x="955453" y="148836"/>
                  </a:lnTo>
                  <a:lnTo>
                    <a:pt x="946767" y="149033"/>
                  </a:lnTo>
                  <a:lnTo>
                    <a:pt x="938081" y="149232"/>
                  </a:lnTo>
                  <a:lnTo>
                    <a:pt x="929395" y="149432"/>
                  </a:lnTo>
                  <a:lnTo>
                    <a:pt x="920709" y="149635"/>
                  </a:lnTo>
                  <a:lnTo>
                    <a:pt x="912023" y="149840"/>
                  </a:lnTo>
                  <a:lnTo>
                    <a:pt x="903337" y="150046"/>
                  </a:lnTo>
                  <a:lnTo>
                    <a:pt x="894651" y="150255"/>
                  </a:lnTo>
                  <a:lnTo>
                    <a:pt x="885966" y="150466"/>
                  </a:lnTo>
                  <a:lnTo>
                    <a:pt x="877280" y="150678"/>
                  </a:lnTo>
                  <a:lnTo>
                    <a:pt x="868594" y="150893"/>
                  </a:lnTo>
                  <a:lnTo>
                    <a:pt x="859908" y="151110"/>
                  </a:lnTo>
                  <a:lnTo>
                    <a:pt x="851222" y="151330"/>
                  </a:lnTo>
                  <a:lnTo>
                    <a:pt x="842536" y="151552"/>
                  </a:lnTo>
                  <a:lnTo>
                    <a:pt x="833850" y="151776"/>
                  </a:lnTo>
                  <a:lnTo>
                    <a:pt x="825164" y="152002"/>
                  </a:lnTo>
                  <a:lnTo>
                    <a:pt x="816478" y="152231"/>
                  </a:lnTo>
                  <a:lnTo>
                    <a:pt x="807792" y="152462"/>
                  </a:lnTo>
                  <a:lnTo>
                    <a:pt x="799106" y="152696"/>
                  </a:lnTo>
                  <a:lnTo>
                    <a:pt x="790420" y="152932"/>
                  </a:lnTo>
                  <a:lnTo>
                    <a:pt x="781734" y="153172"/>
                  </a:lnTo>
                  <a:lnTo>
                    <a:pt x="773048" y="153413"/>
                  </a:lnTo>
                  <a:lnTo>
                    <a:pt x="764362" y="153658"/>
                  </a:lnTo>
                  <a:lnTo>
                    <a:pt x="755676" y="153905"/>
                  </a:lnTo>
                  <a:lnTo>
                    <a:pt x="746990" y="154156"/>
                  </a:lnTo>
                  <a:lnTo>
                    <a:pt x="738305" y="154409"/>
                  </a:lnTo>
                  <a:lnTo>
                    <a:pt x="729619" y="154666"/>
                  </a:lnTo>
                  <a:lnTo>
                    <a:pt x="720933" y="154925"/>
                  </a:lnTo>
                  <a:lnTo>
                    <a:pt x="712247" y="155188"/>
                  </a:lnTo>
                  <a:lnTo>
                    <a:pt x="703561" y="155454"/>
                  </a:lnTo>
                  <a:lnTo>
                    <a:pt x="694875" y="155724"/>
                  </a:lnTo>
                  <a:lnTo>
                    <a:pt x="686189" y="155996"/>
                  </a:lnTo>
                  <a:lnTo>
                    <a:pt x="677503" y="156273"/>
                  </a:lnTo>
                  <a:lnTo>
                    <a:pt x="668817" y="156553"/>
                  </a:lnTo>
                  <a:lnTo>
                    <a:pt x="660131" y="156837"/>
                  </a:lnTo>
                  <a:lnTo>
                    <a:pt x="651445" y="157124"/>
                  </a:lnTo>
                  <a:lnTo>
                    <a:pt x="642759" y="157416"/>
                  </a:lnTo>
                  <a:lnTo>
                    <a:pt x="634073" y="157712"/>
                  </a:lnTo>
                  <a:lnTo>
                    <a:pt x="625387" y="158011"/>
                  </a:lnTo>
                  <a:lnTo>
                    <a:pt x="616701" y="158316"/>
                  </a:lnTo>
                  <a:lnTo>
                    <a:pt x="608015" y="158624"/>
                  </a:lnTo>
                  <a:lnTo>
                    <a:pt x="599329" y="158937"/>
                  </a:lnTo>
                  <a:lnTo>
                    <a:pt x="590644" y="159255"/>
                  </a:lnTo>
                  <a:lnTo>
                    <a:pt x="581958" y="159577"/>
                  </a:lnTo>
                  <a:lnTo>
                    <a:pt x="573272" y="159905"/>
                  </a:lnTo>
                  <a:lnTo>
                    <a:pt x="564586" y="160238"/>
                  </a:lnTo>
                  <a:lnTo>
                    <a:pt x="555900" y="160576"/>
                  </a:lnTo>
                  <a:lnTo>
                    <a:pt x="547214" y="160919"/>
                  </a:lnTo>
                  <a:lnTo>
                    <a:pt x="538528" y="161268"/>
                  </a:lnTo>
                  <a:lnTo>
                    <a:pt x="529842" y="161623"/>
                  </a:lnTo>
                  <a:lnTo>
                    <a:pt x="521156" y="161984"/>
                  </a:lnTo>
                  <a:lnTo>
                    <a:pt x="512470" y="162351"/>
                  </a:lnTo>
                  <a:lnTo>
                    <a:pt x="503784" y="162725"/>
                  </a:lnTo>
                  <a:lnTo>
                    <a:pt x="495098" y="163105"/>
                  </a:lnTo>
                  <a:lnTo>
                    <a:pt x="486412" y="163492"/>
                  </a:lnTo>
                  <a:lnTo>
                    <a:pt x="477726" y="163887"/>
                  </a:lnTo>
                  <a:lnTo>
                    <a:pt x="469040" y="164289"/>
                  </a:lnTo>
                  <a:lnTo>
                    <a:pt x="460354" y="164698"/>
                  </a:lnTo>
                  <a:lnTo>
                    <a:pt x="451668" y="165116"/>
                  </a:lnTo>
                  <a:lnTo>
                    <a:pt x="442983" y="165542"/>
                  </a:lnTo>
                  <a:lnTo>
                    <a:pt x="434297" y="165977"/>
                  </a:lnTo>
                  <a:lnTo>
                    <a:pt x="425611" y="166421"/>
                  </a:lnTo>
                  <a:lnTo>
                    <a:pt x="416925" y="166874"/>
                  </a:lnTo>
                  <a:lnTo>
                    <a:pt x="408239" y="167338"/>
                  </a:lnTo>
                  <a:lnTo>
                    <a:pt x="399553" y="167811"/>
                  </a:lnTo>
                  <a:lnTo>
                    <a:pt x="390867" y="168296"/>
                  </a:lnTo>
                  <a:lnTo>
                    <a:pt x="382181" y="168792"/>
                  </a:lnTo>
                  <a:lnTo>
                    <a:pt x="373495" y="169299"/>
                  </a:lnTo>
                  <a:lnTo>
                    <a:pt x="364809" y="169820"/>
                  </a:lnTo>
                  <a:lnTo>
                    <a:pt x="356123" y="170353"/>
                  </a:lnTo>
                  <a:lnTo>
                    <a:pt x="347437" y="170900"/>
                  </a:lnTo>
                  <a:lnTo>
                    <a:pt x="338751" y="171461"/>
                  </a:lnTo>
                  <a:lnTo>
                    <a:pt x="330065" y="172038"/>
                  </a:lnTo>
                  <a:lnTo>
                    <a:pt x="321379" y="172631"/>
                  </a:lnTo>
                  <a:lnTo>
                    <a:pt x="312693" y="173242"/>
                  </a:lnTo>
                  <a:lnTo>
                    <a:pt x="304007" y="173870"/>
                  </a:lnTo>
                  <a:lnTo>
                    <a:pt x="295322" y="174518"/>
                  </a:lnTo>
                  <a:lnTo>
                    <a:pt x="286636" y="175186"/>
                  </a:lnTo>
                  <a:lnTo>
                    <a:pt x="277950" y="175876"/>
                  </a:lnTo>
                  <a:lnTo>
                    <a:pt x="269264" y="176589"/>
                  </a:lnTo>
                  <a:lnTo>
                    <a:pt x="260578" y="177328"/>
                  </a:lnTo>
                  <a:lnTo>
                    <a:pt x="251892" y="178093"/>
                  </a:lnTo>
                  <a:lnTo>
                    <a:pt x="243206" y="178887"/>
                  </a:lnTo>
                  <a:lnTo>
                    <a:pt x="234520" y="179713"/>
                  </a:lnTo>
                  <a:lnTo>
                    <a:pt x="225834" y="180572"/>
                  </a:lnTo>
                  <a:lnTo>
                    <a:pt x="217148" y="181468"/>
                  </a:lnTo>
                  <a:lnTo>
                    <a:pt x="208462" y="182405"/>
                  </a:lnTo>
                  <a:lnTo>
                    <a:pt x="199776" y="183385"/>
                  </a:lnTo>
                  <a:lnTo>
                    <a:pt x="191090" y="184414"/>
                  </a:lnTo>
                  <a:lnTo>
                    <a:pt x="182404" y="185497"/>
                  </a:lnTo>
                  <a:lnTo>
                    <a:pt x="173718" y="186640"/>
                  </a:lnTo>
                  <a:lnTo>
                    <a:pt x="165032" y="187850"/>
                  </a:lnTo>
                  <a:lnTo>
                    <a:pt x="156346" y="189132"/>
                  </a:lnTo>
                  <a:lnTo>
                    <a:pt x="147661" y="190497"/>
                  </a:lnTo>
                  <a:lnTo>
                    <a:pt x="138975" y="191965"/>
                  </a:lnTo>
                  <a:lnTo>
                    <a:pt x="130289" y="193555"/>
                  </a:lnTo>
                  <a:lnTo>
                    <a:pt x="121603" y="195287"/>
                  </a:lnTo>
                  <a:lnTo>
                    <a:pt x="112917" y="197169"/>
                  </a:lnTo>
                  <a:lnTo>
                    <a:pt x="104231" y="199208"/>
                  </a:lnTo>
                  <a:lnTo>
                    <a:pt x="95545" y="201443"/>
                  </a:lnTo>
                  <a:lnTo>
                    <a:pt x="86859" y="204019"/>
                  </a:lnTo>
                  <a:lnTo>
                    <a:pt x="78173" y="207099"/>
                  </a:lnTo>
                  <a:lnTo>
                    <a:pt x="69487" y="210794"/>
                  </a:lnTo>
                  <a:lnTo>
                    <a:pt x="60801" y="215033"/>
                  </a:lnTo>
                  <a:lnTo>
                    <a:pt x="52115" y="219710"/>
                  </a:lnTo>
                  <a:lnTo>
                    <a:pt x="43429" y="225102"/>
                  </a:lnTo>
                  <a:lnTo>
                    <a:pt x="34743" y="232860"/>
                  </a:lnTo>
                  <a:lnTo>
                    <a:pt x="26057" y="244936"/>
                  </a:lnTo>
                  <a:lnTo>
                    <a:pt x="17371" y="263210"/>
                  </a:lnTo>
                  <a:lnTo>
                    <a:pt x="8685" y="289286"/>
                  </a:lnTo>
                  <a:lnTo>
                    <a:pt x="0" y="324706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019532" y="23281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949844" y="21741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128403" y="21768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983001" y="22285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37764" y="22642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019070" y="20805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101990" y="22613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055252" y="23133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958363" y="21643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216532" y="21995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348177" y="23086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361526" y="22751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896723" y="22156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050565" y="22269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173179" y="22245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208028" y="22607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056334" y="23594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850585" y="23499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577768" y="23146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413783" y="23327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038681" y="26183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005017" y="24374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027978" y="26239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044992" y="20903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000458" y="23912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981968" y="21891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994103" y="25712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967660" y="23362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973159" y="21563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036595" y="23110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957463" y="24913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977236" y="28266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966873" y="21709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005849" y="22330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988584" y="27012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040107" y="21041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985170" y="23512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093938" y="23310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031928" y="23023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075030" y="21006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043841" y="21540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989454" y="24183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969775" y="22022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981339" y="21713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006070" y="22581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080141" y="23058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005371" y="24628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985908" y="20836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63614" y="24072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995500" y="22564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009134" y="20821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988697" y="25084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944724" y="22347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995175" y="23762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992047" y="26190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981112" y="26987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055582" y="24455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985254" y="24041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020270" y="21723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143174" y="21908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008028" y="22497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042464" y="23436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970045" y="23592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986528" y="23274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003251" y="24552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991068" y="22882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993744" y="22561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048420" y="24244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015214" y="21973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003448" y="22958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959558" y="22771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988672" y="22390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970522" y="25019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130686" y="22200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012440" y="24746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003807" y="22664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025878" y="22237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975279" y="18873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963789" y="24186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984698" y="23800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003640" y="24128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971649" y="21303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5995750" y="24439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011338" y="24912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031982" y="23526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982716" y="23202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061253" y="22726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998780" y="22138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004216" y="23190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976376" y="22042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049807" y="24835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979105" y="23501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024909" y="24716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972726" y="23072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024554" y="22655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008667" y="20719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980015" y="22422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961634" y="20655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053078" y="21734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971949" y="30051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030978" y="24467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965230" y="25257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983104" y="28526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020157" y="22128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021770" y="21601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993719" y="23810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060107" y="22734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976597" y="19393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001874" y="23510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967296" y="23211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965933" y="22175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993173" y="25240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978043" y="23326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962898" y="22298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147237" y="23323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039635" y="23626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077819" y="23868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003497" y="25778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103126" y="23581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978771" y="21450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086875" y="22405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000394" y="21039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973375" y="23410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157532" y="22192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991117" y="23976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971772" y="25064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028027" y="21681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992735" y="25907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107243" y="21084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027555" y="22392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025425" y="20364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051066" y="20961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971959" y="27708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013905" y="23557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974551" y="21064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964064" y="22751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987482" y="23281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172520" y="23561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005401" y="22315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064775" y="24039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044254" y="23677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513904" y="22264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029203" y="25239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024067" y="24546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974211" y="26942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986331" y="20796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024122" y="23489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978982" y="26153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987492" y="25234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010374" y="22180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053442" y="23541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011967" y="23059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020688" y="23063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993876" y="22064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023979" y="23309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997733" y="22712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046885" y="21662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989149" y="20954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005696" y="20604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069876" y="23141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964566" y="23394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90748" y="23462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984737" y="22162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045872" y="21871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953326" y="24778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988795" y="19842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084779" y="24329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973296" y="24328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964856" y="24642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969411" y="25131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035459" y="21896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978707" y="21146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986233" y="22985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120740" y="21850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973577" y="21675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027407" y="23929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967055" y="25210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976208" y="24125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988166" y="25352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002297" y="23540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996385" y="23631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023094" y="21653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981757" y="22487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963754" y="28301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024732" y="20405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054067" y="23729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023079" y="25075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071646" y="21077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131788" y="23687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035769" y="21348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086152" y="23730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043605" y="20683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010148" y="21548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986444" y="23660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009124" y="21995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957655" y="22479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024751" y="22532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018327" y="22109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991599" y="23823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964182" y="20285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981319" y="21578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091233" y="22528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987575" y="25224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284140" y="21561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036192" y="23609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113293" y="21071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031490" y="22661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036158" y="20277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060097" y="22943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981609" y="25458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119146" y="23173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106033" y="20611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972642" y="23616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955909" y="24701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984870" y="22990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988687" y="22869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985456" y="23662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098286" y="22500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991510" y="24269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013758" y="21776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973715" y="23706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037191" y="22280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099688" y="22522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999046" y="26368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981437" y="26965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095399" y="21998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320214" y="21706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980797" y="22345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943691" y="23938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970266" y="25762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071941" y="23989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996159" y="23021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979651" y="23604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244830" y="21702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976400" y="22775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970040" y="24352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947217" y="26457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112811" y="24647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428146" y="21728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001048" y="24272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24842" y="23418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099865" y="23675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991284" y="22218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971919" y="23305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056079" y="21810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023984" y="20404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992893" y="21776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003960" y="23668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980291" y="22992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995096" y="24390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010605" y="21383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997142" y="22645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031662" y="22758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040609" y="21727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942023" y="24127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010216" y="21016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001717" y="24019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025946" y="22397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036128" y="21391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015573" y="23617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992052" y="22415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013384" y="25586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033600" y="22184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058700" y="22966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982809" y="21357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363937" y="23002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310987" y="22844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138497" y="21501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025617" y="23843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5995750" y="23966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081208" y="22298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059920" y="21906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080170" y="22837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005489" y="25901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988854" y="24732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028539" y="23573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131173" y="21642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096997" y="21757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5997511" y="23665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037245" y="25060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076649" y="22376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950601" y="20948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980079" y="21908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321532" y="21685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972401" y="23798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161797" y="21147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013950" y="22906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006232" y="23108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960729" y="24798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099452" y="20962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358688" y="21377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939328" y="23563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977743" y="24279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959598" y="23440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950459" y="24033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947517" y="21281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998362" y="23228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948349" y="24393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943922" y="20417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033162" y="22570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003930" y="24091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957001" y="29018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057387" y="22679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946484" y="21904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156839" y="22244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5941408" y="26712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989602" y="23156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064401" y="22170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259143" y="21459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5999858" y="23233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033541" y="22564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5981024" y="23648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5952082" y="23062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970906" y="25204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946863" y="25537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975982" y="24486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960950" y="23524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968766" y="26297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073997" y="22912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970911" y="26591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944576" y="22870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993837" y="24732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977123" y="27483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945766" y="22024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7228280" y="22224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043644" y="22940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057884" y="22155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966563" y="22678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976744" y="23294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960026" y="24160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5944237" y="22086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965343" y="24092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999075" y="23706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938157" y="21846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001579" y="23936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5958801" y="27904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123819" y="22521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5959121" y="24163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5947276" y="24077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5946514" y="25027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962598" y="25885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5977674" y="23608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013940" y="23761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972677" y="23447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5987807" y="22643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999139" y="22481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987305" y="22960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5995229" y="22124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5986562" y="24521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012292" y="23869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978648" y="24254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952230" y="22097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5956430" y="23963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969735" y="23298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5944974" y="22154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023664" y="21609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060259" y="23988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966218" y="23227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269581" y="25406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5945634" y="24059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948393" y="24689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5996424" y="25986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976484" y="21798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955781" y="28845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025548" y="24028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095561" y="22912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000423" y="24861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5951993" y="28596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5967512" y="23712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5985682" y="22069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000822" y="24124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999980" y="23661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021480" y="25597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5967832" y="23473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5945934" y="24885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5951954" y="22607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5963621" y="23546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986793" y="22337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5954049" y="21284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018052" y="21856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5975470" y="24500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5988402" y="24901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977743" y="19973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970252" y="25022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080623" y="21990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070451" y="23226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146303" y="22434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015691" y="24003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951821" y="21525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5976666" y="26652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5966577" y="24615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983606" y="26414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001392" y="23388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5969199" y="24221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966843" y="24747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043167" y="23947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5947429" y="24630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5997019" y="22057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945412" y="23525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990994" y="24395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016473" y="25777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023089" y="23295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061592" y="23399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966474" y="24009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984767" y="25263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040835" y="22552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974502" y="24253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947345" y="23376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954507" y="23495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958353" y="25624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959868" y="25572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963621" y="22577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102497" y="24093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982480" y="24850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008087" y="24071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004643" y="21583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959047" y="22557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970911" y="24431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5949141" y="21968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971339" y="25195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958255" y="22687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965731" y="23797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954492" y="23664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5980448" y="22848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967797" y="23259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957315" y="25700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941566" y="19796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022813" y="24819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001869" y="23183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993409" y="23439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067293" y="22115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968584" y="19736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953966" y="27456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036418" y="21213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961044" y="23874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084455" y="23491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5965908" y="22160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5958457" y="22745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985214" y="24058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480141" y="22942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5951920" y="25703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5973887" y="21123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025450" y="23127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5943533" y="22056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119653" y="22946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046546" y="23776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5951846" y="21639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5989258" y="26225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012494" y="23272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960031" y="23928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080692" y="24493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5975180" y="21401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017142" y="22548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5951123" y="22972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5964831" y="24891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003674" y="23477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987674" y="22140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5959008" y="27703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983331" y="23608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5958865" y="22773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972180" y="26366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5973055" y="25163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5956091" y="23548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001309" y="22301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015799" y="21764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5958948" y="23841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5987128" y="21105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020177" y="25263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5947168" y="25170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5993207" y="20756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5957197" y="23775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5955904" y="21908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5949357" y="23386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996616" y="23063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5960454" y="24641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029080" y="22927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5987915" y="22408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070486" y="23983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220723" y="25047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044205" y="23958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5956951" y="25075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5957857" y="22162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5992332" y="23443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5957232" y="24217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990276" y="20926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010949" y="21339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5948939" y="23136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5980984" y="22254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5948727" y="24465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5947857" y="24934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5958688" y="22556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5956686" y="22847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5942697" y="28281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097583" y="22610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5945132" y="21633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047018" y="22657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5949352" y="23198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056015" y="20601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5961728" y="21727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5960119" y="23312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5950183" y="22664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5981245" y="22681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401944" y="24534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5975151" y="22416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103652" y="21288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5954099" y="22877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038155" y="25685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953017" y="21541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061061" y="22125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011353" y="22313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5999307" y="22189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065665" y="23397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5956981" y="23908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5958019" y="23061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8535254" y="22818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083938" y="22623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104257" y="22266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028794" y="23136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5943764" y="21876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329338" y="23411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5959170" y="23318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016050" y="23370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5958870" y="23430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5960144" y="23599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5972081" y="23021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5949642" y="26230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5964536" y="24706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5957778" y="28284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5946809" y="22168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5957635" y="22521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5984270" y="23057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5966587" y="23372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5979661" y="22791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071395" y="21992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5952544" y="23821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5990035" y="22224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5994049" y="20405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043639" y="22636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969952" y="21666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014879" y="24416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024358" y="24452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5969740" y="24547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5960055" y="21285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032980" y="24007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5958029" y="23135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106141" y="23824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5983070" y="26365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156057" y="22347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5978491" y="20947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5959229" y="22512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168924" y="21177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5958762" y="23254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244948" y="21623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009380" y="22908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5983075" y="20608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923978" y="23152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128718" y="22442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5950621" y="25549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5984757" y="26630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5985726" y="21770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5986538" y="21946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202509" y="22862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5967679" y="19386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005622" y="23064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143002" y="22739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191171" y="23330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055095" y="23311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530932" y="22885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038784" y="24077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rc1217"/>
            <p:cNvSpPr/>
            <p:nvPr/>
          </p:nvSpPr>
          <p:spPr>
            <a:xfrm>
              <a:off x="5911330" y="1613734"/>
              <a:ext cx="2726951" cy="150490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tx1218"/>
            <p:cNvSpPr/>
            <p:nvPr/>
          </p:nvSpPr>
          <p:spPr>
            <a:xfrm>
              <a:off x="2717636" y="3819316"/>
              <a:ext cx="1605289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TAXINC effect plot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3337781" y="6259413"/>
              <a:ext cx="55884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TAXINC</a:t>
              </a:r>
            </a:p>
          </p:txBody>
        </p:sp>
        <p:sp>
          <p:nvSpPr>
            <p:cNvPr id="1220" name="tx1220"/>
            <p:cNvSpPr/>
            <p:nvPr/>
          </p:nvSpPr>
          <p:spPr>
            <a:xfrm rot="-5400000">
              <a:off x="1436836" y="5037876"/>
              <a:ext cx="73684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log1p(INC)</a:t>
              </a:r>
            </a:p>
          </p:txBody>
        </p:sp>
        <p:sp>
          <p:nvSpPr>
            <p:cNvPr id="1221" name="pl1221"/>
            <p:cNvSpPr/>
            <p:nvPr/>
          </p:nvSpPr>
          <p:spPr>
            <a:xfrm>
              <a:off x="2890265" y="42849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2"/>
            <p:cNvSpPr/>
            <p:nvPr/>
          </p:nvSpPr>
          <p:spPr>
            <a:xfrm>
              <a:off x="3546230" y="42849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3"/>
            <p:cNvSpPr/>
            <p:nvPr/>
          </p:nvSpPr>
          <p:spPr>
            <a:xfrm>
              <a:off x="4202195" y="42849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4"/>
            <p:cNvSpPr/>
            <p:nvPr/>
          </p:nvSpPr>
          <p:spPr>
            <a:xfrm>
              <a:off x="4858160" y="42849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2181730" y="5682145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6"/>
            <p:cNvSpPr/>
            <p:nvPr/>
          </p:nvSpPr>
          <p:spPr>
            <a:xfrm>
              <a:off x="2181730" y="540607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2181730" y="5130009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2181730" y="485394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2181730" y="457787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tx1230"/>
            <p:cNvSpPr/>
            <p:nvPr/>
          </p:nvSpPr>
          <p:spPr>
            <a:xfrm>
              <a:off x="2024972" y="562521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31" name="tx1231"/>
            <p:cNvSpPr/>
            <p:nvPr/>
          </p:nvSpPr>
          <p:spPr>
            <a:xfrm>
              <a:off x="2024972" y="5351531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32" name="tx1232"/>
            <p:cNvSpPr/>
            <p:nvPr/>
          </p:nvSpPr>
          <p:spPr>
            <a:xfrm>
              <a:off x="2024972" y="507509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33" name="tx1233"/>
            <p:cNvSpPr/>
            <p:nvPr/>
          </p:nvSpPr>
          <p:spPr>
            <a:xfrm>
              <a:off x="2024972" y="479708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234" name="tx1234"/>
            <p:cNvSpPr/>
            <p:nvPr/>
          </p:nvSpPr>
          <p:spPr>
            <a:xfrm>
              <a:off x="2024972" y="4524740"/>
              <a:ext cx="84757" cy="107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235" name="pl1235"/>
            <p:cNvSpPr/>
            <p:nvPr/>
          </p:nvSpPr>
          <p:spPr>
            <a:xfrm>
              <a:off x="2890265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6"/>
            <p:cNvSpPr/>
            <p:nvPr/>
          </p:nvSpPr>
          <p:spPr>
            <a:xfrm>
              <a:off x="3546230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7"/>
            <p:cNvSpPr/>
            <p:nvPr/>
          </p:nvSpPr>
          <p:spPr>
            <a:xfrm>
              <a:off x="4202195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8"/>
            <p:cNvSpPr/>
            <p:nvPr/>
          </p:nvSpPr>
          <p:spPr>
            <a:xfrm>
              <a:off x="4858160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tx1239"/>
            <p:cNvSpPr/>
            <p:nvPr/>
          </p:nvSpPr>
          <p:spPr>
            <a:xfrm>
              <a:off x="2678371" y="6003536"/>
              <a:ext cx="42378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15000</a:t>
              </a:r>
            </a:p>
          </p:txBody>
        </p:sp>
        <p:sp>
          <p:nvSpPr>
            <p:cNvPr id="1240" name="tx1240"/>
            <p:cNvSpPr/>
            <p:nvPr/>
          </p:nvSpPr>
          <p:spPr>
            <a:xfrm>
              <a:off x="3334336" y="6003536"/>
              <a:ext cx="42378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20000</a:t>
              </a:r>
            </a:p>
          </p:txBody>
        </p:sp>
        <p:sp>
          <p:nvSpPr>
            <p:cNvPr id="1241" name="tx1241"/>
            <p:cNvSpPr/>
            <p:nvPr/>
          </p:nvSpPr>
          <p:spPr>
            <a:xfrm>
              <a:off x="3990301" y="6003536"/>
              <a:ext cx="42378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25000</a:t>
              </a:r>
            </a:p>
          </p:txBody>
        </p:sp>
        <p:sp>
          <p:nvSpPr>
            <p:cNvPr id="1242" name="tx1242"/>
            <p:cNvSpPr/>
            <p:nvPr/>
          </p:nvSpPr>
          <p:spPr>
            <a:xfrm>
              <a:off x="4646266" y="6003461"/>
              <a:ext cx="423788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30000</a:t>
              </a:r>
            </a:p>
          </p:txBody>
        </p:sp>
        <p:sp>
          <p:nvSpPr>
            <p:cNvPr id="1243" name="pl1243"/>
            <p:cNvSpPr/>
            <p:nvPr/>
          </p:nvSpPr>
          <p:spPr>
            <a:xfrm>
              <a:off x="4980681" y="568214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4"/>
            <p:cNvSpPr/>
            <p:nvPr/>
          </p:nvSpPr>
          <p:spPr>
            <a:xfrm>
              <a:off x="4980681" y="540607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5"/>
            <p:cNvSpPr/>
            <p:nvPr/>
          </p:nvSpPr>
          <p:spPr>
            <a:xfrm>
              <a:off x="4980681" y="513000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6"/>
            <p:cNvSpPr/>
            <p:nvPr/>
          </p:nvSpPr>
          <p:spPr>
            <a:xfrm>
              <a:off x="4980681" y="485394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7"/>
            <p:cNvSpPr/>
            <p:nvPr/>
          </p:nvSpPr>
          <p:spPr>
            <a:xfrm>
              <a:off x="4980681" y="457787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8"/>
            <p:cNvSpPr/>
            <p:nvPr/>
          </p:nvSpPr>
          <p:spPr>
            <a:xfrm>
              <a:off x="2318657" y="4909417"/>
              <a:ext cx="2597096" cy="428525"/>
            </a:xfrm>
            <a:custGeom>
              <a:avLst/>
              <a:pathLst>
                <a:path w="2597096" h="428525">
                  <a:moveTo>
                    <a:pt x="0" y="428525"/>
                  </a:moveTo>
                  <a:lnTo>
                    <a:pt x="8685" y="425996"/>
                  </a:lnTo>
                  <a:lnTo>
                    <a:pt x="17371" y="423483"/>
                  </a:lnTo>
                  <a:lnTo>
                    <a:pt x="26057" y="420985"/>
                  </a:lnTo>
                  <a:lnTo>
                    <a:pt x="34743" y="418502"/>
                  </a:lnTo>
                  <a:lnTo>
                    <a:pt x="43429" y="416035"/>
                  </a:lnTo>
                  <a:lnTo>
                    <a:pt x="52115" y="413582"/>
                  </a:lnTo>
                  <a:lnTo>
                    <a:pt x="60801" y="411144"/>
                  </a:lnTo>
                  <a:lnTo>
                    <a:pt x="69487" y="408720"/>
                  </a:lnTo>
                  <a:lnTo>
                    <a:pt x="78173" y="406311"/>
                  </a:lnTo>
                  <a:lnTo>
                    <a:pt x="86859" y="403915"/>
                  </a:lnTo>
                  <a:lnTo>
                    <a:pt x="95545" y="401534"/>
                  </a:lnTo>
                  <a:lnTo>
                    <a:pt x="104231" y="399167"/>
                  </a:lnTo>
                  <a:lnTo>
                    <a:pt x="112917" y="396813"/>
                  </a:lnTo>
                  <a:lnTo>
                    <a:pt x="121603" y="394473"/>
                  </a:lnTo>
                  <a:lnTo>
                    <a:pt x="130289" y="392146"/>
                  </a:lnTo>
                  <a:lnTo>
                    <a:pt x="138975" y="389832"/>
                  </a:lnTo>
                  <a:lnTo>
                    <a:pt x="147661" y="387532"/>
                  </a:lnTo>
                  <a:lnTo>
                    <a:pt x="156346" y="385244"/>
                  </a:lnTo>
                  <a:lnTo>
                    <a:pt x="165032" y="382969"/>
                  </a:lnTo>
                  <a:lnTo>
                    <a:pt x="173718" y="380707"/>
                  </a:lnTo>
                  <a:lnTo>
                    <a:pt x="182404" y="378457"/>
                  </a:lnTo>
                  <a:lnTo>
                    <a:pt x="191090" y="376219"/>
                  </a:lnTo>
                  <a:lnTo>
                    <a:pt x="199776" y="373994"/>
                  </a:lnTo>
                  <a:lnTo>
                    <a:pt x="208462" y="371781"/>
                  </a:lnTo>
                  <a:lnTo>
                    <a:pt x="217148" y="369580"/>
                  </a:lnTo>
                  <a:lnTo>
                    <a:pt x="225834" y="367390"/>
                  </a:lnTo>
                  <a:lnTo>
                    <a:pt x="234520" y="365212"/>
                  </a:lnTo>
                  <a:lnTo>
                    <a:pt x="243206" y="363046"/>
                  </a:lnTo>
                  <a:lnTo>
                    <a:pt x="251892" y="360891"/>
                  </a:lnTo>
                  <a:lnTo>
                    <a:pt x="260578" y="358748"/>
                  </a:lnTo>
                  <a:lnTo>
                    <a:pt x="269264" y="356616"/>
                  </a:lnTo>
                  <a:lnTo>
                    <a:pt x="277950" y="354495"/>
                  </a:lnTo>
                  <a:lnTo>
                    <a:pt x="286636" y="352384"/>
                  </a:lnTo>
                  <a:lnTo>
                    <a:pt x="295322" y="350285"/>
                  </a:lnTo>
                  <a:lnTo>
                    <a:pt x="304007" y="348197"/>
                  </a:lnTo>
                  <a:lnTo>
                    <a:pt x="312693" y="346119"/>
                  </a:lnTo>
                  <a:lnTo>
                    <a:pt x="321379" y="344051"/>
                  </a:lnTo>
                  <a:lnTo>
                    <a:pt x="330065" y="341994"/>
                  </a:lnTo>
                  <a:lnTo>
                    <a:pt x="338751" y="339948"/>
                  </a:lnTo>
                  <a:lnTo>
                    <a:pt x="347437" y="337911"/>
                  </a:lnTo>
                  <a:lnTo>
                    <a:pt x="356123" y="335885"/>
                  </a:lnTo>
                  <a:lnTo>
                    <a:pt x="364809" y="333869"/>
                  </a:lnTo>
                  <a:lnTo>
                    <a:pt x="373495" y="331862"/>
                  </a:lnTo>
                  <a:lnTo>
                    <a:pt x="382181" y="329866"/>
                  </a:lnTo>
                  <a:lnTo>
                    <a:pt x="390867" y="327879"/>
                  </a:lnTo>
                  <a:lnTo>
                    <a:pt x="399553" y="325902"/>
                  </a:lnTo>
                  <a:lnTo>
                    <a:pt x="408239" y="323934"/>
                  </a:lnTo>
                  <a:lnTo>
                    <a:pt x="416925" y="321976"/>
                  </a:lnTo>
                  <a:lnTo>
                    <a:pt x="425611" y="320027"/>
                  </a:lnTo>
                  <a:lnTo>
                    <a:pt x="434297" y="318088"/>
                  </a:lnTo>
                  <a:lnTo>
                    <a:pt x="442983" y="316157"/>
                  </a:lnTo>
                  <a:lnTo>
                    <a:pt x="451668" y="314236"/>
                  </a:lnTo>
                  <a:lnTo>
                    <a:pt x="460354" y="312324"/>
                  </a:lnTo>
                  <a:lnTo>
                    <a:pt x="469040" y="310421"/>
                  </a:lnTo>
                  <a:lnTo>
                    <a:pt x="477726" y="308526"/>
                  </a:lnTo>
                  <a:lnTo>
                    <a:pt x="486412" y="306640"/>
                  </a:lnTo>
                  <a:lnTo>
                    <a:pt x="495098" y="304763"/>
                  </a:lnTo>
                  <a:lnTo>
                    <a:pt x="503784" y="302895"/>
                  </a:lnTo>
                  <a:lnTo>
                    <a:pt x="512470" y="301035"/>
                  </a:lnTo>
                  <a:lnTo>
                    <a:pt x="521156" y="299183"/>
                  </a:lnTo>
                  <a:lnTo>
                    <a:pt x="529842" y="297340"/>
                  </a:lnTo>
                  <a:lnTo>
                    <a:pt x="538528" y="295505"/>
                  </a:lnTo>
                  <a:lnTo>
                    <a:pt x="547214" y="293679"/>
                  </a:lnTo>
                  <a:lnTo>
                    <a:pt x="555900" y="291860"/>
                  </a:lnTo>
                  <a:lnTo>
                    <a:pt x="564586" y="290050"/>
                  </a:lnTo>
                  <a:lnTo>
                    <a:pt x="573272" y="288248"/>
                  </a:lnTo>
                  <a:lnTo>
                    <a:pt x="581958" y="286453"/>
                  </a:lnTo>
                  <a:lnTo>
                    <a:pt x="590644" y="284666"/>
                  </a:lnTo>
                  <a:lnTo>
                    <a:pt x="599329" y="282888"/>
                  </a:lnTo>
                  <a:lnTo>
                    <a:pt x="608015" y="281117"/>
                  </a:lnTo>
                  <a:lnTo>
                    <a:pt x="616701" y="279353"/>
                  </a:lnTo>
                  <a:lnTo>
                    <a:pt x="625387" y="277597"/>
                  </a:lnTo>
                  <a:lnTo>
                    <a:pt x="634073" y="275849"/>
                  </a:lnTo>
                  <a:lnTo>
                    <a:pt x="642759" y="274108"/>
                  </a:lnTo>
                  <a:lnTo>
                    <a:pt x="651445" y="272375"/>
                  </a:lnTo>
                  <a:lnTo>
                    <a:pt x="660131" y="270649"/>
                  </a:lnTo>
                  <a:lnTo>
                    <a:pt x="668817" y="268930"/>
                  </a:lnTo>
                  <a:lnTo>
                    <a:pt x="677503" y="267218"/>
                  </a:lnTo>
                  <a:lnTo>
                    <a:pt x="686189" y="265514"/>
                  </a:lnTo>
                  <a:lnTo>
                    <a:pt x="694875" y="263816"/>
                  </a:lnTo>
                  <a:lnTo>
                    <a:pt x="703561" y="262126"/>
                  </a:lnTo>
                  <a:lnTo>
                    <a:pt x="712247" y="260443"/>
                  </a:lnTo>
                  <a:lnTo>
                    <a:pt x="720933" y="258766"/>
                  </a:lnTo>
                  <a:lnTo>
                    <a:pt x="729619" y="257097"/>
                  </a:lnTo>
                  <a:lnTo>
                    <a:pt x="738305" y="255434"/>
                  </a:lnTo>
                  <a:lnTo>
                    <a:pt x="746990" y="253778"/>
                  </a:lnTo>
                  <a:lnTo>
                    <a:pt x="755676" y="252128"/>
                  </a:lnTo>
                  <a:lnTo>
                    <a:pt x="764362" y="250486"/>
                  </a:lnTo>
                  <a:lnTo>
                    <a:pt x="773048" y="248850"/>
                  </a:lnTo>
                  <a:lnTo>
                    <a:pt x="781734" y="247220"/>
                  </a:lnTo>
                  <a:lnTo>
                    <a:pt x="790420" y="245597"/>
                  </a:lnTo>
                  <a:lnTo>
                    <a:pt x="799106" y="243980"/>
                  </a:lnTo>
                  <a:lnTo>
                    <a:pt x="807792" y="242370"/>
                  </a:lnTo>
                  <a:lnTo>
                    <a:pt x="816478" y="240766"/>
                  </a:lnTo>
                  <a:lnTo>
                    <a:pt x="825164" y="239169"/>
                  </a:lnTo>
                  <a:lnTo>
                    <a:pt x="833850" y="237577"/>
                  </a:lnTo>
                  <a:lnTo>
                    <a:pt x="842536" y="235992"/>
                  </a:lnTo>
                  <a:lnTo>
                    <a:pt x="851222" y="234413"/>
                  </a:lnTo>
                  <a:lnTo>
                    <a:pt x="859908" y="232840"/>
                  </a:lnTo>
                  <a:lnTo>
                    <a:pt x="868594" y="231273"/>
                  </a:lnTo>
                  <a:lnTo>
                    <a:pt x="877280" y="229712"/>
                  </a:lnTo>
                  <a:lnTo>
                    <a:pt x="885966" y="228157"/>
                  </a:lnTo>
                  <a:lnTo>
                    <a:pt x="894651" y="226608"/>
                  </a:lnTo>
                  <a:lnTo>
                    <a:pt x="903337" y="225065"/>
                  </a:lnTo>
                  <a:lnTo>
                    <a:pt x="912023" y="223527"/>
                  </a:lnTo>
                  <a:lnTo>
                    <a:pt x="920709" y="221996"/>
                  </a:lnTo>
                  <a:lnTo>
                    <a:pt x="929395" y="220470"/>
                  </a:lnTo>
                  <a:lnTo>
                    <a:pt x="938081" y="218950"/>
                  </a:lnTo>
                  <a:lnTo>
                    <a:pt x="946767" y="217435"/>
                  </a:lnTo>
                  <a:lnTo>
                    <a:pt x="955453" y="215926"/>
                  </a:lnTo>
                  <a:lnTo>
                    <a:pt x="964139" y="214423"/>
                  </a:lnTo>
                  <a:lnTo>
                    <a:pt x="972825" y="212925"/>
                  </a:lnTo>
                  <a:lnTo>
                    <a:pt x="981511" y="211432"/>
                  </a:lnTo>
                  <a:lnTo>
                    <a:pt x="990197" y="209945"/>
                  </a:lnTo>
                  <a:lnTo>
                    <a:pt x="998883" y="208464"/>
                  </a:lnTo>
                  <a:lnTo>
                    <a:pt x="1007569" y="206988"/>
                  </a:lnTo>
                  <a:lnTo>
                    <a:pt x="1016255" y="205517"/>
                  </a:lnTo>
                  <a:lnTo>
                    <a:pt x="1024941" y="204051"/>
                  </a:lnTo>
                  <a:lnTo>
                    <a:pt x="1033627" y="202591"/>
                  </a:lnTo>
                  <a:lnTo>
                    <a:pt x="1042312" y="201136"/>
                  </a:lnTo>
                  <a:lnTo>
                    <a:pt x="1050998" y="199686"/>
                  </a:lnTo>
                  <a:lnTo>
                    <a:pt x="1059684" y="198241"/>
                  </a:lnTo>
                  <a:lnTo>
                    <a:pt x="1068370" y="196801"/>
                  </a:lnTo>
                  <a:lnTo>
                    <a:pt x="1077056" y="195367"/>
                  </a:lnTo>
                  <a:lnTo>
                    <a:pt x="1085742" y="193937"/>
                  </a:lnTo>
                  <a:lnTo>
                    <a:pt x="1094428" y="192512"/>
                  </a:lnTo>
                  <a:lnTo>
                    <a:pt x="1103114" y="191093"/>
                  </a:lnTo>
                  <a:lnTo>
                    <a:pt x="1111800" y="189678"/>
                  </a:lnTo>
                  <a:lnTo>
                    <a:pt x="1120486" y="188268"/>
                  </a:lnTo>
                  <a:lnTo>
                    <a:pt x="1129172" y="186863"/>
                  </a:lnTo>
                  <a:lnTo>
                    <a:pt x="1137858" y="185463"/>
                  </a:lnTo>
                  <a:lnTo>
                    <a:pt x="1146544" y="184068"/>
                  </a:lnTo>
                  <a:lnTo>
                    <a:pt x="1155230" y="182677"/>
                  </a:lnTo>
                  <a:lnTo>
                    <a:pt x="1163916" y="181291"/>
                  </a:lnTo>
                  <a:lnTo>
                    <a:pt x="1172602" y="179910"/>
                  </a:lnTo>
                  <a:lnTo>
                    <a:pt x="1181288" y="178533"/>
                  </a:lnTo>
                  <a:lnTo>
                    <a:pt x="1189974" y="177161"/>
                  </a:lnTo>
                  <a:lnTo>
                    <a:pt x="1198659" y="175794"/>
                  </a:lnTo>
                  <a:lnTo>
                    <a:pt x="1207345" y="174431"/>
                  </a:lnTo>
                  <a:lnTo>
                    <a:pt x="1216031" y="173073"/>
                  </a:lnTo>
                  <a:lnTo>
                    <a:pt x="1224717" y="171719"/>
                  </a:lnTo>
                  <a:lnTo>
                    <a:pt x="1233403" y="170370"/>
                  </a:lnTo>
                  <a:lnTo>
                    <a:pt x="1242089" y="169025"/>
                  </a:lnTo>
                  <a:lnTo>
                    <a:pt x="1250775" y="167685"/>
                  </a:lnTo>
                  <a:lnTo>
                    <a:pt x="1259461" y="166349"/>
                  </a:lnTo>
                  <a:lnTo>
                    <a:pt x="1268147" y="165018"/>
                  </a:lnTo>
                  <a:lnTo>
                    <a:pt x="1276833" y="163690"/>
                  </a:lnTo>
                  <a:lnTo>
                    <a:pt x="1285519" y="162367"/>
                  </a:lnTo>
                  <a:lnTo>
                    <a:pt x="1294205" y="161049"/>
                  </a:lnTo>
                  <a:lnTo>
                    <a:pt x="1302891" y="159734"/>
                  </a:lnTo>
                  <a:lnTo>
                    <a:pt x="1311577" y="158424"/>
                  </a:lnTo>
                  <a:lnTo>
                    <a:pt x="1320263" y="157118"/>
                  </a:lnTo>
                  <a:lnTo>
                    <a:pt x="1328949" y="155816"/>
                  </a:lnTo>
                  <a:lnTo>
                    <a:pt x="1337635" y="154518"/>
                  </a:lnTo>
                  <a:lnTo>
                    <a:pt x="1346320" y="153225"/>
                  </a:lnTo>
                  <a:lnTo>
                    <a:pt x="1355006" y="151935"/>
                  </a:lnTo>
                  <a:lnTo>
                    <a:pt x="1363692" y="150650"/>
                  </a:lnTo>
                  <a:lnTo>
                    <a:pt x="1372378" y="149369"/>
                  </a:lnTo>
                  <a:lnTo>
                    <a:pt x="1381064" y="148091"/>
                  </a:lnTo>
                  <a:lnTo>
                    <a:pt x="1389750" y="146818"/>
                  </a:lnTo>
                  <a:lnTo>
                    <a:pt x="1398436" y="145548"/>
                  </a:lnTo>
                  <a:lnTo>
                    <a:pt x="1407122" y="144283"/>
                  </a:lnTo>
                  <a:lnTo>
                    <a:pt x="1415808" y="143021"/>
                  </a:lnTo>
                  <a:lnTo>
                    <a:pt x="1424494" y="141764"/>
                  </a:lnTo>
                  <a:lnTo>
                    <a:pt x="1433180" y="140510"/>
                  </a:lnTo>
                  <a:lnTo>
                    <a:pt x="1441866" y="139260"/>
                  </a:lnTo>
                  <a:lnTo>
                    <a:pt x="1450552" y="138014"/>
                  </a:lnTo>
                  <a:lnTo>
                    <a:pt x="1459238" y="136771"/>
                  </a:lnTo>
                  <a:lnTo>
                    <a:pt x="1467924" y="135533"/>
                  </a:lnTo>
                  <a:lnTo>
                    <a:pt x="1476610" y="134298"/>
                  </a:lnTo>
                  <a:lnTo>
                    <a:pt x="1485296" y="133067"/>
                  </a:lnTo>
                  <a:lnTo>
                    <a:pt x="1493981" y="131839"/>
                  </a:lnTo>
                  <a:lnTo>
                    <a:pt x="1502667" y="130616"/>
                  </a:lnTo>
                  <a:lnTo>
                    <a:pt x="1511353" y="129396"/>
                  </a:lnTo>
                  <a:lnTo>
                    <a:pt x="1520039" y="128179"/>
                  </a:lnTo>
                  <a:lnTo>
                    <a:pt x="1528725" y="126966"/>
                  </a:lnTo>
                  <a:lnTo>
                    <a:pt x="1537411" y="125757"/>
                  </a:lnTo>
                  <a:lnTo>
                    <a:pt x="1546097" y="124552"/>
                  </a:lnTo>
                  <a:lnTo>
                    <a:pt x="1554783" y="123350"/>
                  </a:lnTo>
                  <a:lnTo>
                    <a:pt x="1563469" y="122151"/>
                  </a:lnTo>
                  <a:lnTo>
                    <a:pt x="1572155" y="120956"/>
                  </a:lnTo>
                  <a:lnTo>
                    <a:pt x="1580841" y="119764"/>
                  </a:lnTo>
                  <a:lnTo>
                    <a:pt x="1589527" y="118576"/>
                  </a:lnTo>
                  <a:lnTo>
                    <a:pt x="1598213" y="117392"/>
                  </a:lnTo>
                  <a:lnTo>
                    <a:pt x="1606899" y="116211"/>
                  </a:lnTo>
                  <a:lnTo>
                    <a:pt x="1615585" y="115033"/>
                  </a:lnTo>
                  <a:lnTo>
                    <a:pt x="1624271" y="113858"/>
                  </a:lnTo>
                  <a:lnTo>
                    <a:pt x="1632957" y="112687"/>
                  </a:lnTo>
                  <a:lnTo>
                    <a:pt x="1641642" y="111520"/>
                  </a:lnTo>
                  <a:lnTo>
                    <a:pt x="1650328" y="110356"/>
                  </a:lnTo>
                  <a:lnTo>
                    <a:pt x="1659014" y="109194"/>
                  </a:lnTo>
                  <a:lnTo>
                    <a:pt x="1667700" y="108037"/>
                  </a:lnTo>
                  <a:lnTo>
                    <a:pt x="1676386" y="106882"/>
                  </a:lnTo>
                  <a:lnTo>
                    <a:pt x="1685072" y="105731"/>
                  </a:lnTo>
                  <a:lnTo>
                    <a:pt x="1693758" y="104583"/>
                  </a:lnTo>
                  <a:lnTo>
                    <a:pt x="1702444" y="103439"/>
                  </a:lnTo>
                  <a:lnTo>
                    <a:pt x="1711130" y="102297"/>
                  </a:lnTo>
                  <a:lnTo>
                    <a:pt x="1719816" y="101159"/>
                  </a:lnTo>
                  <a:lnTo>
                    <a:pt x="1728502" y="100024"/>
                  </a:lnTo>
                  <a:lnTo>
                    <a:pt x="1737188" y="98892"/>
                  </a:lnTo>
                  <a:lnTo>
                    <a:pt x="1745874" y="97763"/>
                  </a:lnTo>
                  <a:lnTo>
                    <a:pt x="1754560" y="96637"/>
                  </a:lnTo>
                  <a:lnTo>
                    <a:pt x="1763246" y="95514"/>
                  </a:lnTo>
                  <a:lnTo>
                    <a:pt x="1771932" y="94395"/>
                  </a:lnTo>
                  <a:lnTo>
                    <a:pt x="1780618" y="93278"/>
                  </a:lnTo>
                  <a:lnTo>
                    <a:pt x="1789303" y="92165"/>
                  </a:lnTo>
                  <a:lnTo>
                    <a:pt x="1797989" y="91054"/>
                  </a:lnTo>
                  <a:lnTo>
                    <a:pt x="1806675" y="89947"/>
                  </a:lnTo>
                  <a:lnTo>
                    <a:pt x="1815361" y="88842"/>
                  </a:lnTo>
                  <a:lnTo>
                    <a:pt x="1824047" y="87741"/>
                  </a:lnTo>
                  <a:lnTo>
                    <a:pt x="1832733" y="86643"/>
                  </a:lnTo>
                  <a:lnTo>
                    <a:pt x="1841419" y="85547"/>
                  </a:lnTo>
                  <a:lnTo>
                    <a:pt x="1850105" y="84454"/>
                  </a:lnTo>
                  <a:lnTo>
                    <a:pt x="1858791" y="83365"/>
                  </a:lnTo>
                  <a:lnTo>
                    <a:pt x="1867477" y="82278"/>
                  </a:lnTo>
                  <a:lnTo>
                    <a:pt x="1876163" y="81194"/>
                  </a:lnTo>
                  <a:lnTo>
                    <a:pt x="1884849" y="80113"/>
                  </a:lnTo>
                  <a:lnTo>
                    <a:pt x="1893535" y="79035"/>
                  </a:lnTo>
                  <a:lnTo>
                    <a:pt x="1902221" y="77960"/>
                  </a:lnTo>
                  <a:lnTo>
                    <a:pt x="1910907" y="76887"/>
                  </a:lnTo>
                  <a:lnTo>
                    <a:pt x="1919593" y="75818"/>
                  </a:lnTo>
                  <a:lnTo>
                    <a:pt x="1928279" y="74751"/>
                  </a:lnTo>
                  <a:lnTo>
                    <a:pt x="1936964" y="73687"/>
                  </a:lnTo>
                  <a:lnTo>
                    <a:pt x="1945650" y="72625"/>
                  </a:lnTo>
                  <a:lnTo>
                    <a:pt x="1954336" y="71567"/>
                  </a:lnTo>
                  <a:lnTo>
                    <a:pt x="1963022" y="70511"/>
                  </a:lnTo>
                  <a:lnTo>
                    <a:pt x="1971708" y="69458"/>
                  </a:lnTo>
                  <a:lnTo>
                    <a:pt x="1980394" y="68408"/>
                  </a:lnTo>
                  <a:lnTo>
                    <a:pt x="1989080" y="67360"/>
                  </a:lnTo>
                  <a:lnTo>
                    <a:pt x="1997766" y="66315"/>
                  </a:lnTo>
                  <a:lnTo>
                    <a:pt x="2006452" y="65273"/>
                  </a:lnTo>
                  <a:lnTo>
                    <a:pt x="2015138" y="64233"/>
                  </a:lnTo>
                  <a:lnTo>
                    <a:pt x="2023824" y="63196"/>
                  </a:lnTo>
                  <a:lnTo>
                    <a:pt x="2032510" y="62162"/>
                  </a:lnTo>
                  <a:lnTo>
                    <a:pt x="2041196" y="61130"/>
                  </a:lnTo>
                  <a:lnTo>
                    <a:pt x="2049882" y="60101"/>
                  </a:lnTo>
                  <a:lnTo>
                    <a:pt x="2058568" y="59074"/>
                  </a:lnTo>
                  <a:lnTo>
                    <a:pt x="2067254" y="58050"/>
                  </a:lnTo>
                  <a:lnTo>
                    <a:pt x="2075940" y="57029"/>
                  </a:lnTo>
                  <a:lnTo>
                    <a:pt x="2084625" y="56010"/>
                  </a:lnTo>
                  <a:lnTo>
                    <a:pt x="2093311" y="54993"/>
                  </a:lnTo>
                  <a:lnTo>
                    <a:pt x="2101997" y="53980"/>
                  </a:lnTo>
                  <a:lnTo>
                    <a:pt x="2110683" y="52968"/>
                  </a:lnTo>
                  <a:lnTo>
                    <a:pt x="2119369" y="51960"/>
                  </a:lnTo>
                  <a:lnTo>
                    <a:pt x="2128055" y="50953"/>
                  </a:lnTo>
                  <a:lnTo>
                    <a:pt x="2136741" y="49949"/>
                  </a:lnTo>
                  <a:lnTo>
                    <a:pt x="2145427" y="48948"/>
                  </a:lnTo>
                  <a:lnTo>
                    <a:pt x="2154113" y="47949"/>
                  </a:lnTo>
                  <a:lnTo>
                    <a:pt x="2162799" y="46953"/>
                  </a:lnTo>
                  <a:lnTo>
                    <a:pt x="2171485" y="45959"/>
                  </a:lnTo>
                  <a:lnTo>
                    <a:pt x="2180171" y="44967"/>
                  </a:lnTo>
                  <a:lnTo>
                    <a:pt x="2188857" y="43978"/>
                  </a:lnTo>
                  <a:lnTo>
                    <a:pt x="2197543" y="42991"/>
                  </a:lnTo>
                  <a:lnTo>
                    <a:pt x="2206229" y="42006"/>
                  </a:lnTo>
                  <a:lnTo>
                    <a:pt x="2214915" y="41024"/>
                  </a:lnTo>
                  <a:lnTo>
                    <a:pt x="2223601" y="40045"/>
                  </a:lnTo>
                  <a:lnTo>
                    <a:pt x="2232286" y="39067"/>
                  </a:lnTo>
                  <a:lnTo>
                    <a:pt x="2240972" y="38092"/>
                  </a:lnTo>
                  <a:lnTo>
                    <a:pt x="2249658" y="37120"/>
                  </a:lnTo>
                  <a:lnTo>
                    <a:pt x="2258344" y="36149"/>
                  </a:lnTo>
                  <a:lnTo>
                    <a:pt x="2267030" y="35181"/>
                  </a:lnTo>
                  <a:lnTo>
                    <a:pt x="2275716" y="34215"/>
                  </a:lnTo>
                  <a:lnTo>
                    <a:pt x="2284402" y="33252"/>
                  </a:lnTo>
                  <a:lnTo>
                    <a:pt x="2293088" y="32291"/>
                  </a:lnTo>
                  <a:lnTo>
                    <a:pt x="2301774" y="31332"/>
                  </a:lnTo>
                  <a:lnTo>
                    <a:pt x="2310460" y="30375"/>
                  </a:lnTo>
                  <a:lnTo>
                    <a:pt x="2319146" y="29420"/>
                  </a:lnTo>
                  <a:lnTo>
                    <a:pt x="2327832" y="28468"/>
                  </a:lnTo>
                  <a:lnTo>
                    <a:pt x="2336518" y="27518"/>
                  </a:lnTo>
                  <a:lnTo>
                    <a:pt x="2345204" y="26570"/>
                  </a:lnTo>
                  <a:lnTo>
                    <a:pt x="2353890" y="25625"/>
                  </a:lnTo>
                  <a:lnTo>
                    <a:pt x="2362576" y="24681"/>
                  </a:lnTo>
                  <a:lnTo>
                    <a:pt x="2371262" y="23740"/>
                  </a:lnTo>
                  <a:lnTo>
                    <a:pt x="2379948" y="22801"/>
                  </a:lnTo>
                  <a:lnTo>
                    <a:pt x="2388633" y="21864"/>
                  </a:lnTo>
                  <a:lnTo>
                    <a:pt x="2397319" y="20929"/>
                  </a:lnTo>
                  <a:lnTo>
                    <a:pt x="2406005" y="19996"/>
                  </a:lnTo>
                  <a:lnTo>
                    <a:pt x="2414691" y="19066"/>
                  </a:lnTo>
                  <a:lnTo>
                    <a:pt x="2423377" y="18137"/>
                  </a:lnTo>
                  <a:lnTo>
                    <a:pt x="2432063" y="17211"/>
                  </a:lnTo>
                  <a:lnTo>
                    <a:pt x="2440749" y="16287"/>
                  </a:lnTo>
                  <a:lnTo>
                    <a:pt x="2449435" y="15365"/>
                  </a:lnTo>
                  <a:lnTo>
                    <a:pt x="2458121" y="14445"/>
                  </a:lnTo>
                  <a:lnTo>
                    <a:pt x="2466807" y="13527"/>
                  </a:lnTo>
                  <a:lnTo>
                    <a:pt x="2475493" y="12611"/>
                  </a:lnTo>
                  <a:lnTo>
                    <a:pt x="2484179" y="11697"/>
                  </a:lnTo>
                  <a:lnTo>
                    <a:pt x="2492865" y="10785"/>
                  </a:lnTo>
                  <a:lnTo>
                    <a:pt x="2501551" y="9875"/>
                  </a:lnTo>
                  <a:lnTo>
                    <a:pt x="2510237" y="8968"/>
                  </a:lnTo>
                  <a:lnTo>
                    <a:pt x="2518923" y="8062"/>
                  </a:lnTo>
                  <a:lnTo>
                    <a:pt x="2527609" y="7158"/>
                  </a:lnTo>
                  <a:lnTo>
                    <a:pt x="2536294" y="6256"/>
                  </a:lnTo>
                  <a:lnTo>
                    <a:pt x="2544980" y="5357"/>
                  </a:lnTo>
                  <a:lnTo>
                    <a:pt x="2553666" y="4459"/>
                  </a:lnTo>
                  <a:lnTo>
                    <a:pt x="2562352" y="3563"/>
                  </a:lnTo>
                  <a:lnTo>
                    <a:pt x="2571038" y="2669"/>
                  </a:lnTo>
                  <a:lnTo>
                    <a:pt x="2579724" y="1777"/>
                  </a:lnTo>
                  <a:lnTo>
                    <a:pt x="2588410" y="887"/>
                  </a:lnTo>
                  <a:lnTo>
                    <a:pt x="2597096" y="0"/>
                  </a:lnTo>
                </a:path>
              </a:pathLst>
            </a:custGeom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2318657" y="4851435"/>
              <a:ext cx="2597096" cy="560292"/>
            </a:xfrm>
            <a:custGeom>
              <a:avLst/>
              <a:pathLst>
                <a:path w="2597096" h="560292">
                  <a:moveTo>
                    <a:pt x="0" y="412722"/>
                  </a:moveTo>
                  <a:lnTo>
                    <a:pt x="8685" y="410930"/>
                  </a:lnTo>
                  <a:lnTo>
                    <a:pt x="17371" y="409148"/>
                  </a:lnTo>
                  <a:lnTo>
                    <a:pt x="26057" y="407377"/>
                  </a:lnTo>
                  <a:lnTo>
                    <a:pt x="34743" y="405616"/>
                  </a:lnTo>
                  <a:lnTo>
                    <a:pt x="43429" y="403865"/>
                  </a:lnTo>
                  <a:lnTo>
                    <a:pt x="52115" y="402125"/>
                  </a:lnTo>
                  <a:lnTo>
                    <a:pt x="60801" y="400394"/>
                  </a:lnTo>
                  <a:lnTo>
                    <a:pt x="69487" y="398674"/>
                  </a:lnTo>
                  <a:lnTo>
                    <a:pt x="78173" y="396963"/>
                  </a:lnTo>
                  <a:lnTo>
                    <a:pt x="86859" y="395262"/>
                  </a:lnTo>
                  <a:lnTo>
                    <a:pt x="95545" y="393570"/>
                  </a:lnTo>
                  <a:lnTo>
                    <a:pt x="104231" y="391888"/>
                  </a:lnTo>
                  <a:lnTo>
                    <a:pt x="112917" y="390215"/>
                  </a:lnTo>
                  <a:lnTo>
                    <a:pt x="121603" y="388551"/>
                  </a:lnTo>
                  <a:lnTo>
                    <a:pt x="130289" y="386896"/>
                  </a:lnTo>
                  <a:lnTo>
                    <a:pt x="138975" y="385250"/>
                  </a:lnTo>
                  <a:lnTo>
                    <a:pt x="147661" y="383612"/>
                  </a:lnTo>
                  <a:lnTo>
                    <a:pt x="156346" y="381984"/>
                  </a:lnTo>
                  <a:lnTo>
                    <a:pt x="165032" y="380364"/>
                  </a:lnTo>
                  <a:lnTo>
                    <a:pt x="173718" y="378752"/>
                  </a:lnTo>
                  <a:lnTo>
                    <a:pt x="182404" y="377149"/>
                  </a:lnTo>
                  <a:lnTo>
                    <a:pt x="191090" y="375555"/>
                  </a:lnTo>
                  <a:lnTo>
                    <a:pt x="199776" y="373968"/>
                  </a:lnTo>
                  <a:lnTo>
                    <a:pt x="208462" y="372389"/>
                  </a:lnTo>
                  <a:lnTo>
                    <a:pt x="217148" y="370818"/>
                  </a:lnTo>
                  <a:lnTo>
                    <a:pt x="225834" y="369256"/>
                  </a:lnTo>
                  <a:lnTo>
                    <a:pt x="234520" y="367700"/>
                  </a:lnTo>
                  <a:lnTo>
                    <a:pt x="243206" y="366153"/>
                  </a:lnTo>
                  <a:lnTo>
                    <a:pt x="251892" y="364613"/>
                  </a:lnTo>
                  <a:lnTo>
                    <a:pt x="260578" y="363080"/>
                  </a:lnTo>
                  <a:lnTo>
                    <a:pt x="269264" y="361555"/>
                  </a:lnTo>
                  <a:lnTo>
                    <a:pt x="277950" y="360037"/>
                  </a:lnTo>
                  <a:lnTo>
                    <a:pt x="286636" y="358527"/>
                  </a:lnTo>
                  <a:lnTo>
                    <a:pt x="295322" y="357023"/>
                  </a:lnTo>
                  <a:lnTo>
                    <a:pt x="304007" y="355526"/>
                  </a:lnTo>
                  <a:lnTo>
                    <a:pt x="312693" y="354036"/>
                  </a:lnTo>
                  <a:lnTo>
                    <a:pt x="321379" y="352553"/>
                  </a:lnTo>
                  <a:lnTo>
                    <a:pt x="330065" y="351077"/>
                  </a:lnTo>
                  <a:lnTo>
                    <a:pt x="338751" y="349607"/>
                  </a:lnTo>
                  <a:lnTo>
                    <a:pt x="347437" y="348144"/>
                  </a:lnTo>
                  <a:lnTo>
                    <a:pt x="356123" y="346687"/>
                  </a:lnTo>
                  <a:lnTo>
                    <a:pt x="364809" y="345236"/>
                  </a:lnTo>
                  <a:lnTo>
                    <a:pt x="373495" y="343792"/>
                  </a:lnTo>
                  <a:lnTo>
                    <a:pt x="382181" y="342354"/>
                  </a:lnTo>
                  <a:lnTo>
                    <a:pt x="390867" y="340922"/>
                  </a:lnTo>
                  <a:lnTo>
                    <a:pt x="399553" y="339496"/>
                  </a:lnTo>
                  <a:lnTo>
                    <a:pt x="408239" y="338076"/>
                  </a:lnTo>
                  <a:lnTo>
                    <a:pt x="416925" y="336661"/>
                  </a:lnTo>
                  <a:lnTo>
                    <a:pt x="425611" y="335253"/>
                  </a:lnTo>
                  <a:lnTo>
                    <a:pt x="434297" y="333850"/>
                  </a:lnTo>
                  <a:lnTo>
                    <a:pt x="442983" y="332452"/>
                  </a:lnTo>
                  <a:lnTo>
                    <a:pt x="451668" y="331060"/>
                  </a:lnTo>
                  <a:lnTo>
                    <a:pt x="460354" y="329673"/>
                  </a:lnTo>
                  <a:lnTo>
                    <a:pt x="469040" y="328292"/>
                  </a:lnTo>
                  <a:lnTo>
                    <a:pt x="477726" y="326915"/>
                  </a:lnTo>
                  <a:lnTo>
                    <a:pt x="486412" y="325544"/>
                  </a:lnTo>
                  <a:lnTo>
                    <a:pt x="495098" y="324178"/>
                  </a:lnTo>
                  <a:lnTo>
                    <a:pt x="503784" y="322816"/>
                  </a:lnTo>
                  <a:lnTo>
                    <a:pt x="512470" y="321460"/>
                  </a:lnTo>
                  <a:lnTo>
                    <a:pt x="521156" y="320108"/>
                  </a:lnTo>
                  <a:lnTo>
                    <a:pt x="529842" y="318760"/>
                  </a:lnTo>
                  <a:lnTo>
                    <a:pt x="538528" y="317417"/>
                  </a:lnTo>
                  <a:lnTo>
                    <a:pt x="547214" y="316079"/>
                  </a:lnTo>
                  <a:lnTo>
                    <a:pt x="555900" y="314745"/>
                  </a:lnTo>
                  <a:lnTo>
                    <a:pt x="564586" y="313415"/>
                  </a:lnTo>
                  <a:lnTo>
                    <a:pt x="573272" y="312089"/>
                  </a:lnTo>
                  <a:lnTo>
                    <a:pt x="581958" y="310768"/>
                  </a:lnTo>
                  <a:lnTo>
                    <a:pt x="590644" y="309450"/>
                  </a:lnTo>
                  <a:lnTo>
                    <a:pt x="599329" y="308136"/>
                  </a:lnTo>
                  <a:lnTo>
                    <a:pt x="608015" y="306825"/>
                  </a:lnTo>
                  <a:lnTo>
                    <a:pt x="616701" y="305519"/>
                  </a:lnTo>
                  <a:lnTo>
                    <a:pt x="625387" y="304215"/>
                  </a:lnTo>
                  <a:lnTo>
                    <a:pt x="634073" y="302915"/>
                  </a:lnTo>
                  <a:lnTo>
                    <a:pt x="642759" y="301619"/>
                  </a:lnTo>
                  <a:lnTo>
                    <a:pt x="651445" y="300325"/>
                  </a:lnTo>
                  <a:lnTo>
                    <a:pt x="660131" y="299034"/>
                  </a:lnTo>
                  <a:lnTo>
                    <a:pt x="668817" y="297747"/>
                  </a:lnTo>
                  <a:lnTo>
                    <a:pt x="677503" y="296462"/>
                  </a:lnTo>
                  <a:lnTo>
                    <a:pt x="686189" y="295179"/>
                  </a:lnTo>
                  <a:lnTo>
                    <a:pt x="694875" y="293899"/>
                  </a:lnTo>
                  <a:lnTo>
                    <a:pt x="703561" y="292622"/>
                  </a:lnTo>
                  <a:lnTo>
                    <a:pt x="712247" y="291347"/>
                  </a:lnTo>
                  <a:lnTo>
                    <a:pt x="720933" y="290073"/>
                  </a:lnTo>
                  <a:lnTo>
                    <a:pt x="729619" y="288802"/>
                  </a:lnTo>
                  <a:lnTo>
                    <a:pt x="738305" y="287532"/>
                  </a:lnTo>
                  <a:lnTo>
                    <a:pt x="746990" y="286264"/>
                  </a:lnTo>
                  <a:lnTo>
                    <a:pt x="755676" y="284997"/>
                  </a:lnTo>
                  <a:lnTo>
                    <a:pt x="764362" y="283732"/>
                  </a:lnTo>
                  <a:lnTo>
                    <a:pt x="773048" y="282468"/>
                  </a:lnTo>
                  <a:lnTo>
                    <a:pt x="781734" y="281204"/>
                  </a:lnTo>
                  <a:lnTo>
                    <a:pt x="790420" y="279942"/>
                  </a:lnTo>
                  <a:lnTo>
                    <a:pt x="799106" y="278680"/>
                  </a:lnTo>
                  <a:lnTo>
                    <a:pt x="807792" y="277418"/>
                  </a:lnTo>
                  <a:lnTo>
                    <a:pt x="816478" y="276156"/>
                  </a:lnTo>
                  <a:lnTo>
                    <a:pt x="825164" y="274895"/>
                  </a:lnTo>
                  <a:lnTo>
                    <a:pt x="833850" y="273633"/>
                  </a:lnTo>
                  <a:lnTo>
                    <a:pt x="842536" y="272371"/>
                  </a:lnTo>
                  <a:lnTo>
                    <a:pt x="851222" y="271108"/>
                  </a:lnTo>
                  <a:lnTo>
                    <a:pt x="859908" y="269844"/>
                  </a:lnTo>
                  <a:lnTo>
                    <a:pt x="868594" y="268579"/>
                  </a:lnTo>
                  <a:lnTo>
                    <a:pt x="877280" y="267312"/>
                  </a:lnTo>
                  <a:lnTo>
                    <a:pt x="885966" y="266044"/>
                  </a:lnTo>
                  <a:lnTo>
                    <a:pt x="894651" y="264774"/>
                  </a:lnTo>
                  <a:lnTo>
                    <a:pt x="903337" y="263502"/>
                  </a:lnTo>
                  <a:lnTo>
                    <a:pt x="912023" y="262228"/>
                  </a:lnTo>
                  <a:lnTo>
                    <a:pt x="920709" y="260951"/>
                  </a:lnTo>
                  <a:lnTo>
                    <a:pt x="929395" y="259671"/>
                  </a:lnTo>
                  <a:lnTo>
                    <a:pt x="938081" y="258388"/>
                  </a:lnTo>
                  <a:lnTo>
                    <a:pt x="946767" y="257102"/>
                  </a:lnTo>
                  <a:lnTo>
                    <a:pt x="955453" y="255813"/>
                  </a:lnTo>
                  <a:lnTo>
                    <a:pt x="964139" y="254519"/>
                  </a:lnTo>
                  <a:lnTo>
                    <a:pt x="972825" y="253221"/>
                  </a:lnTo>
                  <a:lnTo>
                    <a:pt x="981511" y="251919"/>
                  </a:lnTo>
                  <a:lnTo>
                    <a:pt x="990197" y="250613"/>
                  </a:lnTo>
                  <a:lnTo>
                    <a:pt x="998883" y="249301"/>
                  </a:lnTo>
                  <a:lnTo>
                    <a:pt x="1007569" y="247985"/>
                  </a:lnTo>
                  <a:lnTo>
                    <a:pt x="1016255" y="246664"/>
                  </a:lnTo>
                  <a:lnTo>
                    <a:pt x="1024941" y="245337"/>
                  </a:lnTo>
                  <a:lnTo>
                    <a:pt x="1033627" y="244004"/>
                  </a:lnTo>
                  <a:lnTo>
                    <a:pt x="1042312" y="242666"/>
                  </a:lnTo>
                  <a:lnTo>
                    <a:pt x="1050998" y="241322"/>
                  </a:lnTo>
                  <a:lnTo>
                    <a:pt x="1059684" y="239972"/>
                  </a:lnTo>
                  <a:lnTo>
                    <a:pt x="1068370" y="238616"/>
                  </a:lnTo>
                  <a:lnTo>
                    <a:pt x="1077056" y="237253"/>
                  </a:lnTo>
                  <a:lnTo>
                    <a:pt x="1085742" y="235885"/>
                  </a:lnTo>
                  <a:lnTo>
                    <a:pt x="1094428" y="234510"/>
                  </a:lnTo>
                  <a:lnTo>
                    <a:pt x="1103114" y="233128"/>
                  </a:lnTo>
                  <a:lnTo>
                    <a:pt x="1111800" y="231741"/>
                  </a:lnTo>
                  <a:lnTo>
                    <a:pt x="1120486" y="230347"/>
                  </a:lnTo>
                  <a:lnTo>
                    <a:pt x="1129172" y="228947"/>
                  </a:lnTo>
                  <a:lnTo>
                    <a:pt x="1137858" y="227540"/>
                  </a:lnTo>
                  <a:lnTo>
                    <a:pt x="1146544" y="226128"/>
                  </a:lnTo>
                  <a:lnTo>
                    <a:pt x="1155230" y="224709"/>
                  </a:lnTo>
                  <a:lnTo>
                    <a:pt x="1163916" y="223285"/>
                  </a:lnTo>
                  <a:lnTo>
                    <a:pt x="1172602" y="221855"/>
                  </a:lnTo>
                  <a:lnTo>
                    <a:pt x="1181288" y="220420"/>
                  </a:lnTo>
                  <a:lnTo>
                    <a:pt x="1189974" y="218979"/>
                  </a:lnTo>
                  <a:lnTo>
                    <a:pt x="1198659" y="217533"/>
                  </a:lnTo>
                  <a:lnTo>
                    <a:pt x="1207345" y="216082"/>
                  </a:lnTo>
                  <a:lnTo>
                    <a:pt x="1216031" y="214627"/>
                  </a:lnTo>
                  <a:lnTo>
                    <a:pt x="1224717" y="213167"/>
                  </a:lnTo>
                  <a:lnTo>
                    <a:pt x="1233403" y="211702"/>
                  </a:lnTo>
                  <a:lnTo>
                    <a:pt x="1242089" y="210234"/>
                  </a:lnTo>
                  <a:lnTo>
                    <a:pt x="1250775" y="208762"/>
                  </a:lnTo>
                  <a:lnTo>
                    <a:pt x="1259461" y="207287"/>
                  </a:lnTo>
                  <a:lnTo>
                    <a:pt x="1268147" y="205808"/>
                  </a:lnTo>
                  <a:lnTo>
                    <a:pt x="1276833" y="204326"/>
                  </a:lnTo>
                  <a:lnTo>
                    <a:pt x="1285519" y="202842"/>
                  </a:lnTo>
                  <a:lnTo>
                    <a:pt x="1294205" y="201355"/>
                  </a:lnTo>
                  <a:lnTo>
                    <a:pt x="1302891" y="199865"/>
                  </a:lnTo>
                  <a:lnTo>
                    <a:pt x="1311577" y="198374"/>
                  </a:lnTo>
                  <a:lnTo>
                    <a:pt x="1320263" y="196881"/>
                  </a:lnTo>
                  <a:lnTo>
                    <a:pt x="1328949" y="195386"/>
                  </a:lnTo>
                  <a:lnTo>
                    <a:pt x="1337635" y="193890"/>
                  </a:lnTo>
                  <a:lnTo>
                    <a:pt x="1346320" y="192393"/>
                  </a:lnTo>
                  <a:lnTo>
                    <a:pt x="1355006" y="190896"/>
                  </a:lnTo>
                  <a:lnTo>
                    <a:pt x="1363692" y="189397"/>
                  </a:lnTo>
                  <a:lnTo>
                    <a:pt x="1372378" y="187898"/>
                  </a:lnTo>
                  <a:lnTo>
                    <a:pt x="1381064" y="186398"/>
                  </a:lnTo>
                  <a:lnTo>
                    <a:pt x="1389750" y="184899"/>
                  </a:lnTo>
                  <a:lnTo>
                    <a:pt x="1398436" y="183400"/>
                  </a:lnTo>
                  <a:lnTo>
                    <a:pt x="1407122" y="181900"/>
                  </a:lnTo>
                  <a:lnTo>
                    <a:pt x="1415808" y="180402"/>
                  </a:lnTo>
                  <a:lnTo>
                    <a:pt x="1424494" y="178903"/>
                  </a:lnTo>
                  <a:lnTo>
                    <a:pt x="1433180" y="177406"/>
                  </a:lnTo>
                  <a:lnTo>
                    <a:pt x="1441866" y="175909"/>
                  </a:lnTo>
                  <a:lnTo>
                    <a:pt x="1450552" y="174413"/>
                  </a:lnTo>
                  <a:lnTo>
                    <a:pt x="1459238" y="172919"/>
                  </a:lnTo>
                  <a:lnTo>
                    <a:pt x="1467924" y="171425"/>
                  </a:lnTo>
                  <a:lnTo>
                    <a:pt x="1476610" y="169933"/>
                  </a:lnTo>
                  <a:lnTo>
                    <a:pt x="1485296" y="168442"/>
                  </a:lnTo>
                  <a:lnTo>
                    <a:pt x="1493981" y="166953"/>
                  </a:lnTo>
                  <a:lnTo>
                    <a:pt x="1502667" y="165466"/>
                  </a:lnTo>
                  <a:lnTo>
                    <a:pt x="1511353" y="163980"/>
                  </a:lnTo>
                  <a:lnTo>
                    <a:pt x="1520039" y="162496"/>
                  </a:lnTo>
                  <a:lnTo>
                    <a:pt x="1528725" y="161014"/>
                  </a:lnTo>
                  <a:lnTo>
                    <a:pt x="1537411" y="159534"/>
                  </a:lnTo>
                  <a:lnTo>
                    <a:pt x="1546097" y="158056"/>
                  </a:lnTo>
                  <a:lnTo>
                    <a:pt x="1554783" y="156581"/>
                  </a:lnTo>
                  <a:lnTo>
                    <a:pt x="1563469" y="155107"/>
                  </a:lnTo>
                  <a:lnTo>
                    <a:pt x="1572155" y="153636"/>
                  </a:lnTo>
                  <a:lnTo>
                    <a:pt x="1580841" y="152167"/>
                  </a:lnTo>
                  <a:lnTo>
                    <a:pt x="1589527" y="150700"/>
                  </a:lnTo>
                  <a:lnTo>
                    <a:pt x="1598213" y="149236"/>
                  </a:lnTo>
                  <a:lnTo>
                    <a:pt x="1606899" y="147774"/>
                  </a:lnTo>
                  <a:lnTo>
                    <a:pt x="1615585" y="146315"/>
                  </a:lnTo>
                  <a:lnTo>
                    <a:pt x="1624271" y="144859"/>
                  </a:lnTo>
                  <a:lnTo>
                    <a:pt x="1632957" y="143405"/>
                  </a:lnTo>
                  <a:lnTo>
                    <a:pt x="1641642" y="141953"/>
                  </a:lnTo>
                  <a:lnTo>
                    <a:pt x="1650328" y="140505"/>
                  </a:lnTo>
                  <a:lnTo>
                    <a:pt x="1659014" y="139059"/>
                  </a:lnTo>
                  <a:lnTo>
                    <a:pt x="1667700" y="137616"/>
                  </a:lnTo>
                  <a:lnTo>
                    <a:pt x="1676386" y="136175"/>
                  </a:lnTo>
                  <a:lnTo>
                    <a:pt x="1685072" y="134738"/>
                  </a:lnTo>
                  <a:lnTo>
                    <a:pt x="1693758" y="133303"/>
                  </a:lnTo>
                  <a:lnTo>
                    <a:pt x="1702444" y="131871"/>
                  </a:lnTo>
                  <a:lnTo>
                    <a:pt x="1711130" y="130442"/>
                  </a:lnTo>
                  <a:lnTo>
                    <a:pt x="1719816" y="129016"/>
                  </a:lnTo>
                  <a:lnTo>
                    <a:pt x="1728502" y="127592"/>
                  </a:lnTo>
                  <a:lnTo>
                    <a:pt x="1737188" y="126172"/>
                  </a:lnTo>
                  <a:lnTo>
                    <a:pt x="1745874" y="124755"/>
                  </a:lnTo>
                  <a:lnTo>
                    <a:pt x="1754560" y="123340"/>
                  </a:lnTo>
                  <a:lnTo>
                    <a:pt x="1763246" y="121929"/>
                  </a:lnTo>
                  <a:lnTo>
                    <a:pt x="1771932" y="120520"/>
                  </a:lnTo>
                  <a:lnTo>
                    <a:pt x="1780618" y="119115"/>
                  </a:lnTo>
                  <a:lnTo>
                    <a:pt x="1789303" y="117712"/>
                  </a:lnTo>
                  <a:lnTo>
                    <a:pt x="1797989" y="116313"/>
                  </a:lnTo>
                  <a:lnTo>
                    <a:pt x="1806675" y="114916"/>
                  </a:lnTo>
                  <a:lnTo>
                    <a:pt x="1815361" y="113523"/>
                  </a:lnTo>
                  <a:lnTo>
                    <a:pt x="1824047" y="112132"/>
                  </a:lnTo>
                  <a:lnTo>
                    <a:pt x="1832733" y="110745"/>
                  </a:lnTo>
                  <a:lnTo>
                    <a:pt x="1841419" y="109360"/>
                  </a:lnTo>
                  <a:lnTo>
                    <a:pt x="1850105" y="107979"/>
                  </a:lnTo>
                  <a:lnTo>
                    <a:pt x="1858791" y="106601"/>
                  </a:lnTo>
                  <a:lnTo>
                    <a:pt x="1867477" y="105226"/>
                  </a:lnTo>
                  <a:lnTo>
                    <a:pt x="1876163" y="103853"/>
                  </a:lnTo>
                  <a:lnTo>
                    <a:pt x="1884849" y="102484"/>
                  </a:lnTo>
                  <a:lnTo>
                    <a:pt x="1893535" y="101118"/>
                  </a:lnTo>
                  <a:lnTo>
                    <a:pt x="1902221" y="99755"/>
                  </a:lnTo>
                  <a:lnTo>
                    <a:pt x="1910907" y="98395"/>
                  </a:lnTo>
                  <a:lnTo>
                    <a:pt x="1919593" y="97038"/>
                  </a:lnTo>
                  <a:lnTo>
                    <a:pt x="1928279" y="95684"/>
                  </a:lnTo>
                  <a:lnTo>
                    <a:pt x="1936964" y="94333"/>
                  </a:lnTo>
                  <a:lnTo>
                    <a:pt x="1945650" y="92985"/>
                  </a:lnTo>
                  <a:lnTo>
                    <a:pt x="1954336" y="91640"/>
                  </a:lnTo>
                  <a:lnTo>
                    <a:pt x="1963022" y="90298"/>
                  </a:lnTo>
                  <a:lnTo>
                    <a:pt x="1971708" y="88959"/>
                  </a:lnTo>
                  <a:lnTo>
                    <a:pt x="1980394" y="87623"/>
                  </a:lnTo>
                  <a:lnTo>
                    <a:pt x="1989080" y="86290"/>
                  </a:lnTo>
                  <a:lnTo>
                    <a:pt x="1997766" y="84960"/>
                  </a:lnTo>
                  <a:lnTo>
                    <a:pt x="2006452" y="83634"/>
                  </a:lnTo>
                  <a:lnTo>
                    <a:pt x="2015138" y="82310"/>
                  </a:lnTo>
                  <a:lnTo>
                    <a:pt x="2023824" y="80989"/>
                  </a:lnTo>
                  <a:lnTo>
                    <a:pt x="2032510" y="79671"/>
                  </a:lnTo>
                  <a:lnTo>
                    <a:pt x="2041196" y="78356"/>
                  </a:lnTo>
                  <a:lnTo>
                    <a:pt x="2049882" y="77044"/>
                  </a:lnTo>
                  <a:lnTo>
                    <a:pt x="2058568" y="75735"/>
                  </a:lnTo>
                  <a:lnTo>
                    <a:pt x="2067254" y="74429"/>
                  </a:lnTo>
                  <a:lnTo>
                    <a:pt x="2075940" y="73126"/>
                  </a:lnTo>
                  <a:lnTo>
                    <a:pt x="2084625" y="71826"/>
                  </a:lnTo>
                  <a:lnTo>
                    <a:pt x="2093311" y="70528"/>
                  </a:lnTo>
                  <a:lnTo>
                    <a:pt x="2101997" y="69234"/>
                  </a:lnTo>
                  <a:lnTo>
                    <a:pt x="2110683" y="67943"/>
                  </a:lnTo>
                  <a:lnTo>
                    <a:pt x="2119369" y="66654"/>
                  </a:lnTo>
                  <a:lnTo>
                    <a:pt x="2128055" y="65368"/>
                  </a:lnTo>
                  <a:lnTo>
                    <a:pt x="2136741" y="64086"/>
                  </a:lnTo>
                  <a:lnTo>
                    <a:pt x="2145427" y="62806"/>
                  </a:lnTo>
                  <a:lnTo>
                    <a:pt x="2154113" y="61529"/>
                  </a:lnTo>
                  <a:lnTo>
                    <a:pt x="2162799" y="60255"/>
                  </a:lnTo>
                  <a:lnTo>
                    <a:pt x="2171485" y="58984"/>
                  </a:lnTo>
                  <a:lnTo>
                    <a:pt x="2180171" y="57715"/>
                  </a:lnTo>
                  <a:lnTo>
                    <a:pt x="2188857" y="56450"/>
                  </a:lnTo>
                  <a:lnTo>
                    <a:pt x="2197543" y="55187"/>
                  </a:lnTo>
                  <a:lnTo>
                    <a:pt x="2206229" y="53927"/>
                  </a:lnTo>
                  <a:lnTo>
                    <a:pt x="2214915" y="52670"/>
                  </a:lnTo>
                  <a:lnTo>
                    <a:pt x="2223601" y="51416"/>
                  </a:lnTo>
                  <a:lnTo>
                    <a:pt x="2232286" y="50164"/>
                  </a:lnTo>
                  <a:lnTo>
                    <a:pt x="2240972" y="48915"/>
                  </a:lnTo>
                  <a:lnTo>
                    <a:pt x="2249658" y="47669"/>
                  </a:lnTo>
                  <a:lnTo>
                    <a:pt x="2258344" y="46426"/>
                  </a:lnTo>
                  <a:lnTo>
                    <a:pt x="2267030" y="45186"/>
                  </a:lnTo>
                  <a:lnTo>
                    <a:pt x="2275716" y="43948"/>
                  </a:lnTo>
                  <a:lnTo>
                    <a:pt x="2284402" y="42713"/>
                  </a:lnTo>
                  <a:lnTo>
                    <a:pt x="2293088" y="41481"/>
                  </a:lnTo>
                  <a:lnTo>
                    <a:pt x="2301774" y="40252"/>
                  </a:lnTo>
                  <a:lnTo>
                    <a:pt x="2310460" y="39025"/>
                  </a:lnTo>
                  <a:lnTo>
                    <a:pt x="2319146" y="37801"/>
                  </a:lnTo>
                  <a:lnTo>
                    <a:pt x="2327832" y="36579"/>
                  </a:lnTo>
                  <a:lnTo>
                    <a:pt x="2336518" y="35361"/>
                  </a:lnTo>
                  <a:lnTo>
                    <a:pt x="2345204" y="34145"/>
                  </a:lnTo>
                  <a:lnTo>
                    <a:pt x="2353890" y="32931"/>
                  </a:lnTo>
                  <a:lnTo>
                    <a:pt x="2362576" y="31720"/>
                  </a:lnTo>
                  <a:lnTo>
                    <a:pt x="2371262" y="30512"/>
                  </a:lnTo>
                  <a:lnTo>
                    <a:pt x="2379948" y="29307"/>
                  </a:lnTo>
                  <a:lnTo>
                    <a:pt x="2388633" y="28104"/>
                  </a:lnTo>
                  <a:lnTo>
                    <a:pt x="2397319" y="26904"/>
                  </a:lnTo>
                  <a:lnTo>
                    <a:pt x="2406005" y="25706"/>
                  </a:lnTo>
                  <a:lnTo>
                    <a:pt x="2414691" y="24511"/>
                  </a:lnTo>
                  <a:lnTo>
                    <a:pt x="2423377" y="23319"/>
                  </a:lnTo>
                  <a:lnTo>
                    <a:pt x="2432063" y="22129"/>
                  </a:lnTo>
                  <a:lnTo>
                    <a:pt x="2440749" y="20942"/>
                  </a:lnTo>
                  <a:lnTo>
                    <a:pt x="2449435" y="19757"/>
                  </a:lnTo>
                  <a:lnTo>
                    <a:pt x="2458121" y="18575"/>
                  </a:lnTo>
                  <a:lnTo>
                    <a:pt x="2466807" y="17395"/>
                  </a:lnTo>
                  <a:lnTo>
                    <a:pt x="2475493" y="16218"/>
                  </a:lnTo>
                  <a:lnTo>
                    <a:pt x="2484179" y="15044"/>
                  </a:lnTo>
                  <a:lnTo>
                    <a:pt x="2492865" y="13872"/>
                  </a:lnTo>
                  <a:lnTo>
                    <a:pt x="2501551" y="12702"/>
                  </a:lnTo>
                  <a:lnTo>
                    <a:pt x="2510237" y="11535"/>
                  </a:lnTo>
                  <a:lnTo>
                    <a:pt x="2518923" y="10370"/>
                  </a:lnTo>
                  <a:lnTo>
                    <a:pt x="2527609" y="9208"/>
                  </a:lnTo>
                  <a:lnTo>
                    <a:pt x="2536294" y="8049"/>
                  </a:lnTo>
                  <a:lnTo>
                    <a:pt x="2544980" y="6892"/>
                  </a:lnTo>
                  <a:lnTo>
                    <a:pt x="2553666" y="5737"/>
                  </a:lnTo>
                  <a:lnTo>
                    <a:pt x="2562352" y="4585"/>
                  </a:lnTo>
                  <a:lnTo>
                    <a:pt x="2571038" y="3435"/>
                  </a:lnTo>
                  <a:lnTo>
                    <a:pt x="2579724" y="2287"/>
                  </a:lnTo>
                  <a:lnTo>
                    <a:pt x="2588410" y="1142"/>
                  </a:lnTo>
                  <a:lnTo>
                    <a:pt x="2597096" y="0"/>
                  </a:lnTo>
                  <a:lnTo>
                    <a:pt x="2597096" y="115964"/>
                  </a:lnTo>
                  <a:lnTo>
                    <a:pt x="2588410" y="116597"/>
                  </a:lnTo>
                  <a:lnTo>
                    <a:pt x="2579724" y="117232"/>
                  </a:lnTo>
                  <a:lnTo>
                    <a:pt x="2571038" y="117868"/>
                  </a:lnTo>
                  <a:lnTo>
                    <a:pt x="2562352" y="118506"/>
                  </a:lnTo>
                  <a:lnTo>
                    <a:pt x="2553666" y="119145"/>
                  </a:lnTo>
                  <a:lnTo>
                    <a:pt x="2544980" y="119786"/>
                  </a:lnTo>
                  <a:lnTo>
                    <a:pt x="2536294" y="120428"/>
                  </a:lnTo>
                  <a:lnTo>
                    <a:pt x="2527609" y="121072"/>
                  </a:lnTo>
                  <a:lnTo>
                    <a:pt x="2518923" y="121718"/>
                  </a:lnTo>
                  <a:lnTo>
                    <a:pt x="2510237" y="122365"/>
                  </a:lnTo>
                  <a:lnTo>
                    <a:pt x="2501551" y="123013"/>
                  </a:lnTo>
                  <a:lnTo>
                    <a:pt x="2492865" y="123663"/>
                  </a:lnTo>
                  <a:lnTo>
                    <a:pt x="2484179" y="124315"/>
                  </a:lnTo>
                  <a:lnTo>
                    <a:pt x="2475493" y="124968"/>
                  </a:lnTo>
                  <a:lnTo>
                    <a:pt x="2466807" y="125622"/>
                  </a:lnTo>
                  <a:lnTo>
                    <a:pt x="2458121" y="126279"/>
                  </a:lnTo>
                  <a:lnTo>
                    <a:pt x="2449435" y="126937"/>
                  </a:lnTo>
                  <a:lnTo>
                    <a:pt x="2440749" y="127596"/>
                  </a:lnTo>
                  <a:lnTo>
                    <a:pt x="2432063" y="128257"/>
                  </a:lnTo>
                  <a:lnTo>
                    <a:pt x="2423377" y="128920"/>
                  </a:lnTo>
                  <a:lnTo>
                    <a:pt x="2414691" y="129585"/>
                  </a:lnTo>
                  <a:lnTo>
                    <a:pt x="2406005" y="130251"/>
                  </a:lnTo>
                  <a:lnTo>
                    <a:pt x="2397319" y="130918"/>
                  </a:lnTo>
                  <a:lnTo>
                    <a:pt x="2388633" y="131588"/>
                  </a:lnTo>
                  <a:lnTo>
                    <a:pt x="2379948" y="132259"/>
                  </a:lnTo>
                  <a:lnTo>
                    <a:pt x="2371262" y="132932"/>
                  </a:lnTo>
                  <a:lnTo>
                    <a:pt x="2362576" y="133606"/>
                  </a:lnTo>
                  <a:lnTo>
                    <a:pt x="2353890" y="134282"/>
                  </a:lnTo>
                  <a:lnTo>
                    <a:pt x="2345204" y="134960"/>
                  </a:lnTo>
                  <a:lnTo>
                    <a:pt x="2336518" y="135640"/>
                  </a:lnTo>
                  <a:lnTo>
                    <a:pt x="2327832" y="136321"/>
                  </a:lnTo>
                  <a:lnTo>
                    <a:pt x="2319146" y="137004"/>
                  </a:lnTo>
                  <a:lnTo>
                    <a:pt x="2310460" y="137689"/>
                  </a:lnTo>
                  <a:lnTo>
                    <a:pt x="2301774" y="138376"/>
                  </a:lnTo>
                  <a:lnTo>
                    <a:pt x="2293088" y="139065"/>
                  </a:lnTo>
                  <a:lnTo>
                    <a:pt x="2284402" y="139755"/>
                  </a:lnTo>
                  <a:lnTo>
                    <a:pt x="2275716" y="140447"/>
                  </a:lnTo>
                  <a:lnTo>
                    <a:pt x="2267030" y="141141"/>
                  </a:lnTo>
                  <a:lnTo>
                    <a:pt x="2258344" y="141837"/>
                  </a:lnTo>
                  <a:lnTo>
                    <a:pt x="2249658" y="142534"/>
                  </a:lnTo>
                  <a:lnTo>
                    <a:pt x="2240972" y="143234"/>
                  </a:lnTo>
                  <a:lnTo>
                    <a:pt x="2232286" y="143935"/>
                  </a:lnTo>
                  <a:lnTo>
                    <a:pt x="2223601" y="144638"/>
                  </a:lnTo>
                  <a:lnTo>
                    <a:pt x="2214915" y="145343"/>
                  </a:lnTo>
                  <a:lnTo>
                    <a:pt x="2206229" y="146050"/>
                  </a:lnTo>
                  <a:lnTo>
                    <a:pt x="2197543" y="146759"/>
                  </a:lnTo>
                  <a:lnTo>
                    <a:pt x="2188857" y="147470"/>
                  </a:lnTo>
                  <a:lnTo>
                    <a:pt x="2180171" y="148183"/>
                  </a:lnTo>
                  <a:lnTo>
                    <a:pt x="2171485" y="148898"/>
                  </a:lnTo>
                  <a:lnTo>
                    <a:pt x="2162799" y="149615"/>
                  </a:lnTo>
                  <a:lnTo>
                    <a:pt x="2154113" y="150334"/>
                  </a:lnTo>
                  <a:lnTo>
                    <a:pt x="2145427" y="151055"/>
                  </a:lnTo>
                  <a:lnTo>
                    <a:pt x="2136741" y="151778"/>
                  </a:lnTo>
                  <a:lnTo>
                    <a:pt x="2128055" y="152502"/>
                  </a:lnTo>
                  <a:lnTo>
                    <a:pt x="2119369" y="153229"/>
                  </a:lnTo>
                  <a:lnTo>
                    <a:pt x="2110683" y="153959"/>
                  </a:lnTo>
                  <a:lnTo>
                    <a:pt x="2101997" y="154690"/>
                  </a:lnTo>
                  <a:lnTo>
                    <a:pt x="2093311" y="155423"/>
                  </a:lnTo>
                  <a:lnTo>
                    <a:pt x="2084625" y="156158"/>
                  </a:lnTo>
                  <a:lnTo>
                    <a:pt x="2075940" y="156896"/>
                  </a:lnTo>
                  <a:lnTo>
                    <a:pt x="2067254" y="157636"/>
                  </a:lnTo>
                  <a:lnTo>
                    <a:pt x="2058568" y="158378"/>
                  </a:lnTo>
                  <a:lnTo>
                    <a:pt x="2049882" y="159122"/>
                  </a:lnTo>
                  <a:lnTo>
                    <a:pt x="2041196" y="159868"/>
                  </a:lnTo>
                  <a:lnTo>
                    <a:pt x="2032510" y="160617"/>
                  </a:lnTo>
                  <a:lnTo>
                    <a:pt x="2023824" y="161368"/>
                  </a:lnTo>
                  <a:lnTo>
                    <a:pt x="2015138" y="162121"/>
                  </a:lnTo>
                  <a:lnTo>
                    <a:pt x="2006452" y="162876"/>
                  </a:lnTo>
                  <a:lnTo>
                    <a:pt x="1997766" y="163634"/>
                  </a:lnTo>
                  <a:lnTo>
                    <a:pt x="1989080" y="164394"/>
                  </a:lnTo>
                  <a:lnTo>
                    <a:pt x="1980394" y="165157"/>
                  </a:lnTo>
                  <a:lnTo>
                    <a:pt x="1971708" y="165921"/>
                  </a:lnTo>
                  <a:lnTo>
                    <a:pt x="1963022" y="166689"/>
                  </a:lnTo>
                  <a:lnTo>
                    <a:pt x="1954336" y="167458"/>
                  </a:lnTo>
                  <a:lnTo>
                    <a:pt x="1945650" y="168231"/>
                  </a:lnTo>
                  <a:lnTo>
                    <a:pt x="1936964" y="169005"/>
                  </a:lnTo>
                  <a:lnTo>
                    <a:pt x="1928279" y="169782"/>
                  </a:lnTo>
                  <a:lnTo>
                    <a:pt x="1919593" y="170562"/>
                  </a:lnTo>
                  <a:lnTo>
                    <a:pt x="1910907" y="171344"/>
                  </a:lnTo>
                  <a:lnTo>
                    <a:pt x="1902221" y="172129"/>
                  </a:lnTo>
                  <a:lnTo>
                    <a:pt x="1893535" y="172917"/>
                  </a:lnTo>
                  <a:lnTo>
                    <a:pt x="1884849" y="173707"/>
                  </a:lnTo>
                  <a:lnTo>
                    <a:pt x="1876163" y="174499"/>
                  </a:lnTo>
                  <a:lnTo>
                    <a:pt x="1867477" y="175295"/>
                  </a:lnTo>
                  <a:lnTo>
                    <a:pt x="1858791" y="176093"/>
                  </a:lnTo>
                  <a:lnTo>
                    <a:pt x="1850105" y="176894"/>
                  </a:lnTo>
                  <a:lnTo>
                    <a:pt x="1841419" y="177698"/>
                  </a:lnTo>
                  <a:lnTo>
                    <a:pt x="1832733" y="178505"/>
                  </a:lnTo>
                  <a:lnTo>
                    <a:pt x="1824047" y="179314"/>
                  </a:lnTo>
                  <a:lnTo>
                    <a:pt x="1815361" y="180127"/>
                  </a:lnTo>
                  <a:lnTo>
                    <a:pt x="1806675" y="180942"/>
                  </a:lnTo>
                  <a:lnTo>
                    <a:pt x="1797989" y="181760"/>
                  </a:lnTo>
                  <a:lnTo>
                    <a:pt x="1789303" y="182582"/>
                  </a:lnTo>
                  <a:lnTo>
                    <a:pt x="1780618" y="183406"/>
                  </a:lnTo>
                  <a:lnTo>
                    <a:pt x="1771932" y="184233"/>
                  </a:lnTo>
                  <a:lnTo>
                    <a:pt x="1763246" y="185064"/>
                  </a:lnTo>
                  <a:lnTo>
                    <a:pt x="1754560" y="185898"/>
                  </a:lnTo>
                  <a:lnTo>
                    <a:pt x="1745874" y="186735"/>
                  </a:lnTo>
                  <a:lnTo>
                    <a:pt x="1737188" y="187575"/>
                  </a:lnTo>
                  <a:lnTo>
                    <a:pt x="1728502" y="188419"/>
                  </a:lnTo>
                  <a:lnTo>
                    <a:pt x="1719816" y="189266"/>
                  </a:lnTo>
                  <a:lnTo>
                    <a:pt x="1711130" y="190117"/>
                  </a:lnTo>
                  <a:lnTo>
                    <a:pt x="1702444" y="190971"/>
                  </a:lnTo>
                  <a:lnTo>
                    <a:pt x="1693758" y="191828"/>
                  </a:lnTo>
                  <a:lnTo>
                    <a:pt x="1685072" y="192689"/>
                  </a:lnTo>
                  <a:lnTo>
                    <a:pt x="1676386" y="193554"/>
                  </a:lnTo>
                  <a:lnTo>
                    <a:pt x="1667700" y="194422"/>
                  </a:lnTo>
                  <a:lnTo>
                    <a:pt x="1659014" y="195295"/>
                  </a:lnTo>
                  <a:lnTo>
                    <a:pt x="1650328" y="196171"/>
                  </a:lnTo>
                  <a:lnTo>
                    <a:pt x="1641642" y="197051"/>
                  </a:lnTo>
                  <a:lnTo>
                    <a:pt x="1632957" y="197935"/>
                  </a:lnTo>
                  <a:lnTo>
                    <a:pt x="1624271" y="198823"/>
                  </a:lnTo>
                  <a:lnTo>
                    <a:pt x="1615585" y="199715"/>
                  </a:lnTo>
                  <a:lnTo>
                    <a:pt x="1606899" y="200611"/>
                  </a:lnTo>
                  <a:lnTo>
                    <a:pt x="1598213" y="201512"/>
                  </a:lnTo>
                  <a:lnTo>
                    <a:pt x="1589527" y="202417"/>
                  </a:lnTo>
                  <a:lnTo>
                    <a:pt x="1580841" y="203327"/>
                  </a:lnTo>
                  <a:lnTo>
                    <a:pt x="1572155" y="204241"/>
                  </a:lnTo>
                  <a:lnTo>
                    <a:pt x="1563469" y="205159"/>
                  </a:lnTo>
                  <a:lnTo>
                    <a:pt x="1554783" y="206083"/>
                  </a:lnTo>
                  <a:lnTo>
                    <a:pt x="1546097" y="207011"/>
                  </a:lnTo>
                  <a:lnTo>
                    <a:pt x="1537411" y="207945"/>
                  </a:lnTo>
                  <a:lnTo>
                    <a:pt x="1528725" y="208883"/>
                  </a:lnTo>
                  <a:lnTo>
                    <a:pt x="1520039" y="209827"/>
                  </a:lnTo>
                  <a:lnTo>
                    <a:pt x="1511353" y="210776"/>
                  </a:lnTo>
                  <a:lnTo>
                    <a:pt x="1502667" y="211730"/>
                  </a:lnTo>
                  <a:lnTo>
                    <a:pt x="1493981" y="212690"/>
                  </a:lnTo>
                  <a:lnTo>
                    <a:pt x="1485296" y="213656"/>
                  </a:lnTo>
                  <a:lnTo>
                    <a:pt x="1476610" y="214627"/>
                  </a:lnTo>
                  <a:lnTo>
                    <a:pt x="1467924" y="215605"/>
                  </a:lnTo>
                  <a:lnTo>
                    <a:pt x="1459238" y="216589"/>
                  </a:lnTo>
                  <a:lnTo>
                    <a:pt x="1450552" y="217579"/>
                  </a:lnTo>
                  <a:lnTo>
                    <a:pt x="1441866" y="218575"/>
                  </a:lnTo>
                  <a:lnTo>
                    <a:pt x="1433180" y="219578"/>
                  </a:lnTo>
                  <a:lnTo>
                    <a:pt x="1424494" y="220588"/>
                  </a:lnTo>
                  <a:lnTo>
                    <a:pt x="1415808" y="221605"/>
                  </a:lnTo>
                  <a:lnTo>
                    <a:pt x="1407122" y="222630"/>
                  </a:lnTo>
                  <a:lnTo>
                    <a:pt x="1398436" y="223662"/>
                  </a:lnTo>
                  <a:lnTo>
                    <a:pt x="1389750" y="224701"/>
                  </a:lnTo>
                  <a:lnTo>
                    <a:pt x="1381064" y="225748"/>
                  </a:lnTo>
                  <a:lnTo>
                    <a:pt x="1372378" y="226804"/>
                  </a:lnTo>
                  <a:lnTo>
                    <a:pt x="1363692" y="227867"/>
                  </a:lnTo>
                  <a:lnTo>
                    <a:pt x="1355006" y="228940"/>
                  </a:lnTo>
                  <a:lnTo>
                    <a:pt x="1346320" y="230021"/>
                  </a:lnTo>
                  <a:lnTo>
                    <a:pt x="1337635" y="231111"/>
                  </a:lnTo>
                  <a:lnTo>
                    <a:pt x="1328949" y="232210"/>
                  </a:lnTo>
                  <a:lnTo>
                    <a:pt x="1320263" y="233319"/>
                  </a:lnTo>
                  <a:lnTo>
                    <a:pt x="1311577" y="234438"/>
                  </a:lnTo>
                  <a:lnTo>
                    <a:pt x="1302891" y="235568"/>
                  </a:lnTo>
                  <a:lnTo>
                    <a:pt x="1294205" y="236707"/>
                  </a:lnTo>
                  <a:lnTo>
                    <a:pt x="1285519" y="237858"/>
                  </a:lnTo>
                  <a:lnTo>
                    <a:pt x="1276833" y="239019"/>
                  </a:lnTo>
                  <a:lnTo>
                    <a:pt x="1268147" y="240192"/>
                  </a:lnTo>
                  <a:lnTo>
                    <a:pt x="1259461" y="241376"/>
                  </a:lnTo>
                  <a:lnTo>
                    <a:pt x="1250775" y="242572"/>
                  </a:lnTo>
                  <a:lnTo>
                    <a:pt x="1242089" y="243781"/>
                  </a:lnTo>
                  <a:lnTo>
                    <a:pt x="1233403" y="245002"/>
                  </a:lnTo>
                  <a:lnTo>
                    <a:pt x="1224717" y="246237"/>
                  </a:lnTo>
                  <a:lnTo>
                    <a:pt x="1216031" y="247484"/>
                  </a:lnTo>
                  <a:lnTo>
                    <a:pt x="1207345" y="248745"/>
                  </a:lnTo>
                  <a:lnTo>
                    <a:pt x="1198659" y="250019"/>
                  </a:lnTo>
                  <a:lnTo>
                    <a:pt x="1189974" y="251308"/>
                  </a:lnTo>
                  <a:lnTo>
                    <a:pt x="1181288" y="252611"/>
                  </a:lnTo>
                  <a:lnTo>
                    <a:pt x="1172602" y="253929"/>
                  </a:lnTo>
                  <a:lnTo>
                    <a:pt x="1163916" y="255261"/>
                  </a:lnTo>
                  <a:lnTo>
                    <a:pt x="1155230" y="256609"/>
                  </a:lnTo>
                  <a:lnTo>
                    <a:pt x="1146544" y="257972"/>
                  </a:lnTo>
                  <a:lnTo>
                    <a:pt x="1137858" y="259350"/>
                  </a:lnTo>
                  <a:lnTo>
                    <a:pt x="1129172" y="260744"/>
                  </a:lnTo>
                  <a:lnTo>
                    <a:pt x="1120486" y="262154"/>
                  </a:lnTo>
                  <a:lnTo>
                    <a:pt x="1111800" y="263580"/>
                  </a:lnTo>
                  <a:lnTo>
                    <a:pt x="1103114" y="265021"/>
                  </a:lnTo>
                  <a:lnTo>
                    <a:pt x="1094428" y="266479"/>
                  </a:lnTo>
                  <a:lnTo>
                    <a:pt x="1085742" y="267954"/>
                  </a:lnTo>
                  <a:lnTo>
                    <a:pt x="1077056" y="269444"/>
                  </a:lnTo>
                  <a:lnTo>
                    <a:pt x="1068370" y="270951"/>
                  </a:lnTo>
                  <a:lnTo>
                    <a:pt x="1059684" y="272474"/>
                  </a:lnTo>
                  <a:lnTo>
                    <a:pt x="1050998" y="274014"/>
                  </a:lnTo>
                  <a:lnTo>
                    <a:pt x="1042312" y="275570"/>
                  </a:lnTo>
                  <a:lnTo>
                    <a:pt x="1033627" y="277142"/>
                  </a:lnTo>
                  <a:lnTo>
                    <a:pt x="1024941" y="278730"/>
                  </a:lnTo>
                  <a:lnTo>
                    <a:pt x="1016255" y="280334"/>
                  </a:lnTo>
                  <a:lnTo>
                    <a:pt x="1007569" y="281955"/>
                  </a:lnTo>
                  <a:lnTo>
                    <a:pt x="998883" y="283591"/>
                  </a:lnTo>
                  <a:lnTo>
                    <a:pt x="990197" y="285242"/>
                  </a:lnTo>
                  <a:lnTo>
                    <a:pt x="981511" y="286910"/>
                  </a:lnTo>
                  <a:lnTo>
                    <a:pt x="972825" y="288593"/>
                  </a:lnTo>
                  <a:lnTo>
                    <a:pt x="964139" y="290291"/>
                  </a:lnTo>
                  <a:lnTo>
                    <a:pt x="955453" y="292004"/>
                  </a:lnTo>
                  <a:lnTo>
                    <a:pt x="946767" y="293732"/>
                  </a:lnTo>
                  <a:lnTo>
                    <a:pt x="938081" y="295475"/>
                  </a:lnTo>
                  <a:lnTo>
                    <a:pt x="929395" y="297233"/>
                  </a:lnTo>
                  <a:lnTo>
                    <a:pt x="920709" y="299005"/>
                  </a:lnTo>
                  <a:lnTo>
                    <a:pt x="912023" y="300791"/>
                  </a:lnTo>
                  <a:lnTo>
                    <a:pt x="903337" y="302592"/>
                  </a:lnTo>
                  <a:lnTo>
                    <a:pt x="894651" y="304406"/>
                  </a:lnTo>
                  <a:lnTo>
                    <a:pt x="885966" y="306234"/>
                  </a:lnTo>
                  <a:lnTo>
                    <a:pt x="877280" y="308076"/>
                  </a:lnTo>
                  <a:lnTo>
                    <a:pt x="868594" y="309932"/>
                  </a:lnTo>
                  <a:lnTo>
                    <a:pt x="859908" y="311800"/>
                  </a:lnTo>
                  <a:lnTo>
                    <a:pt x="851222" y="313683"/>
                  </a:lnTo>
                  <a:lnTo>
                    <a:pt x="842536" y="315578"/>
                  </a:lnTo>
                  <a:lnTo>
                    <a:pt x="833850" y="317486"/>
                  </a:lnTo>
                  <a:lnTo>
                    <a:pt x="825164" y="319407"/>
                  </a:lnTo>
                  <a:lnTo>
                    <a:pt x="816478" y="321340"/>
                  </a:lnTo>
                  <a:lnTo>
                    <a:pt x="807792" y="323287"/>
                  </a:lnTo>
                  <a:lnTo>
                    <a:pt x="799106" y="325245"/>
                  </a:lnTo>
                  <a:lnTo>
                    <a:pt x="790420" y="327217"/>
                  </a:lnTo>
                  <a:lnTo>
                    <a:pt x="781734" y="329200"/>
                  </a:lnTo>
                  <a:lnTo>
                    <a:pt x="773048" y="331196"/>
                  </a:lnTo>
                  <a:lnTo>
                    <a:pt x="764362" y="333204"/>
                  </a:lnTo>
                  <a:lnTo>
                    <a:pt x="755676" y="335224"/>
                  </a:lnTo>
                  <a:lnTo>
                    <a:pt x="746990" y="337256"/>
                  </a:lnTo>
                  <a:lnTo>
                    <a:pt x="738305" y="339300"/>
                  </a:lnTo>
                  <a:lnTo>
                    <a:pt x="729619" y="341356"/>
                  </a:lnTo>
                  <a:lnTo>
                    <a:pt x="720933" y="343423"/>
                  </a:lnTo>
                  <a:lnTo>
                    <a:pt x="712247" y="345503"/>
                  </a:lnTo>
                  <a:lnTo>
                    <a:pt x="703561" y="347594"/>
                  </a:lnTo>
                  <a:lnTo>
                    <a:pt x="694875" y="349697"/>
                  </a:lnTo>
                  <a:lnTo>
                    <a:pt x="686189" y="351812"/>
                  </a:lnTo>
                  <a:lnTo>
                    <a:pt x="677503" y="353939"/>
                  </a:lnTo>
                  <a:lnTo>
                    <a:pt x="668817" y="356077"/>
                  </a:lnTo>
                  <a:lnTo>
                    <a:pt x="660131" y="358227"/>
                  </a:lnTo>
                  <a:lnTo>
                    <a:pt x="651445" y="360389"/>
                  </a:lnTo>
                  <a:lnTo>
                    <a:pt x="642759" y="362562"/>
                  </a:lnTo>
                  <a:lnTo>
                    <a:pt x="634073" y="364747"/>
                  </a:lnTo>
                  <a:lnTo>
                    <a:pt x="625387" y="366944"/>
                  </a:lnTo>
                  <a:lnTo>
                    <a:pt x="616701" y="369152"/>
                  </a:lnTo>
                  <a:lnTo>
                    <a:pt x="608015" y="371372"/>
                  </a:lnTo>
                  <a:lnTo>
                    <a:pt x="599329" y="373604"/>
                  </a:lnTo>
                  <a:lnTo>
                    <a:pt x="590644" y="375848"/>
                  </a:lnTo>
                  <a:lnTo>
                    <a:pt x="581958" y="378103"/>
                  </a:lnTo>
                  <a:lnTo>
                    <a:pt x="573272" y="380370"/>
                  </a:lnTo>
                  <a:lnTo>
                    <a:pt x="564586" y="382649"/>
                  </a:lnTo>
                  <a:lnTo>
                    <a:pt x="555900" y="384940"/>
                  </a:lnTo>
                  <a:lnTo>
                    <a:pt x="547214" y="387243"/>
                  </a:lnTo>
                  <a:lnTo>
                    <a:pt x="538528" y="389558"/>
                  </a:lnTo>
                  <a:lnTo>
                    <a:pt x="529842" y="391885"/>
                  </a:lnTo>
                  <a:lnTo>
                    <a:pt x="521156" y="394224"/>
                  </a:lnTo>
                  <a:lnTo>
                    <a:pt x="512470" y="396575"/>
                  </a:lnTo>
                  <a:lnTo>
                    <a:pt x="503784" y="398938"/>
                  </a:lnTo>
                  <a:lnTo>
                    <a:pt x="495098" y="401313"/>
                  </a:lnTo>
                  <a:lnTo>
                    <a:pt x="486412" y="403701"/>
                  </a:lnTo>
                  <a:lnTo>
                    <a:pt x="477726" y="406101"/>
                  </a:lnTo>
                  <a:lnTo>
                    <a:pt x="469040" y="408514"/>
                  </a:lnTo>
                  <a:lnTo>
                    <a:pt x="460354" y="410939"/>
                  </a:lnTo>
                  <a:lnTo>
                    <a:pt x="451668" y="413377"/>
                  </a:lnTo>
                  <a:lnTo>
                    <a:pt x="442983" y="415827"/>
                  </a:lnTo>
                  <a:lnTo>
                    <a:pt x="434297" y="418290"/>
                  </a:lnTo>
                  <a:lnTo>
                    <a:pt x="425611" y="420766"/>
                  </a:lnTo>
                  <a:lnTo>
                    <a:pt x="416925" y="423255"/>
                  </a:lnTo>
                  <a:lnTo>
                    <a:pt x="408239" y="425757"/>
                  </a:lnTo>
                  <a:lnTo>
                    <a:pt x="399553" y="428272"/>
                  </a:lnTo>
                  <a:lnTo>
                    <a:pt x="390867" y="430801"/>
                  </a:lnTo>
                  <a:lnTo>
                    <a:pt x="382181" y="433342"/>
                  </a:lnTo>
                  <a:lnTo>
                    <a:pt x="373495" y="435897"/>
                  </a:lnTo>
                  <a:lnTo>
                    <a:pt x="364809" y="438466"/>
                  </a:lnTo>
                  <a:lnTo>
                    <a:pt x="356123" y="441048"/>
                  </a:lnTo>
                  <a:lnTo>
                    <a:pt x="347437" y="443643"/>
                  </a:lnTo>
                  <a:lnTo>
                    <a:pt x="338751" y="446253"/>
                  </a:lnTo>
                  <a:lnTo>
                    <a:pt x="330065" y="448876"/>
                  </a:lnTo>
                  <a:lnTo>
                    <a:pt x="321379" y="451514"/>
                  </a:lnTo>
                  <a:lnTo>
                    <a:pt x="312693" y="454165"/>
                  </a:lnTo>
                  <a:lnTo>
                    <a:pt x="304007" y="456831"/>
                  </a:lnTo>
                  <a:lnTo>
                    <a:pt x="295322" y="459512"/>
                  </a:lnTo>
                  <a:lnTo>
                    <a:pt x="286636" y="462207"/>
                  </a:lnTo>
                  <a:lnTo>
                    <a:pt x="277950" y="464916"/>
                  </a:lnTo>
                  <a:lnTo>
                    <a:pt x="269264" y="467641"/>
                  </a:lnTo>
                  <a:lnTo>
                    <a:pt x="260578" y="470380"/>
                  </a:lnTo>
                  <a:lnTo>
                    <a:pt x="251892" y="473134"/>
                  </a:lnTo>
                  <a:lnTo>
                    <a:pt x="243206" y="475904"/>
                  </a:lnTo>
                  <a:lnTo>
                    <a:pt x="234520" y="478689"/>
                  </a:lnTo>
                  <a:lnTo>
                    <a:pt x="225834" y="481489"/>
                  </a:lnTo>
                  <a:lnTo>
                    <a:pt x="217148" y="484305"/>
                  </a:lnTo>
                  <a:lnTo>
                    <a:pt x="208462" y="487137"/>
                  </a:lnTo>
                  <a:lnTo>
                    <a:pt x="199776" y="489985"/>
                  </a:lnTo>
                  <a:lnTo>
                    <a:pt x="191090" y="492848"/>
                  </a:lnTo>
                  <a:lnTo>
                    <a:pt x="182404" y="495729"/>
                  </a:lnTo>
                  <a:lnTo>
                    <a:pt x="173718" y="498625"/>
                  </a:lnTo>
                  <a:lnTo>
                    <a:pt x="165032" y="501538"/>
                  </a:lnTo>
                  <a:lnTo>
                    <a:pt x="156346" y="504468"/>
                  </a:lnTo>
                  <a:lnTo>
                    <a:pt x="147661" y="507415"/>
                  </a:lnTo>
                  <a:lnTo>
                    <a:pt x="138975" y="510379"/>
                  </a:lnTo>
                  <a:lnTo>
                    <a:pt x="130289" y="513361"/>
                  </a:lnTo>
                  <a:lnTo>
                    <a:pt x="121603" y="516359"/>
                  </a:lnTo>
                  <a:lnTo>
                    <a:pt x="112917" y="519376"/>
                  </a:lnTo>
                  <a:lnTo>
                    <a:pt x="104231" y="522410"/>
                  </a:lnTo>
                  <a:lnTo>
                    <a:pt x="95545" y="525463"/>
                  </a:lnTo>
                  <a:lnTo>
                    <a:pt x="86859" y="528533"/>
                  </a:lnTo>
                  <a:lnTo>
                    <a:pt x="78173" y="531623"/>
                  </a:lnTo>
                  <a:lnTo>
                    <a:pt x="69487" y="534730"/>
                  </a:lnTo>
                  <a:lnTo>
                    <a:pt x="60801" y="537857"/>
                  </a:lnTo>
                  <a:lnTo>
                    <a:pt x="52115" y="541003"/>
                  </a:lnTo>
                  <a:lnTo>
                    <a:pt x="43429" y="544168"/>
                  </a:lnTo>
                  <a:lnTo>
                    <a:pt x="34743" y="547353"/>
                  </a:lnTo>
                  <a:lnTo>
                    <a:pt x="26057" y="550557"/>
                  </a:lnTo>
                  <a:lnTo>
                    <a:pt x="17371" y="553782"/>
                  </a:lnTo>
                  <a:lnTo>
                    <a:pt x="8685" y="557027"/>
                  </a:lnTo>
                  <a:lnTo>
                    <a:pt x="0" y="56029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947280" y="51560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3359095" y="48318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3742965" y="48986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3729321" y="49102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3672515" y="50022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198383" y="48594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3413540" y="50292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3608755" y="50342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3162305" y="49122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3230788" y="50202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3638405" y="50759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3078473" y="51380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2878797" y="51455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684500" y="51206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732648" y="51356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878141" y="51421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918942" y="52105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2593584" y="53413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2509620" y="53111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280557" y="53823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4384106" y="52390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3848707" y="51145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3433350" y="53631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3572546" y="48190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3824961" y="50581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3758577" y="48671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3816958" y="52382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3487533" y="50314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3542634" y="48434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3818139" y="50017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781536" y="51437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3529514" y="55137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630533" y="48461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4253569" y="48593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3576613" y="54063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856972" y="47912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3659527" y="50406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4427137" y="49602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3389400" y="50600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3686946" y="48178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3563231" y="48828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848969" y="50816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3281953" y="49318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4258160" y="47839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565724" y="49769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3684584" y="50230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926373" y="51293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3407767" y="48132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793081" y="51095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4586799" y="48296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3550112" y="48048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3675926" y="51977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756609" y="48321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3843328" y="50395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3839523" y="52860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4016240" y="53410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565855" y="51743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4416641" y="49980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3623449" y="48832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3554572" y="49444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565330" y="49685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847395" y="50307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556803" y="50423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678943" y="50168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3511147" y="51683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332987" y="50308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3594848" y="49572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3663331" y="51375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3996168" y="48568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748607" y="49738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3448306" y="49765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3622924" y="49361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3539091" y="51891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3465755" y="49851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3543421" y="51974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3595504" y="49811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3880193" y="48972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3355552" y="46036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3626728" y="50938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3744540" y="50580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4234808" y="50286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3803708" y="47790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3714628" y="51257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3482285" y="52221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3427577" y="51019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3719875" y="50020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3675139" y="49936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3837031" y="48808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3565724" y="50377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3464311" y="49036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3458670" y="52286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3392418" y="50840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3675401" y="51747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3537911" y="49943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3683141" y="49686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3740604" y="47637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3418394" y="49719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3458670" y="47650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3974783" y="48429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4877654" y="55259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3745720" y="51485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3453816" y="52251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3545389" y="55616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3456833" y="49478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3706494" y="48593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4084592" y="50131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3788883" y="49793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3834932" y="45844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3572283" y="50561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3305961" y="50462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3450405" y="49169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3508261" y="52370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3877307" y="49923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3820500" y="48749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667792" y="50703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4235857" y="49990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3704263" y="51041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359619" y="53161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3377330" y="51303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3445288" y="48705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3617545" y="49759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3274738" y="48554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3980687" y="49648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3543158" y="49769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3487270" y="51148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3957597" y="51337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3199433" y="49470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3283265" y="53421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624236" y="48437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3632763" y="49462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3531613" y="47591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3642472" y="48131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4366001" y="53490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3227246" y="51299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3731289" y="47663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3563756" y="49583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3847657" y="49914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3696129" y="50945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3583697" y="49463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4016109" y="50778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3555359" y="50965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3653754" y="50055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4422807" y="51285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3587370" y="51694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3268965" y="54238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4493783" y="46645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3687733" y="50482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3302419" y="53623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3290743" y="52704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3310160" y="49787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3507474" y="50910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3328658" y="50623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3624892" y="50171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3252304" y="49624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3559426" y="50496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3894493" y="49274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3330232" y="49326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870223" y="47552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3830340" y="47411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3571496" y="50508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3336398" y="50601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3422198" y="50716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3336136" y="49588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4107682" y="48397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3924405" y="51086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3514558" y="46973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3378118" y="52051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3705969" y="50965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3909318" y="50985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544864" y="52003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3734700" y="48951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3328920" y="48572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3352141" y="50368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3537386" y="49378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3410916" y="48753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3534106" y="51157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3574382" y="52041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3395173" y="51246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3431251" y="52607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4019127" y="49963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3196809" y="51282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4030278" y="48179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3434399" y="49741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3626466" y="55053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3801740" y="47249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3392286" y="51306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3717383" y="52030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3399109" y="48690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565592" y="51175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3956941" y="48077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411703" y="51409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407242" y="48217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3607443" y="48657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3448568" y="50873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3520593" y="49263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464180" y="49473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3722630" y="49486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3716596" y="49064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4022275" y="50246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3787702" y="46809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4029097" y="47966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3366048" y="50292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3210191" y="52874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3360800" y="49608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3450143" y="51060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3470084" y="48722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424298" y="50154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3512459" y="47645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3515214" y="50391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3351092" y="52841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3938443" y="50137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3492256" y="48165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3516264" y="50528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3072569" y="52371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3947233" y="49481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3863663" y="49502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3428758" y="50917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3472970" y="50095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3342040" y="51695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622005" y="48885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3377462" y="50826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3342564" y="49944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3347025" y="50286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3340859" y="53794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3148268" y="54710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3334299" y="49806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3660576" y="49316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3736012" y="49163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2970370" y="51222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3298090" y="53013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3403044" y="51603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3293236" y="50491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3342958" y="51030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3387432" y="49676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4045496" y="48945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3096709" y="51973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3146693" y="53396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3592487" y="52095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3685896" y="49388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3682879" y="51166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3464180" y="51069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3791244" y="50764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3178311" y="49916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3415770" y="50383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3289562" y="49562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3188019" y="48192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3306355" y="49246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3746770" y="50586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3948938" y="49484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3634206" y="51322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3803445" y="48227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3774320" y="49388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3974127" y="49452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3980425" y="48422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3585271" y="50332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3272901" y="48668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3146168" y="51763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3613347" y="49505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3296516" y="49099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3854479" y="50388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3906301" y="48977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298746" y="53194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3181591" y="50119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402520" y="50579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3321311" y="48783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3510885" y="50873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3474807" y="50707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3429939" y="49242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3350961" y="51363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3286676" y="51480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3129638" y="50407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3701508" y="49079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3493174" y="50325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3247712" y="53597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434793" y="51987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4089840" y="50032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3490681" y="49251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3151154" y="49884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3431382" y="50920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3358832" y="52680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3352010" y="50076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3706887" y="46998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4145072" y="48163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3294941" y="49872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3652836" y="50511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3210715" y="49327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3516001" y="50174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3445026" y="50500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3397534" y="51876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3245350" y="48904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3464574" y="49331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3140396" y="50501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3597997" y="51289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4002727" y="49644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3459588" y="50440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3583566" y="47486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3821681" y="49898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3565855" y="50637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3007366" y="47599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450274" y="50020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3429676" y="51483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3148005" y="56544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4063863" y="49351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3776420" y="47841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3217406" y="50336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3260700" y="53466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3317900" y="50582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3346369" y="49870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3124390" y="49885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3228558" y="50838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4069111" y="49156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3709905" y="50503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3660576" y="49737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3466673" y="52198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3508917" y="51862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3518888" y="51398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3621874" y="50276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3020092" y="54066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3631189" y="50200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3134755" y="54116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3629877" y="49035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3734700" y="51550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3774583" y="54007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2993329" y="49257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3419706" y="50678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4028310" y="49566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3795705" y="49177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827847" y="49128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3038328" y="51013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3410785" y="51238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3075587" y="49169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3258338" y="51432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2924846" y="51847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2943606" y="49182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3592618" y="50947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3221473" y="55290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2973650" y="51048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960924" y="52033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3581729" y="50282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3126096" y="52013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3543552" y="52756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3617807" y="50580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3218587" y="51504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3392024" y="50568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3914959" y="49205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3459588" y="49694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3515739" y="50091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3863925" y="48757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140790" y="52265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573989" y="51057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2961186" y="52344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3500521" y="49009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3339809" y="51170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3288906" y="50593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3345319" y="48731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3191036" y="49397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3596816" y="51316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3159550" y="50705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3242071" y="53629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3041870" y="51191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3640110" y="50815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3327084" y="53412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3484515" y="48751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3147480" y="56371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3207042" y="51816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3061811" y="51183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3166110" y="52558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3113370" y="56169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3344663" y="50876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3355028" y="49451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3497241" y="51296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3926242" y="50187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3360013" y="53117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3878225" y="49851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3320786" y="51505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3508261" y="49519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3512197" y="50458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3248761" y="49896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3030850" y="49003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3166897" y="49691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3574120" y="51332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4153599" y="51157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3520200" y="47103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3728272" y="51621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3962976" y="48799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3242464" y="51103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3800034" y="49627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3030587" y="52078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3277230" y="48821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3114944" y="54225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3604426" y="51407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3647982" y="53346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4528811" y="49178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3733519" y="50820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3574382" y="51579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3931359" y="50711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3698229" y="50679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3534369" y="49148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3247187" y="50279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3573595" y="51445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3478218" y="53086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141577" y="51177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2955676" y="51806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3236298" y="51395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3697441" y="52118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3347681" y="50172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3459064" y="51247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3191955" y="50221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888327" y="49873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3690882" y="52261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3235773" y="52958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3579630" y="49369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3670022" y="51369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3303338" y="52320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3720794" y="51026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3684978" y="48576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3046068" y="50276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627909" y="51183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481104" y="48334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3464180" y="52189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3335611" y="49894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3727747" y="50396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3410522" y="50742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2897295" y="51042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3952218" y="49532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2788143" y="53948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3191299" y="46641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4219065" y="51115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3115732" y="50975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126227" y="51231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3125440" y="50224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3619119" y="46488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3318031" y="54663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3166897" y="49148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2887193" y="51903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3505900" y="51004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3269621" y="49456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3541847" y="49617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3346631" y="51440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3324722" y="51210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3089624" y="53324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3672515" y="47798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3024028" y="51252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3222260" y="48855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3799116" y="50090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3217013" y="51618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3570971" y="48470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113764" y="54017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2902412" y="51604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3164404" y="51407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3745720" y="51590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358963" y="48565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3429021" y="49940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3751886" y="48947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3007891" y="52660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2989918" y="51516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3264242" y="49699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4174066" y="53707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3602458" y="50619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174113" y="50251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3802002" y="52853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3594717" y="51955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3112321" y="51121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3947364" y="48793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3308323" y="49372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3512459" y="50753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215570" y="48710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2907135" y="53595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3189987" y="52015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3305306" y="48226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3255190" y="51116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3457227" y="48902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3124915" y="50372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3063386" y="50952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3747820" y="51202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3297696" y="50535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3099333" y="50248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3044100" y="52238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2925108" y="53791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3019698" y="52184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3174244" y="52554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3086869" y="49783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2924452" y="51584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3233543" y="51603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3535418" y="48016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3157582" y="49220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3295335" y="49800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3252435" y="49813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3160337" y="51356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2955283" y="52218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3143938" y="50082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3296253" y="50099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3329183" y="54901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3571890" y="50042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3252304" y="48387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2880371" y="51141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3605606" y="49364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3239578" y="48399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2971157" y="49598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3175556" y="50791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3232231" y="49463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3303731" y="50151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3047511" y="53257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3043838" y="50135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3364474" y="49052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3320393" y="50084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2926158" y="54064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3409210" y="48619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3055908" y="50331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3153646" y="50195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3840967" y="48858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3111796" y="51505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3195759" y="51340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3075193" y="50730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3037803" y="52176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2933111" y="51147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3409210" y="49945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2782108" y="51740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3129376" y="48862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2828419" y="52483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3150760" y="50844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3050398" y="51445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3345319" y="50594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3337448" y="50807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3347418" y="50184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137772" y="53168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2859381" y="52788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3005923" y="56053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421411" y="48659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3106679" y="50142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3008416" y="51045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3207567" y="50804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3338629" y="50217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3082540" y="50149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3315932" y="51072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3051841" y="50162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3204156" y="48056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2936784" y="51015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3073356" y="49336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3757790" y="51333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2743144" y="53113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3264505" y="51842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3176605" y="48764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2660230" y="53004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3126752" y="50708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2729631" y="52788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3195759" y="54016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3210715" y="50484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3130556" y="48739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3074537" y="50182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2860037" y="50007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3118880" y="50827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2757050" y="50782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3096053" y="50886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3152466" y="48353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2660492" y="52974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2816087" y="51291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3171620" y="52440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523742" y="53761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3060106" y="49658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2455175" y="51154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2791160" y="51897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3187494" y="46818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2527593" y="52276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2689223" y="51865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2889161" y="52144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2875648" y="51796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2430511" y="53036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2577709" y="53260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rc1819"/>
            <p:cNvSpPr/>
            <p:nvPr/>
          </p:nvSpPr>
          <p:spPr>
            <a:xfrm>
              <a:off x="2253730" y="4356934"/>
              <a:ext cx="2726951" cy="150490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tx1820"/>
            <p:cNvSpPr/>
            <p:nvPr/>
          </p:nvSpPr>
          <p:spPr>
            <a:xfrm>
              <a:off x="6354698" y="3819316"/>
              <a:ext cx="1646366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INC2020 effect plot</a:t>
              </a:r>
            </a:p>
          </p:txBody>
        </p:sp>
        <p:sp>
          <p:nvSpPr>
            <p:cNvPr id="1821" name="tx1821"/>
            <p:cNvSpPr/>
            <p:nvPr/>
          </p:nvSpPr>
          <p:spPr>
            <a:xfrm>
              <a:off x="6974061" y="6259413"/>
              <a:ext cx="60148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INC2020</a:t>
              </a:r>
            </a:p>
          </p:txBody>
        </p:sp>
        <p:sp>
          <p:nvSpPr>
            <p:cNvPr id="1822" name="tx1822"/>
            <p:cNvSpPr/>
            <p:nvPr/>
          </p:nvSpPr>
          <p:spPr>
            <a:xfrm rot="-5400000">
              <a:off x="5094436" y="5037876"/>
              <a:ext cx="73684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log1p(INC)</a:t>
              </a:r>
            </a:p>
          </p:txBody>
        </p:sp>
        <p:sp>
          <p:nvSpPr>
            <p:cNvPr id="1823" name="pl1823"/>
            <p:cNvSpPr/>
            <p:nvPr/>
          </p:nvSpPr>
          <p:spPr>
            <a:xfrm>
              <a:off x="5990554" y="42849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4"/>
            <p:cNvSpPr/>
            <p:nvPr/>
          </p:nvSpPr>
          <p:spPr>
            <a:xfrm>
              <a:off x="6485229" y="42849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5"/>
            <p:cNvSpPr/>
            <p:nvPr/>
          </p:nvSpPr>
          <p:spPr>
            <a:xfrm>
              <a:off x="6979905" y="42849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6"/>
            <p:cNvSpPr/>
            <p:nvPr/>
          </p:nvSpPr>
          <p:spPr>
            <a:xfrm>
              <a:off x="7474581" y="42849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7"/>
            <p:cNvSpPr/>
            <p:nvPr/>
          </p:nvSpPr>
          <p:spPr>
            <a:xfrm>
              <a:off x="7969257" y="42849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8"/>
            <p:cNvSpPr/>
            <p:nvPr/>
          </p:nvSpPr>
          <p:spPr>
            <a:xfrm>
              <a:off x="8463932" y="428493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9"/>
            <p:cNvSpPr/>
            <p:nvPr/>
          </p:nvSpPr>
          <p:spPr>
            <a:xfrm>
              <a:off x="5839330" y="5682145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30"/>
            <p:cNvSpPr/>
            <p:nvPr/>
          </p:nvSpPr>
          <p:spPr>
            <a:xfrm>
              <a:off x="5839330" y="540607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1"/>
            <p:cNvSpPr/>
            <p:nvPr/>
          </p:nvSpPr>
          <p:spPr>
            <a:xfrm>
              <a:off x="5839330" y="5130009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2"/>
            <p:cNvSpPr/>
            <p:nvPr/>
          </p:nvSpPr>
          <p:spPr>
            <a:xfrm>
              <a:off x="5839330" y="4853940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3"/>
            <p:cNvSpPr/>
            <p:nvPr/>
          </p:nvSpPr>
          <p:spPr>
            <a:xfrm>
              <a:off x="5839330" y="457787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tx1834"/>
            <p:cNvSpPr/>
            <p:nvPr/>
          </p:nvSpPr>
          <p:spPr>
            <a:xfrm>
              <a:off x="5682572" y="562521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5" name="tx1835"/>
            <p:cNvSpPr/>
            <p:nvPr/>
          </p:nvSpPr>
          <p:spPr>
            <a:xfrm>
              <a:off x="5682572" y="5351531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36" name="tx1836"/>
            <p:cNvSpPr/>
            <p:nvPr/>
          </p:nvSpPr>
          <p:spPr>
            <a:xfrm>
              <a:off x="5682572" y="507509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37" name="tx1837"/>
            <p:cNvSpPr/>
            <p:nvPr/>
          </p:nvSpPr>
          <p:spPr>
            <a:xfrm>
              <a:off x="5682572" y="479708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38" name="tx1838"/>
            <p:cNvSpPr/>
            <p:nvPr/>
          </p:nvSpPr>
          <p:spPr>
            <a:xfrm>
              <a:off x="5682572" y="4524740"/>
              <a:ext cx="84757" cy="107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39" name="pl1839"/>
            <p:cNvSpPr/>
            <p:nvPr/>
          </p:nvSpPr>
          <p:spPr>
            <a:xfrm>
              <a:off x="5990554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40"/>
            <p:cNvSpPr/>
            <p:nvPr/>
          </p:nvSpPr>
          <p:spPr>
            <a:xfrm>
              <a:off x="6485229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1"/>
            <p:cNvSpPr/>
            <p:nvPr/>
          </p:nvSpPr>
          <p:spPr>
            <a:xfrm>
              <a:off x="6979905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2"/>
            <p:cNvSpPr/>
            <p:nvPr/>
          </p:nvSpPr>
          <p:spPr>
            <a:xfrm>
              <a:off x="7474581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3"/>
            <p:cNvSpPr/>
            <p:nvPr/>
          </p:nvSpPr>
          <p:spPr>
            <a:xfrm>
              <a:off x="7969257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4"/>
            <p:cNvSpPr/>
            <p:nvPr/>
          </p:nvSpPr>
          <p:spPr>
            <a:xfrm>
              <a:off x="8463932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tx1845"/>
            <p:cNvSpPr/>
            <p:nvPr/>
          </p:nvSpPr>
          <p:spPr>
            <a:xfrm>
              <a:off x="5799868" y="600353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2000</a:t>
              </a:r>
            </a:p>
          </p:txBody>
        </p:sp>
        <p:sp>
          <p:nvSpPr>
            <p:cNvPr id="1846" name="tx1846"/>
            <p:cNvSpPr/>
            <p:nvPr/>
          </p:nvSpPr>
          <p:spPr>
            <a:xfrm>
              <a:off x="6294543" y="600353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4000</a:t>
              </a:r>
            </a:p>
          </p:txBody>
        </p:sp>
        <p:sp>
          <p:nvSpPr>
            <p:cNvPr id="1847" name="tx1847"/>
            <p:cNvSpPr/>
            <p:nvPr/>
          </p:nvSpPr>
          <p:spPr>
            <a:xfrm>
              <a:off x="6789219" y="600353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6000</a:t>
              </a:r>
            </a:p>
          </p:txBody>
        </p:sp>
        <p:sp>
          <p:nvSpPr>
            <p:cNvPr id="1848" name="tx1848"/>
            <p:cNvSpPr/>
            <p:nvPr/>
          </p:nvSpPr>
          <p:spPr>
            <a:xfrm>
              <a:off x="7283895" y="600353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8000</a:t>
              </a:r>
            </a:p>
          </p:txBody>
        </p:sp>
        <p:sp>
          <p:nvSpPr>
            <p:cNvPr id="1849" name="tx1849"/>
            <p:cNvSpPr/>
            <p:nvPr/>
          </p:nvSpPr>
          <p:spPr>
            <a:xfrm>
              <a:off x="7757362" y="6003536"/>
              <a:ext cx="42378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1850" name="tx1850"/>
            <p:cNvSpPr/>
            <p:nvPr/>
          </p:nvSpPr>
          <p:spPr>
            <a:xfrm>
              <a:off x="8252038" y="6003536"/>
              <a:ext cx="42378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12000</a:t>
              </a:r>
            </a:p>
          </p:txBody>
        </p:sp>
        <p:sp>
          <p:nvSpPr>
            <p:cNvPr id="1851" name="pl1851"/>
            <p:cNvSpPr/>
            <p:nvPr/>
          </p:nvSpPr>
          <p:spPr>
            <a:xfrm>
              <a:off x="8638281" y="568214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2"/>
            <p:cNvSpPr/>
            <p:nvPr/>
          </p:nvSpPr>
          <p:spPr>
            <a:xfrm>
              <a:off x="8638281" y="540607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3"/>
            <p:cNvSpPr/>
            <p:nvPr/>
          </p:nvSpPr>
          <p:spPr>
            <a:xfrm>
              <a:off x="8638281" y="513000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4"/>
            <p:cNvSpPr/>
            <p:nvPr/>
          </p:nvSpPr>
          <p:spPr>
            <a:xfrm>
              <a:off x="8638281" y="485394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5"/>
            <p:cNvSpPr/>
            <p:nvPr/>
          </p:nvSpPr>
          <p:spPr>
            <a:xfrm>
              <a:off x="8638281" y="457787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6"/>
            <p:cNvSpPr/>
            <p:nvPr/>
          </p:nvSpPr>
          <p:spPr>
            <a:xfrm>
              <a:off x="5976257" y="5005335"/>
              <a:ext cx="2597096" cy="201049"/>
            </a:xfrm>
            <a:custGeom>
              <a:avLst/>
              <a:pathLst>
                <a:path w="2597096" h="201049">
                  <a:moveTo>
                    <a:pt x="0" y="201049"/>
                  </a:moveTo>
                  <a:lnTo>
                    <a:pt x="8685" y="199110"/>
                  </a:lnTo>
                  <a:lnTo>
                    <a:pt x="17371" y="197204"/>
                  </a:lnTo>
                  <a:lnTo>
                    <a:pt x="26057" y="195332"/>
                  </a:lnTo>
                  <a:lnTo>
                    <a:pt x="34743" y="193492"/>
                  </a:lnTo>
                  <a:lnTo>
                    <a:pt x="43429" y="191682"/>
                  </a:lnTo>
                  <a:lnTo>
                    <a:pt x="52115" y="189902"/>
                  </a:lnTo>
                  <a:lnTo>
                    <a:pt x="60801" y="188151"/>
                  </a:lnTo>
                  <a:lnTo>
                    <a:pt x="69487" y="186428"/>
                  </a:lnTo>
                  <a:lnTo>
                    <a:pt x="78173" y="184732"/>
                  </a:lnTo>
                  <a:lnTo>
                    <a:pt x="86859" y="183062"/>
                  </a:lnTo>
                  <a:lnTo>
                    <a:pt x="95545" y="181417"/>
                  </a:lnTo>
                  <a:lnTo>
                    <a:pt x="104231" y="179797"/>
                  </a:lnTo>
                  <a:lnTo>
                    <a:pt x="112917" y="178201"/>
                  </a:lnTo>
                  <a:lnTo>
                    <a:pt x="121603" y="176628"/>
                  </a:lnTo>
                  <a:lnTo>
                    <a:pt x="130289" y="175077"/>
                  </a:lnTo>
                  <a:lnTo>
                    <a:pt x="138975" y="173549"/>
                  </a:lnTo>
                  <a:lnTo>
                    <a:pt x="147661" y="172041"/>
                  </a:lnTo>
                  <a:lnTo>
                    <a:pt x="156346" y="170555"/>
                  </a:lnTo>
                  <a:lnTo>
                    <a:pt x="165032" y="169088"/>
                  </a:lnTo>
                  <a:lnTo>
                    <a:pt x="173718" y="167641"/>
                  </a:lnTo>
                  <a:lnTo>
                    <a:pt x="182404" y="166213"/>
                  </a:lnTo>
                  <a:lnTo>
                    <a:pt x="191090" y="164804"/>
                  </a:lnTo>
                  <a:lnTo>
                    <a:pt x="199776" y="163413"/>
                  </a:lnTo>
                  <a:lnTo>
                    <a:pt x="208462" y="162040"/>
                  </a:lnTo>
                  <a:lnTo>
                    <a:pt x="217148" y="160683"/>
                  </a:lnTo>
                  <a:lnTo>
                    <a:pt x="225834" y="159344"/>
                  </a:lnTo>
                  <a:lnTo>
                    <a:pt x="234520" y="158021"/>
                  </a:lnTo>
                  <a:lnTo>
                    <a:pt x="243206" y="156714"/>
                  </a:lnTo>
                  <a:lnTo>
                    <a:pt x="251892" y="155422"/>
                  </a:lnTo>
                  <a:lnTo>
                    <a:pt x="260578" y="154146"/>
                  </a:lnTo>
                  <a:lnTo>
                    <a:pt x="269264" y="152884"/>
                  </a:lnTo>
                  <a:lnTo>
                    <a:pt x="277950" y="151637"/>
                  </a:lnTo>
                  <a:lnTo>
                    <a:pt x="286636" y="150405"/>
                  </a:lnTo>
                  <a:lnTo>
                    <a:pt x="295322" y="149186"/>
                  </a:lnTo>
                  <a:lnTo>
                    <a:pt x="304007" y="147981"/>
                  </a:lnTo>
                  <a:lnTo>
                    <a:pt x="312693" y="146789"/>
                  </a:lnTo>
                  <a:lnTo>
                    <a:pt x="321379" y="145610"/>
                  </a:lnTo>
                  <a:lnTo>
                    <a:pt x="330065" y="144443"/>
                  </a:lnTo>
                  <a:lnTo>
                    <a:pt x="338751" y="143289"/>
                  </a:lnTo>
                  <a:lnTo>
                    <a:pt x="347437" y="142148"/>
                  </a:lnTo>
                  <a:lnTo>
                    <a:pt x="356123" y="141018"/>
                  </a:lnTo>
                  <a:lnTo>
                    <a:pt x="364809" y="139900"/>
                  </a:lnTo>
                  <a:lnTo>
                    <a:pt x="373495" y="138793"/>
                  </a:lnTo>
                  <a:lnTo>
                    <a:pt x="382181" y="137697"/>
                  </a:lnTo>
                  <a:lnTo>
                    <a:pt x="390867" y="136613"/>
                  </a:lnTo>
                  <a:lnTo>
                    <a:pt x="399553" y="135539"/>
                  </a:lnTo>
                  <a:lnTo>
                    <a:pt x="408239" y="134476"/>
                  </a:lnTo>
                  <a:lnTo>
                    <a:pt x="416925" y="133423"/>
                  </a:lnTo>
                  <a:lnTo>
                    <a:pt x="425611" y="132380"/>
                  </a:lnTo>
                  <a:lnTo>
                    <a:pt x="434297" y="131347"/>
                  </a:lnTo>
                  <a:lnTo>
                    <a:pt x="442983" y="130324"/>
                  </a:lnTo>
                  <a:lnTo>
                    <a:pt x="451668" y="129311"/>
                  </a:lnTo>
                  <a:lnTo>
                    <a:pt x="460354" y="128307"/>
                  </a:lnTo>
                  <a:lnTo>
                    <a:pt x="469040" y="127312"/>
                  </a:lnTo>
                  <a:lnTo>
                    <a:pt x="477726" y="126326"/>
                  </a:lnTo>
                  <a:lnTo>
                    <a:pt x="486412" y="125349"/>
                  </a:lnTo>
                  <a:lnTo>
                    <a:pt x="495098" y="124381"/>
                  </a:lnTo>
                  <a:lnTo>
                    <a:pt x="503784" y="123421"/>
                  </a:lnTo>
                  <a:lnTo>
                    <a:pt x="512470" y="122470"/>
                  </a:lnTo>
                  <a:lnTo>
                    <a:pt x="521156" y="121527"/>
                  </a:lnTo>
                  <a:lnTo>
                    <a:pt x="529842" y="120592"/>
                  </a:lnTo>
                  <a:lnTo>
                    <a:pt x="538528" y="119666"/>
                  </a:lnTo>
                  <a:lnTo>
                    <a:pt x="547214" y="118747"/>
                  </a:lnTo>
                  <a:lnTo>
                    <a:pt x="555900" y="117836"/>
                  </a:lnTo>
                  <a:lnTo>
                    <a:pt x="564586" y="116932"/>
                  </a:lnTo>
                  <a:lnTo>
                    <a:pt x="573272" y="116036"/>
                  </a:lnTo>
                  <a:lnTo>
                    <a:pt x="581958" y="115147"/>
                  </a:lnTo>
                  <a:lnTo>
                    <a:pt x="590644" y="114266"/>
                  </a:lnTo>
                  <a:lnTo>
                    <a:pt x="599329" y="113392"/>
                  </a:lnTo>
                  <a:lnTo>
                    <a:pt x="608015" y="112524"/>
                  </a:lnTo>
                  <a:lnTo>
                    <a:pt x="616701" y="111664"/>
                  </a:lnTo>
                  <a:lnTo>
                    <a:pt x="625387" y="110810"/>
                  </a:lnTo>
                  <a:lnTo>
                    <a:pt x="634073" y="109963"/>
                  </a:lnTo>
                  <a:lnTo>
                    <a:pt x="642759" y="109123"/>
                  </a:lnTo>
                  <a:lnTo>
                    <a:pt x="651445" y="108289"/>
                  </a:lnTo>
                  <a:lnTo>
                    <a:pt x="660131" y="107461"/>
                  </a:lnTo>
                  <a:lnTo>
                    <a:pt x="668817" y="106640"/>
                  </a:lnTo>
                  <a:lnTo>
                    <a:pt x="677503" y="105825"/>
                  </a:lnTo>
                  <a:lnTo>
                    <a:pt x="686189" y="105016"/>
                  </a:lnTo>
                  <a:lnTo>
                    <a:pt x="694875" y="104213"/>
                  </a:lnTo>
                  <a:lnTo>
                    <a:pt x="703561" y="103416"/>
                  </a:lnTo>
                  <a:lnTo>
                    <a:pt x="712247" y="102624"/>
                  </a:lnTo>
                  <a:lnTo>
                    <a:pt x="720933" y="101839"/>
                  </a:lnTo>
                  <a:lnTo>
                    <a:pt x="729619" y="101059"/>
                  </a:lnTo>
                  <a:lnTo>
                    <a:pt x="738305" y="100285"/>
                  </a:lnTo>
                  <a:lnTo>
                    <a:pt x="746990" y="99516"/>
                  </a:lnTo>
                  <a:lnTo>
                    <a:pt x="755676" y="98752"/>
                  </a:lnTo>
                  <a:lnTo>
                    <a:pt x="764362" y="97994"/>
                  </a:lnTo>
                  <a:lnTo>
                    <a:pt x="773048" y="97242"/>
                  </a:lnTo>
                  <a:lnTo>
                    <a:pt x="781734" y="96494"/>
                  </a:lnTo>
                  <a:lnTo>
                    <a:pt x="790420" y="95752"/>
                  </a:lnTo>
                  <a:lnTo>
                    <a:pt x="799106" y="95014"/>
                  </a:lnTo>
                  <a:lnTo>
                    <a:pt x="807792" y="94282"/>
                  </a:lnTo>
                  <a:lnTo>
                    <a:pt x="816478" y="93554"/>
                  </a:lnTo>
                  <a:lnTo>
                    <a:pt x="825164" y="92832"/>
                  </a:lnTo>
                  <a:lnTo>
                    <a:pt x="833850" y="92114"/>
                  </a:lnTo>
                  <a:lnTo>
                    <a:pt x="842536" y="91401"/>
                  </a:lnTo>
                  <a:lnTo>
                    <a:pt x="851222" y="90692"/>
                  </a:lnTo>
                  <a:lnTo>
                    <a:pt x="859908" y="89988"/>
                  </a:lnTo>
                  <a:lnTo>
                    <a:pt x="868594" y="89289"/>
                  </a:lnTo>
                  <a:lnTo>
                    <a:pt x="877280" y="88594"/>
                  </a:lnTo>
                  <a:lnTo>
                    <a:pt x="885966" y="87904"/>
                  </a:lnTo>
                  <a:lnTo>
                    <a:pt x="894651" y="87218"/>
                  </a:lnTo>
                  <a:lnTo>
                    <a:pt x="903337" y="86536"/>
                  </a:lnTo>
                  <a:lnTo>
                    <a:pt x="912023" y="85859"/>
                  </a:lnTo>
                  <a:lnTo>
                    <a:pt x="920709" y="85186"/>
                  </a:lnTo>
                  <a:lnTo>
                    <a:pt x="929395" y="84517"/>
                  </a:lnTo>
                  <a:lnTo>
                    <a:pt x="938081" y="83852"/>
                  </a:lnTo>
                  <a:lnTo>
                    <a:pt x="946767" y="83191"/>
                  </a:lnTo>
                  <a:lnTo>
                    <a:pt x="955453" y="82534"/>
                  </a:lnTo>
                  <a:lnTo>
                    <a:pt x="964139" y="81881"/>
                  </a:lnTo>
                  <a:lnTo>
                    <a:pt x="972825" y="81232"/>
                  </a:lnTo>
                  <a:lnTo>
                    <a:pt x="981511" y="80587"/>
                  </a:lnTo>
                  <a:lnTo>
                    <a:pt x="990197" y="79946"/>
                  </a:lnTo>
                  <a:lnTo>
                    <a:pt x="998883" y="79308"/>
                  </a:lnTo>
                  <a:lnTo>
                    <a:pt x="1007569" y="78674"/>
                  </a:lnTo>
                  <a:lnTo>
                    <a:pt x="1016255" y="78044"/>
                  </a:lnTo>
                  <a:lnTo>
                    <a:pt x="1024941" y="77418"/>
                  </a:lnTo>
                  <a:lnTo>
                    <a:pt x="1033627" y="76795"/>
                  </a:lnTo>
                  <a:lnTo>
                    <a:pt x="1042312" y="76175"/>
                  </a:lnTo>
                  <a:lnTo>
                    <a:pt x="1050998" y="75560"/>
                  </a:lnTo>
                  <a:lnTo>
                    <a:pt x="1059684" y="74947"/>
                  </a:lnTo>
                  <a:lnTo>
                    <a:pt x="1068370" y="74339"/>
                  </a:lnTo>
                  <a:lnTo>
                    <a:pt x="1077056" y="73733"/>
                  </a:lnTo>
                  <a:lnTo>
                    <a:pt x="1085742" y="73131"/>
                  </a:lnTo>
                  <a:lnTo>
                    <a:pt x="1094428" y="72532"/>
                  </a:lnTo>
                  <a:lnTo>
                    <a:pt x="1103114" y="71937"/>
                  </a:lnTo>
                  <a:lnTo>
                    <a:pt x="1111800" y="71345"/>
                  </a:lnTo>
                  <a:lnTo>
                    <a:pt x="1120486" y="70756"/>
                  </a:lnTo>
                  <a:lnTo>
                    <a:pt x="1129172" y="70170"/>
                  </a:lnTo>
                  <a:lnTo>
                    <a:pt x="1137858" y="69587"/>
                  </a:lnTo>
                  <a:lnTo>
                    <a:pt x="1146544" y="69008"/>
                  </a:lnTo>
                  <a:lnTo>
                    <a:pt x="1155230" y="68431"/>
                  </a:lnTo>
                  <a:lnTo>
                    <a:pt x="1163916" y="67858"/>
                  </a:lnTo>
                  <a:lnTo>
                    <a:pt x="1172602" y="67287"/>
                  </a:lnTo>
                  <a:lnTo>
                    <a:pt x="1181288" y="66720"/>
                  </a:lnTo>
                  <a:lnTo>
                    <a:pt x="1189974" y="66156"/>
                  </a:lnTo>
                  <a:lnTo>
                    <a:pt x="1198659" y="65594"/>
                  </a:lnTo>
                  <a:lnTo>
                    <a:pt x="1207345" y="65036"/>
                  </a:lnTo>
                  <a:lnTo>
                    <a:pt x="1216031" y="64480"/>
                  </a:lnTo>
                  <a:lnTo>
                    <a:pt x="1224717" y="63927"/>
                  </a:lnTo>
                  <a:lnTo>
                    <a:pt x="1233403" y="63377"/>
                  </a:lnTo>
                  <a:lnTo>
                    <a:pt x="1242089" y="62830"/>
                  </a:lnTo>
                  <a:lnTo>
                    <a:pt x="1250775" y="62285"/>
                  </a:lnTo>
                  <a:lnTo>
                    <a:pt x="1259461" y="61743"/>
                  </a:lnTo>
                  <a:lnTo>
                    <a:pt x="1268147" y="61204"/>
                  </a:lnTo>
                  <a:lnTo>
                    <a:pt x="1276833" y="60668"/>
                  </a:lnTo>
                  <a:lnTo>
                    <a:pt x="1285519" y="60134"/>
                  </a:lnTo>
                  <a:lnTo>
                    <a:pt x="1294205" y="59603"/>
                  </a:lnTo>
                  <a:lnTo>
                    <a:pt x="1302891" y="59074"/>
                  </a:lnTo>
                  <a:lnTo>
                    <a:pt x="1311577" y="58548"/>
                  </a:lnTo>
                  <a:lnTo>
                    <a:pt x="1320263" y="58025"/>
                  </a:lnTo>
                  <a:lnTo>
                    <a:pt x="1328949" y="57504"/>
                  </a:lnTo>
                  <a:lnTo>
                    <a:pt x="1337635" y="56985"/>
                  </a:lnTo>
                  <a:lnTo>
                    <a:pt x="1346320" y="56469"/>
                  </a:lnTo>
                  <a:lnTo>
                    <a:pt x="1355006" y="55956"/>
                  </a:lnTo>
                  <a:lnTo>
                    <a:pt x="1363692" y="55444"/>
                  </a:lnTo>
                  <a:lnTo>
                    <a:pt x="1372378" y="54936"/>
                  </a:lnTo>
                  <a:lnTo>
                    <a:pt x="1381064" y="54429"/>
                  </a:lnTo>
                  <a:lnTo>
                    <a:pt x="1389750" y="53925"/>
                  </a:lnTo>
                  <a:lnTo>
                    <a:pt x="1398436" y="53424"/>
                  </a:lnTo>
                  <a:lnTo>
                    <a:pt x="1407122" y="52924"/>
                  </a:lnTo>
                  <a:lnTo>
                    <a:pt x="1415808" y="52427"/>
                  </a:lnTo>
                  <a:lnTo>
                    <a:pt x="1424494" y="51933"/>
                  </a:lnTo>
                  <a:lnTo>
                    <a:pt x="1433180" y="51440"/>
                  </a:lnTo>
                  <a:lnTo>
                    <a:pt x="1441866" y="50950"/>
                  </a:lnTo>
                  <a:lnTo>
                    <a:pt x="1450552" y="50462"/>
                  </a:lnTo>
                  <a:lnTo>
                    <a:pt x="1459238" y="49976"/>
                  </a:lnTo>
                  <a:lnTo>
                    <a:pt x="1467924" y="49492"/>
                  </a:lnTo>
                  <a:lnTo>
                    <a:pt x="1476610" y="49010"/>
                  </a:lnTo>
                  <a:lnTo>
                    <a:pt x="1485296" y="48531"/>
                  </a:lnTo>
                  <a:lnTo>
                    <a:pt x="1493981" y="48054"/>
                  </a:lnTo>
                  <a:lnTo>
                    <a:pt x="1502667" y="47578"/>
                  </a:lnTo>
                  <a:lnTo>
                    <a:pt x="1511353" y="47105"/>
                  </a:lnTo>
                  <a:lnTo>
                    <a:pt x="1520039" y="46634"/>
                  </a:lnTo>
                  <a:lnTo>
                    <a:pt x="1528725" y="46165"/>
                  </a:lnTo>
                  <a:lnTo>
                    <a:pt x="1537411" y="45698"/>
                  </a:lnTo>
                  <a:lnTo>
                    <a:pt x="1546097" y="45233"/>
                  </a:lnTo>
                  <a:lnTo>
                    <a:pt x="1554783" y="44770"/>
                  </a:lnTo>
                  <a:lnTo>
                    <a:pt x="1563469" y="44309"/>
                  </a:lnTo>
                  <a:lnTo>
                    <a:pt x="1572155" y="43850"/>
                  </a:lnTo>
                  <a:lnTo>
                    <a:pt x="1580841" y="43393"/>
                  </a:lnTo>
                  <a:lnTo>
                    <a:pt x="1589527" y="42937"/>
                  </a:lnTo>
                  <a:lnTo>
                    <a:pt x="1598213" y="42484"/>
                  </a:lnTo>
                  <a:lnTo>
                    <a:pt x="1606899" y="42033"/>
                  </a:lnTo>
                  <a:lnTo>
                    <a:pt x="1615585" y="41583"/>
                  </a:lnTo>
                  <a:lnTo>
                    <a:pt x="1624271" y="41135"/>
                  </a:lnTo>
                  <a:lnTo>
                    <a:pt x="1632957" y="40689"/>
                  </a:lnTo>
                  <a:lnTo>
                    <a:pt x="1641642" y="40245"/>
                  </a:lnTo>
                  <a:lnTo>
                    <a:pt x="1650328" y="39803"/>
                  </a:lnTo>
                  <a:lnTo>
                    <a:pt x="1659014" y="39363"/>
                  </a:lnTo>
                  <a:lnTo>
                    <a:pt x="1667700" y="38924"/>
                  </a:lnTo>
                  <a:lnTo>
                    <a:pt x="1676386" y="38487"/>
                  </a:lnTo>
                  <a:lnTo>
                    <a:pt x="1685072" y="38052"/>
                  </a:lnTo>
                  <a:lnTo>
                    <a:pt x="1693758" y="37619"/>
                  </a:lnTo>
                  <a:lnTo>
                    <a:pt x="1702444" y="37187"/>
                  </a:lnTo>
                  <a:lnTo>
                    <a:pt x="1711130" y="36757"/>
                  </a:lnTo>
                  <a:lnTo>
                    <a:pt x="1719816" y="36329"/>
                  </a:lnTo>
                  <a:lnTo>
                    <a:pt x="1728502" y="35902"/>
                  </a:lnTo>
                  <a:lnTo>
                    <a:pt x="1737188" y="35477"/>
                  </a:lnTo>
                  <a:lnTo>
                    <a:pt x="1745874" y="35054"/>
                  </a:lnTo>
                  <a:lnTo>
                    <a:pt x="1754560" y="34633"/>
                  </a:lnTo>
                  <a:lnTo>
                    <a:pt x="1763246" y="34213"/>
                  </a:lnTo>
                  <a:lnTo>
                    <a:pt x="1771932" y="33794"/>
                  </a:lnTo>
                  <a:lnTo>
                    <a:pt x="1780618" y="33378"/>
                  </a:lnTo>
                  <a:lnTo>
                    <a:pt x="1789303" y="32963"/>
                  </a:lnTo>
                  <a:lnTo>
                    <a:pt x="1797989" y="32549"/>
                  </a:lnTo>
                  <a:lnTo>
                    <a:pt x="1806675" y="32137"/>
                  </a:lnTo>
                  <a:lnTo>
                    <a:pt x="1815361" y="31727"/>
                  </a:lnTo>
                  <a:lnTo>
                    <a:pt x="1824047" y="31318"/>
                  </a:lnTo>
                  <a:lnTo>
                    <a:pt x="1832733" y="30911"/>
                  </a:lnTo>
                  <a:lnTo>
                    <a:pt x="1841419" y="30505"/>
                  </a:lnTo>
                  <a:lnTo>
                    <a:pt x="1850105" y="30101"/>
                  </a:lnTo>
                  <a:lnTo>
                    <a:pt x="1858791" y="29698"/>
                  </a:lnTo>
                  <a:lnTo>
                    <a:pt x="1867477" y="29296"/>
                  </a:lnTo>
                  <a:lnTo>
                    <a:pt x="1876163" y="28897"/>
                  </a:lnTo>
                  <a:lnTo>
                    <a:pt x="1884849" y="28498"/>
                  </a:lnTo>
                  <a:lnTo>
                    <a:pt x="1893535" y="28102"/>
                  </a:lnTo>
                  <a:lnTo>
                    <a:pt x="1902221" y="27706"/>
                  </a:lnTo>
                  <a:lnTo>
                    <a:pt x="1910907" y="27312"/>
                  </a:lnTo>
                  <a:lnTo>
                    <a:pt x="1919593" y="26920"/>
                  </a:lnTo>
                  <a:lnTo>
                    <a:pt x="1928279" y="26529"/>
                  </a:lnTo>
                  <a:lnTo>
                    <a:pt x="1936964" y="26139"/>
                  </a:lnTo>
                  <a:lnTo>
                    <a:pt x="1945650" y="25751"/>
                  </a:lnTo>
                  <a:lnTo>
                    <a:pt x="1954336" y="25364"/>
                  </a:lnTo>
                  <a:lnTo>
                    <a:pt x="1963022" y="24978"/>
                  </a:lnTo>
                  <a:lnTo>
                    <a:pt x="1971708" y="24594"/>
                  </a:lnTo>
                  <a:lnTo>
                    <a:pt x="1980394" y="24211"/>
                  </a:lnTo>
                  <a:lnTo>
                    <a:pt x="1989080" y="23830"/>
                  </a:lnTo>
                  <a:lnTo>
                    <a:pt x="1997766" y="23449"/>
                  </a:lnTo>
                  <a:lnTo>
                    <a:pt x="2006452" y="23071"/>
                  </a:lnTo>
                  <a:lnTo>
                    <a:pt x="2015138" y="22693"/>
                  </a:lnTo>
                  <a:lnTo>
                    <a:pt x="2023824" y="22317"/>
                  </a:lnTo>
                  <a:lnTo>
                    <a:pt x="2032510" y="21942"/>
                  </a:lnTo>
                  <a:lnTo>
                    <a:pt x="2041196" y="21569"/>
                  </a:lnTo>
                  <a:lnTo>
                    <a:pt x="2049882" y="21196"/>
                  </a:lnTo>
                  <a:lnTo>
                    <a:pt x="2058568" y="20825"/>
                  </a:lnTo>
                  <a:lnTo>
                    <a:pt x="2067254" y="20456"/>
                  </a:lnTo>
                  <a:lnTo>
                    <a:pt x="2075940" y="20087"/>
                  </a:lnTo>
                  <a:lnTo>
                    <a:pt x="2084625" y="19720"/>
                  </a:lnTo>
                  <a:lnTo>
                    <a:pt x="2093311" y="19354"/>
                  </a:lnTo>
                  <a:lnTo>
                    <a:pt x="2101997" y="18989"/>
                  </a:lnTo>
                  <a:lnTo>
                    <a:pt x="2110683" y="18625"/>
                  </a:lnTo>
                  <a:lnTo>
                    <a:pt x="2119369" y="18263"/>
                  </a:lnTo>
                  <a:lnTo>
                    <a:pt x="2128055" y="17902"/>
                  </a:lnTo>
                  <a:lnTo>
                    <a:pt x="2136741" y="17542"/>
                  </a:lnTo>
                  <a:lnTo>
                    <a:pt x="2145427" y="17183"/>
                  </a:lnTo>
                  <a:lnTo>
                    <a:pt x="2154113" y="16826"/>
                  </a:lnTo>
                  <a:lnTo>
                    <a:pt x="2162799" y="16470"/>
                  </a:lnTo>
                  <a:lnTo>
                    <a:pt x="2171485" y="16114"/>
                  </a:lnTo>
                  <a:lnTo>
                    <a:pt x="2180171" y="15760"/>
                  </a:lnTo>
                  <a:lnTo>
                    <a:pt x="2188857" y="15407"/>
                  </a:lnTo>
                  <a:lnTo>
                    <a:pt x="2197543" y="15056"/>
                  </a:lnTo>
                  <a:lnTo>
                    <a:pt x="2206229" y="14705"/>
                  </a:lnTo>
                  <a:lnTo>
                    <a:pt x="2214915" y="14356"/>
                  </a:lnTo>
                  <a:lnTo>
                    <a:pt x="2223601" y="14007"/>
                  </a:lnTo>
                  <a:lnTo>
                    <a:pt x="2232286" y="13660"/>
                  </a:lnTo>
                  <a:lnTo>
                    <a:pt x="2240972" y="13314"/>
                  </a:lnTo>
                  <a:lnTo>
                    <a:pt x="2249658" y="12969"/>
                  </a:lnTo>
                  <a:lnTo>
                    <a:pt x="2258344" y="12625"/>
                  </a:lnTo>
                  <a:lnTo>
                    <a:pt x="2267030" y="12282"/>
                  </a:lnTo>
                  <a:lnTo>
                    <a:pt x="2275716" y="11941"/>
                  </a:lnTo>
                  <a:lnTo>
                    <a:pt x="2284402" y="11600"/>
                  </a:lnTo>
                  <a:lnTo>
                    <a:pt x="2293088" y="11260"/>
                  </a:lnTo>
                  <a:lnTo>
                    <a:pt x="2301774" y="10922"/>
                  </a:lnTo>
                  <a:lnTo>
                    <a:pt x="2310460" y="10584"/>
                  </a:lnTo>
                  <a:lnTo>
                    <a:pt x="2319146" y="10248"/>
                  </a:lnTo>
                  <a:lnTo>
                    <a:pt x="2327832" y="9912"/>
                  </a:lnTo>
                  <a:lnTo>
                    <a:pt x="2336518" y="9578"/>
                  </a:lnTo>
                  <a:lnTo>
                    <a:pt x="2345204" y="9245"/>
                  </a:lnTo>
                  <a:lnTo>
                    <a:pt x="2353890" y="8912"/>
                  </a:lnTo>
                  <a:lnTo>
                    <a:pt x="2362576" y="8581"/>
                  </a:lnTo>
                  <a:lnTo>
                    <a:pt x="2371262" y="8251"/>
                  </a:lnTo>
                  <a:lnTo>
                    <a:pt x="2379948" y="7922"/>
                  </a:lnTo>
                  <a:lnTo>
                    <a:pt x="2388633" y="7593"/>
                  </a:lnTo>
                  <a:lnTo>
                    <a:pt x="2397319" y="7266"/>
                  </a:lnTo>
                  <a:lnTo>
                    <a:pt x="2406005" y="6940"/>
                  </a:lnTo>
                  <a:lnTo>
                    <a:pt x="2414691" y="6615"/>
                  </a:lnTo>
                  <a:lnTo>
                    <a:pt x="2423377" y="6290"/>
                  </a:lnTo>
                  <a:lnTo>
                    <a:pt x="2432063" y="5967"/>
                  </a:lnTo>
                  <a:lnTo>
                    <a:pt x="2440749" y="5644"/>
                  </a:lnTo>
                  <a:lnTo>
                    <a:pt x="2449435" y="5323"/>
                  </a:lnTo>
                  <a:lnTo>
                    <a:pt x="2458121" y="5002"/>
                  </a:lnTo>
                  <a:lnTo>
                    <a:pt x="2466807" y="4683"/>
                  </a:lnTo>
                  <a:lnTo>
                    <a:pt x="2475493" y="4364"/>
                  </a:lnTo>
                  <a:lnTo>
                    <a:pt x="2484179" y="4047"/>
                  </a:lnTo>
                  <a:lnTo>
                    <a:pt x="2492865" y="3730"/>
                  </a:lnTo>
                  <a:lnTo>
                    <a:pt x="2501551" y="3414"/>
                  </a:lnTo>
                  <a:lnTo>
                    <a:pt x="2510237" y="3099"/>
                  </a:lnTo>
                  <a:lnTo>
                    <a:pt x="2518923" y="2785"/>
                  </a:lnTo>
                  <a:lnTo>
                    <a:pt x="2527609" y="2472"/>
                  </a:lnTo>
                  <a:lnTo>
                    <a:pt x="2536294" y="2160"/>
                  </a:lnTo>
                  <a:lnTo>
                    <a:pt x="2544980" y="1849"/>
                  </a:lnTo>
                  <a:lnTo>
                    <a:pt x="2553666" y="1538"/>
                  </a:lnTo>
                  <a:lnTo>
                    <a:pt x="2562352" y="1229"/>
                  </a:lnTo>
                  <a:lnTo>
                    <a:pt x="2571038" y="920"/>
                  </a:lnTo>
                  <a:lnTo>
                    <a:pt x="2579724" y="612"/>
                  </a:lnTo>
                  <a:lnTo>
                    <a:pt x="2588410" y="306"/>
                  </a:lnTo>
                  <a:lnTo>
                    <a:pt x="2597096" y="0"/>
                  </a:lnTo>
                </a:path>
              </a:pathLst>
            </a:custGeom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g1857"/>
            <p:cNvSpPr/>
            <p:nvPr/>
          </p:nvSpPr>
          <p:spPr>
            <a:xfrm>
              <a:off x="5976257" y="4960399"/>
              <a:ext cx="2597096" cy="292422"/>
            </a:xfrm>
            <a:custGeom>
              <a:avLst/>
              <a:pathLst>
                <a:path w="2597096" h="292422">
                  <a:moveTo>
                    <a:pt x="0" y="199548"/>
                  </a:moveTo>
                  <a:lnTo>
                    <a:pt x="8685" y="198397"/>
                  </a:lnTo>
                  <a:lnTo>
                    <a:pt x="17371" y="197264"/>
                  </a:lnTo>
                  <a:lnTo>
                    <a:pt x="26057" y="196149"/>
                  </a:lnTo>
                  <a:lnTo>
                    <a:pt x="34743" y="195052"/>
                  </a:lnTo>
                  <a:lnTo>
                    <a:pt x="43429" y="193971"/>
                  </a:lnTo>
                  <a:lnTo>
                    <a:pt x="52115" y="192906"/>
                  </a:lnTo>
                  <a:lnTo>
                    <a:pt x="60801" y="191857"/>
                  </a:lnTo>
                  <a:lnTo>
                    <a:pt x="69487" y="190822"/>
                  </a:lnTo>
                  <a:lnTo>
                    <a:pt x="78173" y="189802"/>
                  </a:lnTo>
                  <a:lnTo>
                    <a:pt x="86859" y="188796"/>
                  </a:lnTo>
                  <a:lnTo>
                    <a:pt x="95545" y="187804"/>
                  </a:lnTo>
                  <a:lnTo>
                    <a:pt x="104231" y="186824"/>
                  </a:lnTo>
                  <a:lnTo>
                    <a:pt x="112917" y="185857"/>
                  </a:lnTo>
                  <a:lnTo>
                    <a:pt x="121603" y="184902"/>
                  </a:lnTo>
                  <a:lnTo>
                    <a:pt x="130289" y="183958"/>
                  </a:lnTo>
                  <a:lnTo>
                    <a:pt x="138975" y="183026"/>
                  </a:lnTo>
                  <a:lnTo>
                    <a:pt x="147661" y="182105"/>
                  </a:lnTo>
                  <a:lnTo>
                    <a:pt x="156346" y="181194"/>
                  </a:lnTo>
                  <a:lnTo>
                    <a:pt x="165032" y="180293"/>
                  </a:lnTo>
                  <a:lnTo>
                    <a:pt x="173718" y="179402"/>
                  </a:lnTo>
                  <a:lnTo>
                    <a:pt x="182404" y="178521"/>
                  </a:lnTo>
                  <a:lnTo>
                    <a:pt x="191090" y="177648"/>
                  </a:lnTo>
                  <a:lnTo>
                    <a:pt x="199776" y="176785"/>
                  </a:lnTo>
                  <a:lnTo>
                    <a:pt x="208462" y="175930"/>
                  </a:lnTo>
                  <a:lnTo>
                    <a:pt x="217148" y="175083"/>
                  </a:lnTo>
                  <a:lnTo>
                    <a:pt x="225834" y="174243"/>
                  </a:lnTo>
                  <a:lnTo>
                    <a:pt x="234520" y="173412"/>
                  </a:lnTo>
                  <a:lnTo>
                    <a:pt x="243206" y="172588"/>
                  </a:lnTo>
                  <a:lnTo>
                    <a:pt x="251892" y="171770"/>
                  </a:lnTo>
                  <a:lnTo>
                    <a:pt x="260578" y="170960"/>
                  </a:lnTo>
                  <a:lnTo>
                    <a:pt x="269264" y="170156"/>
                  </a:lnTo>
                  <a:lnTo>
                    <a:pt x="277950" y="169358"/>
                  </a:lnTo>
                  <a:lnTo>
                    <a:pt x="286636" y="168566"/>
                  </a:lnTo>
                  <a:lnTo>
                    <a:pt x="295322" y="167780"/>
                  </a:lnTo>
                  <a:lnTo>
                    <a:pt x="304007" y="166999"/>
                  </a:lnTo>
                  <a:lnTo>
                    <a:pt x="312693" y="166224"/>
                  </a:lnTo>
                  <a:lnTo>
                    <a:pt x="321379" y="165454"/>
                  </a:lnTo>
                  <a:lnTo>
                    <a:pt x="330065" y="164688"/>
                  </a:lnTo>
                  <a:lnTo>
                    <a:pt x="338751" y="163926"/>
                  </a:lnTo>
                  <a:lnTo>
                    <a:pt x="347437" y="163170"/>
                  </a:lnTo>
                  <a:lnTo>
                    <a:pt x="356123" y="162417"/>
                  </a:lnTo>
                  <a:lnTo>
                    <a:pt x="364809" y="161667"/>
                  </a:lnTo>
                  <a:lnTo>
                    <a:pt x="373495" y="160922"/>
                  </a:lnTo>
                  <a:lnTo>
                    <a:pt x="382181" y="160180"/>
                  </a:lnTo>
                  <a:lnTo>
                    <a:pt x="390867" y="159441"/>
                  </a:lnTo>
                  <a:lnTo>
                    <a:pt x="399553" y="158704"/>
                  </a:lnTo>
                  <a:lnTo>
                    <a:pt x="408239" y="157971"/>
                  </a:lnTo>
                  <a:lnTo>
                    <a:pt x="416925" y="157240"/>
                  </a:lnTo>
                  <a:lnTo>
                    <a:pt x="425611" y="156511"/>
                  </a:lnTo>
                  <a:lnTo>
                    <a:pt x="434297" y="155784"/>
                  </a:lnTo>
                  <a:lnTo>
                    <a:pt x="442983" y="155060"/>
                  </a:lnTo>
                  <a:lnTo>
                    <a:pt x="451668" y="154336"/>
                  </a:lnTo>
                  <a:lnTo>
                    <a:pt x="460354" y="153615"/>
                  </a:lnTo>
                  <a:lnTo>
                    <a:pt x="469040" y="152894"/>
                  </a:lnTo>
                  <a:lnTo>
                    <a:pt x="477726" y="152174"/>
                  </a:lnTo>
                  <a:lnTo>
                    <a:pt x="486412" y="151456"/>
                  </a:lnTo>
                  <a:lnTo>
                    <a:pt x="495098" y="150737"/>
                  </a:lnTo>
                  <a:lnTo>
                    <a:pt x="503784" y="150020"/>
                  </a:lnTo>
                  <a:lnTo>
                    <a:pt x="512470" y="149302"/>
                  </a:lnTo>
                  <a:lnTo>
                    <a:pt x="521156" y="148585"/>
                  </a:lnTo>
                  <a:lnTo>
                    <a:pt x="529842" y="147867"/>
                  </a:lnTo>
                  <a:lnTo>
                    <a:pt x="538528" y="147149"/>
                  </a:lnTo>
                  <a:lnTo>
                    <a:pt x="547214" y="146431"/>
                  </a:lnTo>
                  <a:lnTo>
                    <a:pt x="555900" y="145712"/>
                  </a:lnTo>
                  <a:lnTo>
                    <a:pt x="564586" y="144992"/>
                  </a:lnTo>
                  <a:lnTo>
                    <a:pt x="573272" y="144271"/>
                  </a:lnTo>
                  <a:lnTo>
                    <a:pt x="581958" y="143550"/>
                  </a:lnTo>
                  <a:lnTo>
                    <a:pt x="590644" y="142827"/>
                  </a:lnTo>
                  <a:lnTo>
                    <a:pt x="599329" y="142102"/>
                  </a:lnTo>
                  <a:lnTo>
                    <a:pt x="608015" y="141376"/>
                  </a:lnTo>
                  <a:lnTo>
                    <a:pt x="616701" y="140649"/>
                  </a:lnTo>
                  <a:lnTo>
                    <a:pt x="625387" y="139919"/>
                  </a:lnTo>
                  <a:lnTo>
                    <a:pt x="634073" y="139189"/>
                  </a:lnTo>
                  <a:lnTo>
                    <a:pt x="642759" y="138456"/>
                  </a:lnTo>
                  <a:lnTo>
                    <a:pt x="651445" y="137721"/>
                  </a:lnTo>
                  <a:lnTo>
                    <a:pt x="660131" y="136984"/>
                  </a:lnTo>
                  <a:lnTo>
                    <a:pt x="668817" y="136245"/>
                  </a:lnTo>
                  <a:lnTo>
                    <a:pt x="677503" y="135505"/>
                  </a:lnTo>
                  <a:lnTo>
                    <a:pt x="686189" y="134762"/>
                  </a:lnTo>
                  <a:lnTo>
                    <a:pt x="694875" y="134017"/>
                  </a:lnTo>
                  <a:lnTo>
                    <a:pt x="703561" y="133270"/>
                  </a:lnTo>
                  <a:lnTo>
                    <a:pt x="712247" y="132520"/>
                  </a:lnTo>
                  <a:lnTo>
                    <a:pt x="720933" y="131769"/>
                  </a:lnTo>
                  <a:lnTo>
                    <a:pt x="729619" y="131016"/>
                  </a:lnTo>
                  <a:lnTo>
                    <a:pt x="738305" y="130261"/>
                  </a:lnTo>
                  <a:lnTo>
                    <a:pt x="746990" y="129503"/>
                  </a:lnTo>
                  <a:lnTo>
                    <a:pt x="755676" y="128744"/>
                  </a:lnTo>
                  <a:lnTo>
                    <a:pt x="764362" y="127983"/>
                  </a:lnTo>
                  <a:lnTo>
                    <a:pt x="773048" y="127221"/>
                  </a:lnTo>
                  <a:lnTo>
                    <a:pt x="781734" y="126457"/>
                  </a:lnTo>
                  <a:lnTo>
                    <a:pt x="790420" y="125691"/>
                  </a:lnTo>
                  <a:lnTo>
                    <a:pt x="799106" y="124924"/>
                  </a:lnTo>
                  <a:lnTo>
                    <a:pt x="807792" y="124155"/>
                  </a:lnTo>
                  <a:lnTo>
                    <a:pt x="816478" y="123385"/>
                  </a:lnTo>
                  <a:lnTo>
                    <a:pt x="825164" y="122614"/>
                  </a:lnTo>
                  <a:lnTo>
                    <a:pt x="833850" y="121842"/>
                  </a:lnTo>
                  <a:lnTo>
                    <a:pt x="842536" y="121070"/>
                  </a:lnTo>
                  <a:lnTo>
                    <a:pt x="851222" y="120296"/>
                  </a:lnTo>
                  <a:lnTo>
                    <a:pt x="859908" y="119522"/>
                  </a:lnTo>
                  <a:lnTo>
                    <a:pt x="868594" y="118747"/>
                  </a:lnTo>
                  <a:lnTo>
                    <a:pt x="877280" y="117972"/>
                  </a:lnTo>
                  <a:lnTo>
                    <a:pt x="885966" y="117196"/>
                  </a:lnTo>
                  <a:lnTo>
                    <a:pt x="894651" y="116421"/>
                  </a:lnTo>
                  <a:lnTo>
                    <a:pt x="903337" y="115645"/>
                  </a:lnTo>
                  <a:lnTo>
                    <a:pt x="912023" y="114869"/>
                  </a:lnTo>
                  <a:lnTo>
                    <a:pt x="920709" y="114094"/>
                  </a:lnTo>
                  <a:lnTo>
                    <a:pt x="929395" y="113319"/>
                  </a:lnTo>
                  <a:lnTo>
                    <a:pt x="938081" y="112544"/>
                  </a:lnTo>
                  <a:lnTo>
                    <a:pt x="946767" y="111770"/>
                  </a:lnTo>
                  <a:lnTo>
                    <a:pt x="955453" y="110996"/>
                  </a:lnTo>
                  <a:lnTo>
                    <a:pt x="964139" y="110223"/>
                  </a:lnTo>
                  <a:lnTo>
                    <a:pt x="972825" y="109451"/>
                  </a:lnTo>
                  <a:lnTo>
                    <a:pt x="981511" y="108680"/>
                  </a:lnTo>
                  <a:lnTo>
                    <a:pt x="990197" y="107910"/>
                  </a:lnTo>
                  <a:lnTo>
                    <a:pt x="998883" y="107141"/>
                  </a:lnTo>
                  <a:lnTo>
                    <a:pt x="1007569" y="106373"/>
                  </a:lnTo>
                  <a:lnTo>
                    <a:pt x="1016255" y="105607"/>
                  </a:lnTo>
                  <a:lnTo>
                    <a:pt x="1024941" y="104842"/>
                  </a:lnTo>
                  <a:lnTo>
                    <a:pt x="1033627" y="104078"/>
                  </a:lnTo>
                  <a:lnTo>
                    <a:pt x="1042312" y="103315"/>
                  </a:lnTo>
                  <a:lnTo>
                    <a:pt x="1050998" y="102555"/>
                  </a:lnTo>
                  <a:lnTo>
                    <a:pt x="1059684" y="101796"/>
                  </a:lnTo>
                  <a:lnTo>
                    <a:pt x="1068370" y="101038"/>
                  </a:lnTo>
                  <a:lnTo>
                    <a:pt x="1077056" y="100282"/>
                  </a:lnTo>
                  <a:lnTo>
                    <a:pt x="1085742" y="99529"/>
                  </a:lnTo>
                  <a:lnTo>
                    <a:pt x="1094428" y="98776"/>
                  </a:lnTo>
                  <a:lnTo>
                    <a:pt x="1103114" y="98026"/>
                  </a:lnTo>
                  <a:lnTo>
                    <a:pt x="1111800" y="97278"/>
                  </a:lnTo>
                  <a:lnTo>
                    <a:pt x="1120486" y="96532"/>
                  </a:lnTo>
                  <a:lnTo>
                    <a:pt x="1129172" y="95788"/>
                  </a:lnTo>
                  <a:lnTo>
                    <a:pt x="1137858" y="95045"/>
                  </a:lnTo>
                  <a:lnTo>
                    <a:pt x="1146544" y="94305"/>
                  </a:lnTo>
                  <a:lnTo>
                    <a:pt x="1155230" y="93567"/>
                  </a:lnTo>
                  <a:lnTo>
                    <a:pt x="1163916" y="92832"/>
                  </a:lnTo>
                  <a:lnTo>
                    <a:pt x="1172602" y="92098"/>
                  </a:lnTo>
                  <a:lnTo>
                    <a:pt x="1181288" y="91367"/>
                  </a:lnTo>
                  <a:lnTo>
                    <a:pt x="1189974" y="90637"/>
                  </a:lnTo>
                  <a:lnTo>
                    <a:pt x="1198659" y="89910"/>
                  </a:lnTo>
                  <a:lnTo>
                    <a:pt x="1207345" y="89186"/>
                  </a:lnTo>
                  <a:lnTo>
                    <a:pt x="1216031" y="88464"/>
                  </a:lnTo>
                  <a:lnTo>
                    <a:pt x="1224717" y="87744"/>
                  </a:lnTo>
                  <a:lnTo>
                    <a:pt x="1233403" y="87026"/>
                  </a:lnTo>
                  <a:lnTo>
                    <a:pt x="1242089" y="86311"/>
                  </a:lnTo>
                  <a:lnTo>
                    <a:pt x="1250775" y="85598"/>
                  </a:lnTo>
                  <a:lnTo>
                    <a:pt x="1259461" y="84887"/>
                  </a:lnTo>
                  <a:lnTo>
                    <a:pt x="1268147" y="84179"/>
                  </a:lnTo>
                  <a:lnTo>
                    <a:pt x="1276833" y="83473"/>
                  </a:lnTo>
                  <a:lnTo>
                    <a:pt x="1285519" y="82770"/>
                  </a:lnTo>
                  <a:lnTo>
                    <a:pt x="1294205" y="82068"/>
                  </a:lnTo>
                  <a:lnTo>
                    <a:pt x="1302891" y="81370"/>
                  </a:lnTo>
                  <a:lnTo>
                    <a:pt x="1311577" y="80674"/>
                  </a:lnTo>
                  <a:lnTo>
                    <a:pt x="1320263" y="79980"/>
                  </a:lnTo>
                  <a:lnTo>
                    <a:pt x="1328949" y="79288"/>
                  </a:lnTo>
                  <a:lnTo>
                    <a:pt x="1337635" y="78599"/>
                  </a:lnTo>
                  <a:lnTo>
                    <a:pt x="1346320" y="77913"/>
                  </a:lnTo>
                  <a:lnTo>
                    <a:pt x="1355006" y="77229"/>
                  </a:lnTo>
                  <a:lnTo>
                    <a:pt x="1363692" y="76547"/>
                  </a:lnTo>
                  <a:lnTo>
                    <a:pt x="1372378" y="75868"/>
                  </a:lnTo>
                  <a:lnTo>
                    <a:pt x="1381064" y="75191"/>
                  </a:lnTo>
                  <a:lnTo>
                    <a:pt x="1389750" y="74516"/>
                  </a:lnTo>
                  <a:lnTo>
                    <a:pt x="1398436" y="73844"/>
                  </a:lnTo>
                  <a:lnTo>
                    <a:pt x="1407122" y="73175"/>
                  </a:lnTo>
                  <a:lnTo>
                    <a:pt x="1415808" y="72507"/>
                  </a:lnTo>
                  <a:lnTo>
                    <a:pt x="1424494" y="71842"/>
                  </a:lnTo>
                  <a:lnTo>
                    <a:pt x="1433180" y="71180"/>
                  </a:lnTo>
                  <a:lnTo>
                    <a:pt x="1441866" y="70520"/>
                  </a:lnTo>
                  <a:lnTo>
                    <a:pt x="1450552" y="69862"/>
                  </a:lnTo>
                  <a:lnTo>
                    <a:pt x="1459238" y="69207"/>
                  </a:lnTo>
                  <a:lnTo>
                    <a:pt x="1467924" y="68553"/>
                  </a:lnTo>
                  <a:lnTo>
                    <a:pt x="1476610" y="67903"/>
                  </a:lnTo>
                  <a:lnTo>
                    <a:pt x="1485296" y="67254"/>
                  </a:lnTo>
                  <a:lnTo>
                    <a:pt x="1493981" y="66608"/>
                  </a:lnTo>
                  <a:lnTo>
                    <a:pt x="1502667" y="65965"/>
                  </a:lnTo>
                  <a:lnTo>
                    <a:pt x="1511353" y="65323"/>
                  </a:lnTo>
                  <a:lnTo>
                    <a:pt x="1520039" y="64684"/>
                  </a:lnTo>
                  <a:lnTo>
                    <a:pt x="1528725" y="64048"/>
                  </a:lnTo>
                  <a:lnTo>
                    <a:pt x="1537411" y="63413"/>
                  </a:lnTo>
                  <a:lnTo>
                    <a:pt x="1546097" y="62781"/>
                  </a:lnTo>
                  <a:lnTo>
                    <a:pt x="1554783" y="62151"/>
                  </a:lnTo>
                  <a:lnTo>
                    <a:pt x="1563469" y="61523"/>
                  </a:lnTo>
                  <a:lnTo>
                    <a:pt x="1572155" y="60898"/>
                  </a:lnTo>
                  <a:lnTo>
                    <a:pt x="1580841" y="60275"/>
                  </a:lnTo>
                  <a:lnTo>
                    <a:pt x="1589527" y="59654"/>
                  </a:lnTo>
                  <a:lnTo>
                    <a:pt x="1598213" y="59035"/>
                  </a:lnTo>
                  <a:lnTo>
                    <a:pt x="1606899" y="58419"/>
                  </a:lnTo>
                  <a:lnTo>
                    <a:pt x="1615585" y="57805"/>
                  </a:lnTo>
                  <a:lnTo>
                    <a:pt x="1624271" y="57192"/>
                  </a:lnTo>
                  <a:lnTo>
                    <a:pt x="1632957" y="56583"/>
                  </a:lnTo>
                  <a:lnTo>
                    <a:pt x="1641642" y="55975"/>
                  </a:lnTo>
                  <a:lnTo>
                    <a:pt x="1650328" y="55369"/>
                  </a:lnTo>
                  <a:lnTo>
                    <a:pt x="1659014" y="54766"/>
                  </a:lnTo>
                  <a:lnTo>
                    <a:pt x="1667700" y="54164"/>
                  </a:lnTo>
                  <a:lnTo>
                    <a:pt x="1676386" y="53565"/>
                  </a:lnTo>
                  <a:lnTo>
                    <a:pt x="1685072" y="52968"/>
                  </a:lnTo>
                  <a:lnTo>
                    <a:pt x="1693758" y="52373"/>
                  </a:lnTo>
                  <a:lnTo>
                    <a:pt x="1702444" y="51780"/>
                  </a:lnTo>
                  <a:lnTo>
                    <a:pt x="1711130" y="51190"/>
                  </a:lnTo>
                  <a:lnTo>
                    <a:pt x="1719816" y="50601"/>
                  </a:lnTo>
                  <a:lnTo>
                    <a:pt x="1728502" y="50014"/>
                  </a:lnTo>
                  <a:lnTo>
                    <a:pt x="1737188" y="49430"/>
                  </a:lnTo>
                  <a:lnTo>
                    <a:pt x="1745874" y="48847"/>
                  </a:lnTo>
                  <a:lnTo>
                    <a:pt x="1754560" y="48267"/>
                  </a:lnTo>
                  <a:lnTo>
                    <a:pt x="1763246" y="47688"/>
                  </a:lnTo>
                  <a:lnTo>
                    <a:pt x="1771932" y="47112"/>
                  </a:lnTo>
                  <a:lnTo>
                    <a:pt x="1780618" y="46537"/>
                  </a:lnTo>
                  <a:lnTo>
                    <a:pt x="1789303" y="45964"/>
                  </a:lnTo>
                  <a:lnTo>
                    <a:pt x="1797989" y="45394"/>
                  </a:lnTo>
                  <a:lnTo>
                    <a:pt x="1806675" y="44825"/>
                  </a:lnTo>
                  <a:lnTo>
                    <a:pt x="1815361" y="44259"/>
                  </a:lnTo>
                  <a:lnTo>
                    <a:pt x="1824047" y="43694"/>
                  </a:lnTo>
                  <a:lnTo>
                    <a:pt x="1832733" y="43131"/>
                  </a:lnTo>
                  <a:lnTo>
                    <a:pt x="1841419" y="42570"/>
                  </a:lnTo>
                  <a:lnTo>
                    <a:pt x="1850105" y="42011"/>
                  </a:lnTo>
                  <a:lnTo>
                    <a:pt x="1858791" y="41454"/>
                  </a:lnTo>
                  <a:lnTo>
                    <a:pt x="1867477" y="40899"/>
                  </a:lnTo>
                  <a:lnTo>
                    <a:pt x="1876163" y="40346"/>
                  </a:lnTo>
                  <a:lnTo>
                    <a:pt x="1884849" y="39794"/>
                  </a:lnTo>
                  <a:lnTo>
                    <a:pt x="1893535" y="39244"/>
                  </a:lnTo>
                  <a:lnTo>
                    <a:pt x="1902221" y="38697"/>
                  </a:lnTo>
                  <a:lnTo>
                    <a:pt x="1910907" y="38151"/>
                  </a:lnTo>
                  <a:lnTo>
                    <a:pt x="1919593" y="37607"/>
                  </a:lnTo>
                  <a:lnTo>
                    <a:pt x="1928279" y="37064"/>
                  </a:lnTo>
                  <a:lnTo>
                    <a:pt x="1936964" y="36524"/>
                  </a:lnTo>
                  <a:lnTo>
                    <a:pt x="1945650" y="35985"/>
                  </a:lnTo>
                  <a:lnTo>
                    <a:pt x="1954336" y="35448"/>
                  </a:lnTo>
                  <a:lnTo>
                    <a:pt x="1963022" y="34913"/>
                  </a:lnTo>
                  <a:lnTo>
                    <a:pt x="1971708" y="34379"/>
                  </a:lnTo>
                  <a:lnTo>
                    <a:pt x="1980394" y="33848"/>
                  </a:lnTo>
                  <a:lnTo>
                    <a:pt x="1989080" y="33318"/>
                  </a:lnTo>
                  <a:lnTo>
                    <a:pt x="1997766" y="32789"/>
                  </a:lnTo>
                  <a:lnTo>
                    <a:pt x="2006452" y="32263"/>
                  </a:lnTo>
                  <a:lnTo>
                    <a:pt x="2015138" y="31738"/>
                  </a:lnTo>
                  <a:lnTo>
                    <a:pt x="2023824" y="31215"/>
                  </a:lnTo>
                  <a:lnTo>
                    <a:pt x="2032510" y="30694"/>
                  </a:lnTo>
                  <a:lnTo>
                    <a:pt x="2041196" y="30174"/>
                  </a:lnTo>
                  <a:lnTo>
                    <a:pt x="2049882" y="29656"/>
                  </a:lnTo>
                  <a:lnTo>
                    <a:pt x="2058568" y="29139"/>
                  </a:lnTo>
                  <a:lnTo>
                    <a:pt x="2067254" y="28624"/>
                  </a:lnTo>
                  <a:lnTo>
                    <a:pt x="2075940" y="28111"/>
                  </a:lnTo>
                  <a:lnTo>
                    <a:pt x="2084625" y="27600"/>
                  </a:lnTo>
                  <a:lnTo>
                    <a:pt x="2093311" y="27090"/>
                  </a:lnTo>
                  <a:lnTo>
                    <a:pt x="2101997" y="26582"/>
                  </a:lnTo>
                  <a:lnTo>
                    <a:pt x="2110683" y="26075"/>
                  </a:lnTo>
                  <a:lnTo>
                    <a:pt x="2119369" y="25570"/>
                  </a:lnTo>
                  <a:lnTo>
                    <a:pt x="2128055" y="25066"/>
                  </a:lnTo>
                  <a:lnTo>
                    <a:pt x="2136741" y="24564"/>
                  </a:lnTo>
                  <a:lnTo>
                    <a:pt x="2145427" y="24064"/>
                  </a:lnTo>
                  <a:lnTo>
                    <a:pt x="2154113" y="23565"/>
                  </a:lnTo>
                  <a:lnTo>
                    <a:pt x="2162799" y="23068"/>
                  </a:lnTo>
                  <a:lnTo>
                    <a:pt x="2171485" y="22572"/>
                  </a:lnTo>
                  <a:lnTo>
                    <a:pt x="2180171" y="22078"/>
                  </a:lnTo>
                  <a:lnTo>
                    <a:pt x="2188857" y="21586"/>
                  </a:lnTo>
                  <a:lnTo>
                    <a:pt x="2197543" y="21094"/>
                  </a:lnTo>
                  <a:lnTo>
                    <a:pt x="2206229" y="20605"/>
                  </a:lnTo>
                  <a:lnTo>
                    <a:pt x="2214915" y="20117"/>
                  </a:lnTo>
                  <a:lnTo>
                    <a:pt x="2223601" y="19630"/>
                  </a:lnTo>
                  <a:lnTo>
                    <a:pt x="2232286" y="19145"/>
                  </a:lnTo>
                  <a:lnTo>
                    <a:pt x="2240972" y="18661"/>
                  </a:lnTo>
                  <a:lnTo>
                    <a:pt x="2249658" y="18179"/>
                  </a:lnTo>
                  <a:lnTo>
                    <a:pt x="2258344" y="17698"/>
                  </a:lnTo>
                  <a:lnTo>
                    <a:pt x="2267030" y="17219"/>
                  </a:lnTo>
                  <a:lnTo>
                    <a:pt x="2275716" y="16741"/>
                  </a:lnTo>
                  <a:lnTo>
                    <a:pt x="2284402" y="16264"/>
                  </a:lnTo>
                  <a:lnTo>
                    <a:pt x="2293088" y="15789"/>
                  </a:lnTo>
                  <a:lnTo>
                    <a:pt x="2301774" y="15316"/>
                  </a:lnTo>
                  <a:lnTo>
                    <a:pt x="2310460" y="14843"/>
                  </a:lnTo>
                  <a:lnTo>
                    <a:pt x="2319146" y="14372"/>
                  </a:lnTo>
                  <a:lnTo>
                    <a:pt x="2327832" y="13903"/>
                  </a:lnTo>
                  <a:lnTo>
                    <a:pt x="2336518" y="13435"/>
                  </a:lnTo>
                  <a:lnTo>
                    <a:pt x="2345204" y="12968"/>
                  </a:lnTo>
                  <a:lnTo>
                    <a:pt x="2353890" y="12503"/>
                  </a:lnTo>
                  <a:lnTo>
                    <a:pt x="2362576" y="12039"/>
                  </a:lnTo>
                  <a:lnTo>
                    <a:pt x="2371262" y="11576"/>
                  </a:lnTo>
                  <a:lnTo>
                    <a:pt x="2379948" y="11115"/>
                  </a:lnTo>
                  <a:lnTo>
                    <a:pt x="2388633" y="10655"/>
                  </a:lnTo>
                  <a:lnTo>
                    <a:pt x="2397319" y="10196"/>
                  </a:lnTo>
                  <a:lnTo>
                    <a:pt x="2406005" y="9739"/>
                  </a:lnTo>
                  <a:lnTo>
                    <a:pt x="2414691" y="9283"/>
                  </a:lnTo>
                  <a:lnTo>
                    <a:pt x="2423377" y="8829"/>
                  </a:lnTo>
                  <a:lnTo>
                    <a:pt x="2432063" y="8375"/>
                  </a:lnTo>
                  <a:lnTo>
                    <a:pt x="2440749" y="7923"/>
                  </a:lnTo>
                  <a:lnTo>
                    <a:pt x="2449435" y="7472"/>
                  </a:lnTo>
                  <a:lnTo>
                    <a:pt x="2458121" y="7023"/>
                  </a:lnTo>
                  <a:lnTo>
                    <a:pt x="2466807" y="6575"/>
                  </a:lnTo>
                  <a:lnTo>
                    <a:pt x="2475493" y="6128"/>
                  </a:lnTo>
                  <a:lnTo>
                    <a:pt x="2484179" y="5682"/>
                  </a:lnTo>
                  <a:lnTo>
                    <a:pt x="2492865" y="5238"/>
                  </a:lnTo>
                  <a:lnTo>
                    <a:pt x="2501551" y="4794"/>
                  </a:lnTo>
                  <a:lnTo>
                    <a:pt x="2510237" y="4352"/>
                  </a:lnTo>
                  <a:lnTo>
                    <a:pt x="2518923" y="3912"/>
                  </a:lnTo>
                  <a:lnTo>
                    <a:pt x="2527609" y="3472"/>
                  </a:lnTo>
                  <a:lnTo>
                    <a:pt x="2536294" y="3034"/>
                  </a:lnTo>
                  <a:lnTo>
                    <a:pt x="2544980" y="2597"/>
                  </a:lnTo>
                  <a:lnTo>
                    <a:pt x="2553666" y="2161"/>
                  </a:lnTo>
                  <a:lnTo>
                    <a:pt x="2562352" y="1726"/>
                  </a:lnTo>
                  <a:lnTo>
                    <a:pt x="2571038" y="1293"/>
                  </a:lnTo>
                  <a:lnTo>
                    <a:pt x="2579724" y="861"/>
                  </a:lnTo>
                  <a:lnTo>
                    <a:pt x="2588410" y="429"/>
                  </a:lnTo>
                  <a:lnTo>
                    <a:pt x="2597096" y="0"/>
                  </a:lnTo>
                  <a:lnTo>
                    <a:pt x="2597096" y="89873"/>
                  </a:lnTo>
                  <a:lnTo>
                    <a:pt x="2588410" y="90055"/>
                  </a:lnTo>
                  <a:lnTo>
                    <a:pt x="2579724" y="90237"/>
                  </a:lnTo>
                  <a:lnTo>
                    <a:pt x="2571038" y="90421"/>
                  </a:lnTo>
                  <a:lnTo>
                    <a:pt x="2562352" y="90604"/>
                  </a:lnTo>
                  <a:lnTo>
                    <a:pt x="2553666" y="90789"/>
                  </a:lnTo>
                  <a:lnTo>
                    <a:pt x="2544980" y="90974"/>
                  </a:lnTo>
                  <a:lnTo>
                    <a:pt x="2536294" y="91159"/>
                  </a:lnTo>
                  <a:lnTo>
                    <a:pt x="2527609" y="91345"/>
                  </a:lnTo>
                  <a:lnTo>
                    <a:pt x="2518923" y="91532"/>
                  </a:lnTo>
                  <a:lnTo>
                    <a:pt x="2510237" y="91719"/>
                  </a:lnTo>
                  <a:lnTo>
                    <a:pt x="2501551" y="91907"/>
                  </a:lnTo>
                  <a:lnTo>
                    <a:pt x="2492865" y="92096"/>
                  </a:lnTo>
                  <a:lnTo>
                    <a:pt x="2484179" y="92285"/>
                  </a:lnTo>
                  <a:lnTo>
                    <a:pt x="2475493" y="92474"/>
                  </a:lnTo>
                  <a:lnTo>
                    <a:pt x="2466807" y="92664"/>
                  </a:lnTo>
                  <a:lnTo>
                    <a:pt x="2458121" y="92855"/>
                  </a:lnTo>
                  <a:lnTo>
                    <a:pt x="2449435" y="93047"/>
                  </a:lnTo>
                  <a:lnTo>
                    <a:pt x="2440749" y="93239"/>
                  </a:lnTo>
                  <a:lnTo>
                    <a:pt x="2432063" y="93432"/>
                  </a:lnTo>
                  <a:lnTo>
                    <a:pt x="2423377" y="93625"/>
                  </a:lnTo>
                  <a:lnTo>
                    <a:pt x="2414691" y="93819"/>
                  </a:lnTo>
                  <a:lnTo>
                    <a:pt x="2406005" y="94014"/>
                  </a:lnTo>
                  <a:lnTo>
                    <a:pt x="2397319" y="94209"/>
                  </a:lnTo>
                  <a:lnTo>
                    <a:pt x="2388633" y="94405"/>
                  </a:lnTo>
                  <a:lnTo>
                    <a:pt x="2379948" y="94602"/>
                  </a:lnTo>
                  <a:lnTo>
                    <a:pt x="2371262" y="94799"/>
                  </a:lnTo>
                  <a:lnTo>
                    <a:pt x="2362576" y="94997"/>
                  </a:lnTo>
                  <a:lnTo>
                    <a:pt x="2353890" y="95195"/>
                  </a:lnTo>
                  <a:lnTo>
                    <a:pt x="2345204" y="95395"/>
                  </a:lnTo>
                  <a:lnTo>
                    <a:pt x="2336518" y="95595"/>
                  </a:lnTo>
                  <a:lnTo>
                    <a:pt x="2327832" y="95795"/>
                  </a:lnTo>
                  <a:lnTo>
                    <a:pt x="2319146" y="95997"/>
                  </a:lnTo>
                  <a:lnTo>
                    <a:pt x="2310460" y="96199"/>
                  </a:lnTo>
                  <a:lnTo>
                    <a:pt x="2301774" y="96401"/>
                  </a:lnTo>
                  <a:lnTo>
                    <a:pt x="2293088" y="96605"/>
                  </a:lnTo>
                  <a:lnTo>
                    <a:pt x="2284402" y="96809"/>
                  </a:lnTo>
                  <a:lnTo>
                    <a:pt x="2275716" y="97014"/>
                  </a:lnTo>
                  <a:lnTo>
                    <a:pt x="2267030" y="97219"/>
                  </a:lnTo>
                  <a:lnTo>
                    <a:pt x="2258344" y="97425"/>
                  </a:lnTo>
                  <a:lnTo>
                    <a:pt x="2249658" y="97632"/>
                  </a:lnTo>
                  <a:lnTo>
                    <a:pt x="2240972" y="97840"/>
                  </a:lnTo>
                  <a:lnTo>
                    <a:pt x="2232286" y="98049"/>
                  </a:lnTo>
                  <a:lnTo>
                    <a:pt x="2223601" y="98258"/>
                  </a:lnTo>
                  <a:lnTo>
                    <a:pt x="2214915" y="98468"/>
                  </a:lnTo>
                  <a:lnTo>
                    <a:pt x="2206229" y="98679"/>
                  </a:lnTo>
                  <a:lnTo>
                    <a:pt x="2197543" y="98890"/>
                  </a:lnTo>
                  <a:lnTo>
                    <a:pt x="2188857" y="99103"/>
                  </a:lnTo>
                  <a:lnTo>
                    <a:pt x="2180171" y="99316"/>
                  </a:lnTo>
                  <a:lnTo>
                    <a:pt x="2171485" y="99530"/>
                  </a:lnTo>
                  <a:lnTo>
                    <a:pt x="2162799" y="99744"/>
                  </a:lnTo>
                  <a:lnTo>
                    <a:pt x="2154113" y="99960"/>
                  </a:lnTo>
                  <a:lnTo>
                    <a:pt x="2145427" y="100176"/>
                  </a:lnTo>
                  <a:lnTo>
                    <a:pt x="2136741" y="100393"/>
                  </a:lnTo>
                  <a:lnTo>
                    <a:pt x="2128055" y="100611"/>
                  </a:lnTo>
                  <a:lnTo>
                    <a:pt x="2119369" y="100830"/>
                  </a:lnTo>
                  <a:lnTo>
                    <a:pt x="2110683" y="101049"/>
                  </a:lnTo>
                  <a:lnTo>
                    <a:pt x="2101997" y="101270"/>
                  </a:lnTo>
                  <a:lnTo>
                    <a:pt x="2093311" y="101491"/>
                  </a:lnTo>
                  <a:lnTo>
                    <a:pt x="2084625" y="101713"/>
                  </a:lnTo>
                  <a:lnTo>
                    <a:pt x="2075940" y="101936"/>
                  </a:lnTo>
                  <a:lnTo>
                    <a:pt x="2067254" y="102160"/>
                  </a:lnTo>
                  <a:lnTo>
                    <a:pt x="2058568" y="102385"/>
                  </a:lnTo>
                  <a:lnTo>
                    <a:pt x="2049882" y="102610"/>
                  </a:lnTo>
                  <a:lnTo>
                    <a:pt x="2041196" y="102837"/>
                  </a:lnTo>
                  <a:lnTo>
                    <a:pt x="2032510" y="103064"/>
                  </a:lnTo>
                  <a:lnTo>
                    <a:pt x="2023824" y="103292"/>
                  </a:lnTo>
                  <a:lnTo>
                    <a:pt x="2015138" y="103522"/>
                  </a:lnTo>
                  <a:lnTo>
                    <a:pt x="2006452" y="103752"/>
                  </a:lnTo>
                  <a:lnTo>
                    <a:pt x="1997766" y="103983"/>
                  </a:lnTo>
                  <a:lnTo>
                    <a:pt x="1989080" y="104215"/>
                  </a:lnTo>
                  <a:lnTo>
                    <a:pt x="1980394" y="104448"/>
                  </a:lnTo>
                  <a:lnTo>
                    <a:pt x="1971708" y="104682"/>
                  </a:lnTo>
                  <a:lnTo>
                    <a:pt x="1963022" y="104917"/>
                  </a:lnTo>
                  <a:lnTo>
                    <a:pt x="1954336" y="105153"/>
                  </a:lnTo>
                  <a:lnTo>
                    <a:pt x="1945650" y="105389"/>
                  </a:lnTo>
                  <a:lnTo>
                    <a:pt x="1936964" y="105627"/>
                  </a:lnTo>
                  <a:lnTo>
                    <a:pt x="1928279" y="105866"/>
                  </a:lnTo>
                  <a:lnTo>
                    <a:pt x="1919593" y="106106"/>
                  </a:lnTo>
                  <a:lnTo>
                    <a:pt x="1910907" y="106347"/>
                  </a:lnTo>
                  <a:lnTo>
                    <a:pt x="1902221" y="106589"/>
                  </a:lnTo>
                  <a:lnTo>
                    <a:pt x="1893535" y="106832"/>
                  </a:lnTo>
                  <a:lnTo>
                    <a:pt x="1884849" y="107076"/>
                  </a:lnTo>
                  <a:lnTo>
                    <a:pt x="1876163" y="107321"/>
                  </a:lnTo>
                  <a:lnTo>
                    <a:pt x="1867477" y="107567"/>
                  </a:lnTo>
                  <a:lnTo>
                    <a:pt x="1858791" y="107815"/>
                  </a:lnTo>
                  <a:lnTo>
                    <a:pt x="1850105" y="108063"/>
                  </a:lnTo>
                  <a:lnTo>
                    <a:pt x="1841419" y="108313"/>
                  </a:lnTo>
                  <a:lnTo>
                    <a:pt x="1832733" y="108563"/>
                  </a:lnTo>
                  <a:lnTo>
                    <a:pt x="1824047" y="108815"/>
                  </a:lnTo>
                  <a:lnTo>
                    <a:pt x="1815361" y="109068"/>
                  </a:lnTo>
                  <a:lnTo>
                    <a:pt x="1806675" y="109322"/>
                  </a:lnTo>
                  <a:lnTo>
                    <a:pt x="1797989" y="109577"/>
                  </a:lnTo>
                  <a:lnTo>
                    <a:pt x="1789303" y="109834"/>
                  </a:lnTo>
                  <a:lnTo>
                    <a:pt x="1780618" y="110092"/>
                  </a:lnTo>
                  <a:lnTo>
                    <a:pt x="1771932" y="110350"/>
                  </a:lnTo>
                  <a:lnTo>
                    <a:pt x="1763246" y="110611"/>
                  </a:lnTo>
                  <a:lnTo>
                    <a:pt x="1754560" y="110872"/>
                  </a:lnTo>
                  <a:lnTo>
                    <a:pt x="1745874" y="111134"/>
                  </a:lnTo>
                  <a:lnTo>
                    <a:pt x="1737188" y="111398"/>
                  </a:lnTo>
                  <a:lnTo>
                    <a:pt x="1728502" y="111664"/>
                  </a:lnTo>
                  <a:lnTo>
                    <a:pt x="1719816" y="111930"/>
                  </a:lnTo>
                  <a:lnTo>
                    <a:pt x="1711130" y="112198"/>
                  </a:lnTo>
                  <a:lnTo>
                    <a:pt x="1702444" y="112467"/>
                  </a:lnTo>
                  <a:lnTo>
                    <a:pt x="1693758" y="112737"/>
                  </a:lnTo>
                  <a:lnTo>
                    <a:pt x="1685072" y="113009"/>
                  </a:lnTo>
                  <a:lnTo>
                    <a:pt x="1676386" y="113282"/>
                  </a:lnTo>
                  <a:lnTo>
                    <a:pt x="1667700" y="113557"/>
                  </a:lnTo>
                  <a:lnTo>
                    <a:pt x="1659014" y="113833"/>
                  </a:lnTo>
                  <a:lnTo>
                    <a:pt x="1650328" y="114110"/>
                  </a:lnTo>
                  <a:lnTo>
                    <a:pt x="1641642" y="114389"/>
                  </a:lnTo>
                  <a:lnTo>
                    <a:pt x="1632957" y="114670"/>
                  </a:lnTo>
                  <a:lnTo>
                    <a:pt x="1624271" y="114951"/>
                  </a:lnTo>
                  <a:lnTo>
                    <a:pt x="1615585" y="115235"/>
                  </a:lnTo>
                  <a:lnTo>
                    <a:pt x="1606899" y="115520"/>
                  </a:lnTo>
                  <a:lnTo>
                    <a:pt x="1598213" y="115806"/>
                  </a:lnTo>
                  <a:lnTo>
                    <a:pt x="1589527" y="116094"/>
                  </a:lnTo>
                  <a:lnTo>
                    <a:pt x="1580841" y="116384"/>
                  </a:lnTo>
                  <a:lnTo>
                    <a:pt x="1572155" y="116675"/>
                  </a:lnTo>
                  <a:lnTo>
                    <a:pt x="1563469" y="116968"/>
                  </a:lnTo>
                  <a:lnTo>
                    <a:pt x="1554783" y="117262"/>
                  </a:lnTo>
                  <a:lnTo>
                    <a:pt x="1546097" y="117558"/>
                  </a:lnTo>
                  <a:lnTo>
                    <a:pt x="1537411" y="117856"/>
                  </a:lnTo>
                  <a:lnTo>
                    <a:pt x="1528725" y="118156"/>
                  </a:lnTo>
                  <a:lnTo>
                    <a:pt x="1520039" y="118457"/>
                  </a:lnTo>
                  <a:lnTo>
                    <a:pt x="1511353" y="118760"/>
                  </a:lnTo>
                  <a:lnTo>
                    <a:pt x="1502667" y="119065"/>
                  </a:lnTo>
                  <a:lnTo>
                    <a:pt x="1493981" y="119372"/>
                  </a:lnTo>
                  <a:lnTo>
                    <a:pt x="1485296" y="119681"/>
                  </a:lnTo>
                  <a:lnTo>
                    <a:pt x="1476610" y="119991"/>
                  </a:lnTo>
                  <a:lnTo>
                    <a:pt x="1467924" y="120304"/>
                  </a:lnTo>
                  <a:lnTo>
                    <a:pt x="1459238" y="120618"/>
                  </a:lnTo>
                  <a:lnTo>
                    <a:pt x="1450552" y="120935"/>
                  </a:lnTo>
                  <a:lnTo>
                    <a:pt x="1441866" y="121253"/>
                  </a:lnTo>
                  <a:lnTo>
                    <a:pt x="1433180" y="121574"/>
                  </a:lnTo>
                  <a:lnTo>
                    <a:pt x="1424494" y="121896"/>
                  </a:lnTo>
                  <a:lnTo>
                    <a:pt x="1415808" y="122221"/>
                  </a:lnTo>
                  <a:lnTo>
                    <a:pt x="1407122" y="122548"/>
                  </a:lnTo>
                  <a:lnTo>
                    <a:pt x="1398436" y="122876"/>
                  </a:lnTo>
                  <a:lnTo>
                    <a:pt x="1389750" y="123208"/>
                  </a:lnTo>
                  <a:lnTo>
                    <a:pt x="1381064" y="123541"/>
                  </a:lnTo>
                  <a:lnTo>
                    <a:pt x="1372378" y="123877"/>
                  </a:lnTo>
                  <a:lnTo>
                    <a:pt x="1363692" y="124215"/>
                  </a:lnTo>
                  <a:lnTo>
                    <a:pt x="1355006" y="124556"/>
                  </a:lnTo>
                  <a:lnTo>
                    <a:pt x="1346320" y="124899"/>
                  </a:lnTo>
                  <a:lnTo>
                    <a:pt x="1337635" y="125244"/>
                  </a:lnTo>
                  <a:lnTo>
                    <a:pt x="1328949" y="125592"/>
                  </a:lnTo>
                  <a:lnTo>
                    <a:pt x="1320263" y="125943"/>
                  </a:lnTo>
                  <a:lnTo>
                    <a:pt x="1311577" y="126296"/>
                  </a:lnTo>
                  <a:lnTo>
                    <a:pt x="1302891" y="126652"/>
                  </a:lnTo>
                  <a:lnTo>
                    <a:pt x="1294205" y="127010"/>
                  </a:lnTo>
                  <a:lnTo>
                    <a:pt x="1285519" y="127371"/>
                  </a:lnTo>
                  <a:lnTo>
                    <a:pt x="1276833" y="127736"/>
                  </a:lnTo>
                  <a:lnTo>
                    <a:pt x="1268147" y="128103"/>
                  </a:lnTo>
                  <a:lnTo>
                    <a:pt x="1259461" y="128473"/>
                  </a:lnTo>
                  <a:lnTo>
                    <a:pt x="1250775" y="128846"/>
                  </a:lnTo>
                  <a:lnTo>
                    <a:pt x="1242089" y="129222"/>
                  </a:lnTo>
                  <a:lnTo>
                    <a:pt x="1233403" y="129601"/>
                  </a:lnTo>
                  <a:lnTo>
                    <a:pt x="1224717" y="129984"/>
                  </a:lnTo>
                  <a:lnTo>
                    <a:pt x="1216031" y="130369"/>
                  </a:lnTo>
                  <a:lnTo>
                    <a:pt x="1207345" y="130759"/>
                  </a:lnTo>
                  <a:lnTo>
                    <a:pt x="1198659" y="131151"/>
                  </a:lnTo>
                  <a:lnTo>
                    <a:pt x="1189974" y="131547"/>
                  </a:lnTo>
                  <a:lnTo>
                    <a:pt x="1181288" y="131947"/>
                  </a:lnTo>
                  <a:lnTo>
                    <a:pt x="1172602" y="132350"/>
                  </a:lnTo>
                  <a:lnTo>
                    <a:pt x="1163916" y="132757"/>
                  </a:lnTo>
                  <a:lnTo>
                    <a:pt x="1155230" y="133168"/>
                  </a:lnTo>
                  <a:lnTo>
                    <a:pt x="1146544" y="133583"/>
                  </a:lnTo>
                  <a:lnTo>
                    <a:pt x="1137858" y="134002"/>
                  </a:lnTo>
                  <a:lnTo>
                    <a:pt x="1129172" y="134425"/>
                  </a:lnTo>
                  <a:lnTo>
                    <a:pt x="1120486" y="134853"/>
                  </a:lnTo>
                  <a:lnTo>
                    <a:pt x="1111800" y="135284"/>
                  </a:lnTo>
                  <a:lnTo>
                    <a:pt x="1103114" y="135721"/>
                  </a:lnTo>
                  <a:lnTo>
                    <a:pt x="1094428" y="136161"/>
                  </a:lnTo>
                  <a:lnTo>
                    <a:pt x="1085742" y="136607"/>
                  </a:lnTo>
                  <a:lnTo>
                    <a:pt x="1077056" y="137057"/>
                  </a:lnTo>
                  <a:lnTo>
                    <a:pt x="1068370" y="137512"/>
                  </a:lnTo>
                  <a:lnTo>
                    <a:pt x="1059684" y="137972"/>
                  </a:lnTo>
                  <a:lnTo>
                    <a:pt x="1050998" y="138438"/>
                  </a:lnTo>
                  <a:lnTo>
                    <a:pt x="1042312" y="138909"/>
                  </a:lnTo>
                  <a:lnTo>
                    <a:pt x="1033627" y="139385"/>
                  </a:lnTo>
                  <a:lnTo>
                    <a:pt x="1024941" y="139867"/>
                  </a:lnTo>
                  <a:lnTo>
                    <a:pt x="1016255" y="140355"/>
                  </a:lnTo>
                  <a:lnTo>
                    <a:pt x="1007569" y="140848"/>
                  </a:lnTo>
                  <a:lnTo>
                    <a:pt x="998883" y="141348"/>
                  </a:lnTo>
                  <a:lnTo>
                    <a:pt x="990197" y="141854"/>
                  </a:lnTo>
                  <a:lnTo>
                    <a:pt x="981511" y="142367"/>
                  </a:lnTo>
                  <a:lnTo>
                    <a:pt x="972825" y="142886"/>
                  </a:lnTo>
                  <a:lnTo>
                    <a:pt x="964139" y="143412"/>
                  </a:lnTo>
                  <a:lnTo>
                    <a:pt x="955453" y="143945"/>
                  </a:lnTo>
                  <a:lnTo>
                    <a:pt x="946767" y="144485"/>
                  </a:lnTo>
                  <a:lnTo>
                    <a:pt x="938081" y="145032"/>
                  </a:lnTo>
                  <a:lnTo>
                    <a:pt x="929395" y="145588"/>
                  </a:lnTo>
                  <a:lnTo>
                    <a:pt x="920709" y="146151"/>
                  </a:lnTo>
                  <a:lnTo>
                    <a:pt x="912023" y="146722"/>
                  </a:lnTo>
                  <a:lnTo>
                    <a:pt x="903337" y="147301"/>
                  </a:lnTo>
                  <a:lnTo>
                    <a:pt x="894651" y="147888"/>
                  </a:lnTo>
                  <a:lnTo>
                    <a:pt x="885966" y="148485"/>
                  </a:lnTo>
                  <a:lnTo>
                    <a:pt x="877280" y="149090"/>
                  </a:lnTo>
                  <a:lnTo>
                    <a:pt x="868594" y="149705"/>
                  </a:lnTo>
                  <a:lnTo>
                    <a:pt x="859908" y="150328"/>
                  </a:lnTo>
                  <a:lnTo>
                    <a:pt x="851222" y="150962"/>
                  </a:lnTo>
                  <a:lnTo>
                    <a:pt x="842536" y="151605"/>
                  </a:lnTo>
                  <a:lnTo>
                    <a:pt x="833850" y="152258"/>
                  </a:lnTo>
                  <a:lnTo>
                    <a:pt x="825164" y="152922"/>
                  </a:lnTo>
                  <a:lnTo>
                    <a:pt x="816478" y="153597"/>
                  </a:lnTo>
                  <a:lnTo>
                    <a:pt x="807792" y="154282"/>
                  </a:lnTo>
                  <a:lnTo>
                    <a:pt x="799106" y="154978"/>
                  </a:lnTo>
                  <a:lnTo>
                    <a:pt x="790420" y="155685"/>
                  </a:lnTo>
                  <a:lnTo>
                    <a:pt x="781734" y="156405"/>
                  </a:lnTo>
                  <a:lnTo>
                    <a:pt x="773048" y="157136"/>
                  </a:lnTo>
                  <a:lnTo>
                    <a:pt x="764362" y="157878"/>
                  </a:lnTo>
                  <a:lnTo>
                    <a:pt x="755676" y="158634"/>
                  </a:lnTo>
                  <a:lnTo>
                    <a:pt x="746990" y="159401"/>
                  </a:lnTo>
                  <a:lnTo>
                    <a:pt x="738305" y="160182"/>
                  </a:lnTo>
                  <a:lnTo>
                    <a:pt x="729619" y="160975"/>
                  </a:lnTo>
                  <a:lnTo>
                    <a:pt x="720933" y="161782"/>
                  </a:lnTo>
                  <a:lnTo>
                    <a:pt x="712247" y="162602"/>
                  </a:lnTo>
                  <a:lnTo>
                    <a:pt x="703561" y="163435"/>
                  </a:lnTo>
                  <a:lnTo>
                    <a:pt x="694875" y="164282"/>
                  </a:lnTo>
                  <a:lnTo>
                    <a:pt x="686189" y="165143"/>
                  </a:lnTo>
                  <a:lnTo>
                    <a:pt x="677503" y="166018"/>
                  </a:lnTo>
                  <a:lnTo>
                    <a:pt x="668817" y="166908"/>
                  </a:lnTo>
                  <a:lnTo>
                    <a:pt x="660131" y="167811"/>
                  </a:lnTo>
                  <a:lnTo>
                    <a:pt x="651445" y="168730"/>
                  </a:lnTo>
                  <a:lnTo>
                    <a:pt x="642759" y="169663"/>
                  </a:lnTo>
                  <a:lnTo>
                    <a:pt x="634073" y="170611"/>
                  </a:lnTo>
                  <a:lnTo>
                    <a:pt x="625387" y="171574"/>
                  </a:lnTo>
                  <a:lnTo>
                    <a:pt x="616701" y="172552"/>
                  </a:lnTo>
                  <a:lnTo>
                    <a:pt x="608015" y="173546"/>
                  </a:lnTo>
                  <a:lnTo>
                    <a:pt x="599329" y="174554"/>
                  </a:lnTo>
                  <a:lnTo>
                    <a:pt x="590644" y="175579"/>
                  </a:lnTo>
                  <a:lnTo>
                    <a:pt x="581958" y="176618"/>
                  </a:lnTo>
                  <a:lnTo>
                    <a:pt x="573272" y="177674"/>
                  </a:lnTo>
                  <a:lnTo>
                    <a:pt x="564586" y="178745"/>
                  </a:lnTo>
                  <a:lnTo>
                    <a:pt x="555900" y="179833"/>
                  </a:lnTo>
                  <a:lnTo>
                    <a:pt x="547214" y="180936"/>
                  </a:lnTo>
                  <a:lnTo>
                    <a:pt x="538528" y="182055"/>
                  </a:lnTo>
                  <a:lnTo>
                    <a:pt x="529842" y="183191"/>
                  </a:lnTo>
                  <a:lnTo>
                    <a:pt x="521156" y="184343"/>
                  </a:lnTo>
                  <a:lnTo>
                    <a:pt x="512470" y="185511"/>
                  </a:lnTo>
                  <a:lnTo>
                    <a:pt x="503784" y="186696"/>
                  </a:lnTo>
                  <a:lnTo>
                    <a:pt x="495098" y="187898"/>
                  </a:lnTo>
                  <a:lnTo>
                    <a:pt x="486412" y="189116"/>
                  </a:lnTo>
                  <a:lnTo>
                    <a:pt x="477726" y="190351"/>
                  </a:lnTo>
                  <a:lnTo>
                    <a:pt x="469040" y="191603"/>
                  </a:lnTo>
                  <a:lnTo>
                    <a:pt x="460354" y="192872"/>
                  </a:lnTo>
                  <a:lnTo>
                    <a:pt x="451668" y="194158"/>
                  </a:lnTo>
                  <a:lnTo>
                    <a:pt x="442983" y="195462"/>
                  </a:lnTo>
                  <a:lnTo>
                    <a:pt x="434297" y="196783"/>
                  </a:lnTo>
                  <a:lnTo>
                    <a:pt x="425611" y="198122"/>
                  </a:lnTo>
                  <a:lnTo>
                    <a:pt x="416925" y="199479"/>
                  </a:lnTo>
                  <a:lnTo>
                    <a:pt x="408239" y="200854"/>
                  </a:lnTo>
                  <a:lnTo>
                    <a:pt x="399553" y="202247"/>
                  </a:lnTo>
                  <a:lnTo>
                    <a:pt x="390867" y="203658"/>
                  </a:lnTo>
                  <a:lnTo>
                    <a:pt x="382181" y="205088"/>
                  </a:lnTo>
                  <a:lnTo>
                    <a:pt x="373495" y="206537"/>
                  </a:lnTo>
                  <a:lnTo>
                    <a:pt x="364809" y="208005"/>
                  </a:lnTo>
                  <a:lnTo>
                    <a:pt x="356123" y="209492"/>
                  </a:lnTo>
                  <a:lnTo>
                    <a:pt x="347437" y="210999"/>
                  </a:lnTo>
                  <a:lnTo>
                    <a:pt x="338751" y="212525"/>
                  </a:lnTo>
                  <a:lnTo>
                    <a:pt x="330065" y="214072"/>
                  </a:lnTo>
                  <a:lnTo>
                    <a:pt x="321379" y="215639"/>
                  </a:lnTo>
                  <a:lnTo>
                    <a:pt x="312693" y="217226"/>
                  </a:lnTo>
                  <a:lnTo>
                    <a:pt x="304007" y="218835"/>
                  </a:lnTo>
                  <a:lnTo>
                    <a:pt x="295322" y="220465"/>
                  </a:lnTo>
                  <a:lnTo>
                    <a:pt x="286636" y="222116"/>
                  </a:lnTo>
                  <a:lnTo>
                    <a:pt x="277950" y="223790"/>
                  </a:lnTo>
                  <a:lnTo>
                    <a:pt x="269264" y="225486"/>
                  </a:lnTo>
                  <a:lnTo>
                    <a:pt x="260578" y="227205"/>
                  </a:lnTo>
                  <a:lnTo>
                    <a:pt x="251892" y="228947"/>
                  </a:lnTo>
                  <a:lnTo>
                    <a:pt x="243206" y="230713"/>
                  </a:lnTo>
                  <a:lnTo>
                    <a:pt x="234520" y="232503"/>
                  </a:lnTo>
                  <a:lnTo>
                    <a:pt x="225834" y="234318"/>
                  </a:lnTo>
                  <a:lnTo>
                    <a:pt x="217148" y="236158"/>
                  </a:lnTo>
                  <a:lnTo>
                    <a:pt x="208462" y="238023"/>
                  </a:lnTo>
                  <a:lnTo>
                    <a:pt x="199776" y="239915"/>
                  </a:lnTo>
                  <a:lnTo>
                    <a:pt x="191090" y="241833"/>
                  </a:lnTo>
                  <a:lnTo>
                    <a:pt x="182404" y="243779"/>
                  </a:lnTo>
                  <a:lnTo>
                    <a:pt x="173718" y="245754"/>
                  </a:lnTo>
                  <a:lnTo>
                    <a:pt x="165032" y="247756"/>
                  </a:lnTo>
                  <a:lnTo>
                    <a:pt x="156346" y="249789"/>
                  </a:lnTo>
                  <a:lnTo>
                    <a:pt x="147661" y="251851"/>
                  </a:lnTo>
                  <a:lnTo>
                    <a:pt x="138975" y="253944"/>
                  </a:lnTo>
                  <a:lnTo>
                    <a:pt x="130289" y="256069"/>
                  </a:lnTo>
                  <a:lnTo>
                    <a:pt x="121603" y="258227"/>
                  </a:lnTo>
                  <a:lnTo>
                    <a:pt x="112917" y="260418"/>
                  </a:lnTo>
                  <a:lnTo>
                    <a:pt x="104231" y="262643"/>
                  </a:lnTo>
                  <a:lnTo>
                    <a:pt x="95545" y="264903"/>
                  </a:lnTo>
                  <a:lnTo>
                    <a:pt x="86859" y="267200"/>
                  </a:lnTo>
                  <a:lnTo>
                    <a:pt x="78173" y="269534"/>
                  </a:lnTo>
                  <a:lnTo>
                    <a:pt x="69487" y="271907"/>
                  </a:lnTo>
                  <a:lnTo>
                    <a:pt x="60801" y="274319"/>
                  </a:lnTo>
                  <a:lnTo>
                    <a:pt x="52115" y="276772"/>
                  </a:lnTo>
                  <a:lnTo>
                    <a:pt x="43429" y="279267"/>
                  </a:lnTo>
                  <a:lnTo>
                    <a:pt x="34743" y="281805"/>
                  </a:lnTo>
                  <a:lnTo>
                    <a:pt x="26057" y="284388"/>
                  </a:lnTo>
                  <a:lnTo>
                    <a:pt x="17371" y="287018"/>
                  </a:lnTo>
                  <a:lnTo>
                    <a:pt x="8685" y="289695"/>
                  </a:lnTo>
                  <a:lnTo>
                    <a:pt x="0" y="29242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7435489" y="50284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7154107" y="47972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930343" y="49386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7021840" y="49409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6755247" y="50452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7786478" y="47636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764167" y="50319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951357" y="50532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7141628" y="48461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799568" y="49878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930590" y="51007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899885" y="50691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7444963" y="50073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7771347" y="49200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7110350" y="49828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7101834" y="50245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7323433" y="50835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7096764" y="51601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7159495" y="51056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7493969" y="50948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140300" y="54424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229061" y="52398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315088" y="54158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173010" y="49104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390499" y="51597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090380" y="49980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285525" y="53528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5994961" y="51427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089822" y="49434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320021" y="51096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115493" y="52740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232030" y="55934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5989761" y="49774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103135" y="50557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235810" y="54899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428497" y="48905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167806" y="51476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328686" y="51441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242824" y="51111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306992" y="49104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433046" y="49403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597988" y="51647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690841" y="49172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5993992" y="49997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473322" y="50315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102240" y="51464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089244" y="52855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213823" y="48723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511589" y="51931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082130" y="50698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310075" y="48739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6458555" y="52681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042395" y="49724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431384" y="51387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533421" y="53706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030545" y="55169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089620" y="52782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256731" y="51891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090156" y="49950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130416" y="50439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404692" y="50290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484480" y="51243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168663" y="51337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104212" y="51364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065612" y="52687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040969" y="51064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031580" y="50744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392871" y="52167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012373" y="50342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272752" y="50773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920529" y="49751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367964" y="50106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163132" y="52764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322549" y="50386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6246947" y="52734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458054" y="50398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242876" y="50225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567238" y="46143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454446" y="51564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5944404" y="52196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156397" y="52132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588603" y="48548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6234242" y="52326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150014" y="53053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841132" y="51024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600718" y="50666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198641" y="50967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302039" y="49920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570757" y="50817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112139" y="49869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104996" y="53163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255150" y="51351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213345" y="52778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239955" y="50703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521148" y="50334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737653" y="48203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972956" y="49583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165257" y="48400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362125" y="49688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6368316" y="57549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689224" y="52074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5958245" y="53377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109345" y="56572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144296" y="50269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508165" y="49280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5977322" y="52148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424177" y="50676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6526985" y="46716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149752" y="51514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212699" y="50917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308856" y="49738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409832" y="52895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709530" y="50694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766424" y="49381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580096" y="51298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065857" y="51999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303285" y="51967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697917" y="53147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637363" y="51379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184039" y="49413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562007" y="50277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718378" y="48385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184648" y="51155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544097" y="50194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864814" y="51216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126421" y="52891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896373" y="49018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6841652" y="53167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274613" y="49281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793579" y="49810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161433" y="48464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179391" y="49162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296464" y="55270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274147" y="51510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6633573" y="48261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805144" y="49813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147289" y="51285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598127" y="51554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938157" y="50849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378567" y="52041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141091" y="51919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222755" y="51009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412372" y="53031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100980" y="52773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894572" y="53942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011635" y="49028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651787" y="51042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7071903" y="53241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7018092" y="52358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170735" y="502811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625151" y="51219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030145" y="51379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414829" y="50855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655357" y="49480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480540" y="51015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320818" y="50461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6217038" y="49787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553605" y="48470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349409" y="48457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215740" y="51345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945305" y="50355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354625" y="51178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727983" y="49508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281035" y="49924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788202" y="51862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034407" y="48024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438448" y="52337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500995" y="51678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191514" y="52347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6759891" y="52236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342253" y="49882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430843" y="48772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6755368" y="50309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711958" y="49657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781162" y="48758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436507" y="51692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221166" y="52878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7044351" y="51012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709202" y="52721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515231" y="51082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256545" y="51482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258717" y="49641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6129120" y="50532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489131" y="55651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6389067" y="48228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554857" y="51456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456133" y="52810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815130" y="48674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283228" y="51941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241906" y="49436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672366" y="51504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438341" y="48546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351529" y="49402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041330" y="51842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898748" y="49332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745277" y="49584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235423" y="50556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317889" y="50028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6380260" y="51508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6468374" y="47664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079157" y="49712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256746" y="50760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840988" y="52483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270575" y="50041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289730" y="51662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440555" y="49135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991054" y="50041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139322" y="48518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533734" y="507759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514798" y="53000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327095" y="51359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273307" y="48808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332531" y="51146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353787" y="52199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6550308" y="50505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869263" y="50108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267215" y="51478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6660610" y="50274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641821" y="51684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645471" y="49329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908499" y="50686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100542" y="50607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257086" y="50755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460111" y="53965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6455460" y="54562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062360" y="50515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131406" y="50468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534546" y="49861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7444271" y="49998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591241" y="53007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585813" y="51770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881090" y="50240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507288" y="511465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841424" y="49596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711961" y="49925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895388" y="51353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650042" y="53067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254929" y="52935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063197" y="50667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351267" y="51988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729995" y="51202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6358670" y="51774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095560" y="50308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336113" y="50835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166016" y="500113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694205" y="47910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5980337" y="50059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559621" y="51295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6176423" y="509563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394505" y="52075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913247" y="48720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677218" y="50037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264275" y="50846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367337" y="49681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412967" y="50977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6206027" y="49078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180625" y="51982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544046" y="50050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721540" y="48975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578109" y="51244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527336" y="49957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359261" y="53440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263268" y="50272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256411" y="51133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483147" y="48926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622525" y="51182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684008" y="509278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647371" y="49403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404815" y="51635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241781" y="51816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538026" y="50131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316892" y="50004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560251" y="50643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401016" y="53693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660496" y="52124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681344" y="51102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533372" y="49595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7242297" y="49111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7044688" y="50771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6370955" y="530143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7123927" y="49746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7520494" y="46966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8063561" y="48473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492859" y="49971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801203" y="50860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315088" y="49457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7052890" y="50149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7249376" y="50216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792513" y="51860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472234" y="48942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505629" y="49660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864297" y="49996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7195913" y="51282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7822352" y="49890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7188385" y="50230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7030662" y="47581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7569795" y="50024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7209784" y="50590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7723687" y="46329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772618" y="50110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7369641" y="51123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7640725" y="55556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6546238" y="50511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7383639" y="47993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398087" y="50386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7113845" y="52960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7399153" y="50036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496230" y="50056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6539902" y="49609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7529115" y="50043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7766280" y="49494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7569794" y="50444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7723780" y="49561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7360377" y="51894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7158468" y="51751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7231656" y="51255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7494053" y="50142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7607979" y="52848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871161" y="50448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7424472" y="53237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7740197" y="48770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7578649" y="51515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7455130" y="54115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7002596" y="48342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400596" y="51036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294103" y="50959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710985" y="49840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764988" y="49761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830690" y="50335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7922294" y="50563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726656" y="48626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7235675" y="50860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7278758" y="50661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751276" y="48364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927043" y="511168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8014014" y="54273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525169" y="50501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660266" y="51336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7326620" y="50196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7252844" y="51192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7104372" y="52737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7041431" y="50714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7545638" y="50708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7273290" y="50184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579599" y="50132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7577868" y="49263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7283486" y="49915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7758639" y="48829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905856" y="51720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7256517" y="50978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906372" y="51454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8465628" y="48292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7005448" y="50868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7629679" y="49848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7815479" y="48017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623485" y="49186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7033863" y="51411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7337129" y="49933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7395638" y="52950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334205" y="51002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7636841" y="50639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7335986" y="529108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7835252" y="48248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917655" y="55826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7208820" y="51168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7966981" y="49905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7401473" y="51740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7388277" y="552721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7665494" y="502371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578692" y="49558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770040" y="51426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7021327" y="50785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7143529" y="527710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7181306" y="50273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7571212" y="50875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7473992" y="49225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7761562" y="500210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7133977" y="49373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6613015" y="48505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7312322" y="48933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867447" y="51521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948611" y="52062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7990488" y="46572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7152385" y="51839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862228" y="49546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7080138" y="50614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7069671" y="50009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7715467" y="50858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7203831" y="48309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7097957" y="53503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7232091" y="51383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7008427" y="535379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7182262" y="50407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991234" y="51145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7041396" y="51634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7026728" y="51309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7286579" y="50779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8189547" y="48570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7323510" y="49644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7264441" y="51350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7182595" y="529348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912784" y="50632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897394" y="509161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7126929" y="50843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974826" y="524053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953567" y="49951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7581670" y="50817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7205642" y="495739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7143579" y="50312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7182557" y="524256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8194661" y="518662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7179988" y="493787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889562" y="51694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7481365" y="51687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894464" y="514282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8084873" y="48276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7510918" y="49161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7476550" y="510492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684975" y="48554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7227724" y="51963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7611474" y="49237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7155782" y="50615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7672120" y="50188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994222" y="49991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7093179" y="50110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887773" y="52700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678041" y="463822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979571" y="52099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7390966" y="50077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7067195" y="505274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7290308" y="49372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7758368" y="46222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943194" y="54417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7318130" y="48375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664304" y="510478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7034301" y="509796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7336382" y="48866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7251892" y="494979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804600" y="51338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7221010" y="50771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943097" y="526645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8165129" y="47427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7876686" y="49909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7154034" y="482870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829582" y="50644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7142135" y="510503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7419748" y="48300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7131981" y="53261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7076967" y="504982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7419772" y="50589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897388" y="52010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8021882" y="477707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8331331" y="49147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7655794" y="48923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7056540" y="517609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7819531" y="50146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952748" y="49301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7150734" y="545212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923276" y="50788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842870" y="498141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906420" y="533467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774394" y="52246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7114516" y="50382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809512" y="495823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8015999" y="484900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8535254" y="50008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460528" y="48702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7170958" y="524208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7125994" y="514180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7698278" y="47486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791325" y="50837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7402800" y="48569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831133" y="49840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999455" y="50206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763496" y="51746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612436" y="50504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7474061" y="492451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7536541" y="51110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7796188" y="523309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7391266" y="51090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7144172" y="51893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7137120" y="489795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7622905" y="502125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7322275" y="509228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8007143" y="47514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7681897" y="48219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7652070" y="49086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7977096" y="48853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7900621" y="502925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962106" y="51290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7090765" y="49408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7219022" y="49616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7012896" y="54599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874814" y="50211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601486" y="482924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7385263" y="49789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784597" y="496952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7655709" y="475957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7258917" y="484794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7258128" y="50064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7559509" y="48654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7541007" y="49490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7086194" y="52389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949666" y="49358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973790" y="488312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658344" y="500738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7227646" y="529097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7236425" y="48310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7672408" y="49185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7312508" y="493909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874250" y="49408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7127023" y="50767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627938" y="51129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7240352" y="49813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888077" y="51457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7284158" y="49961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784309" y="499510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994758" y="504159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7180914" y="480902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7700637" y="50858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758183" y="504235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837055" y="507673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7005288" y="503360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785879" y="50683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7760948" y="495075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7284780" y="523799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782411" y="51789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7059707" y="55154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7702053" y="480934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7376660" y="491970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7328285" y="49982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7843497" y="498106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7044275" y="49897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7642800" y="490655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922428" y="507823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7719838" y="489426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8111559" y="469496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7730992" y="495915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7284794" y="484026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7205266" y="515566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7117580" y="51642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7026524" y="514521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7801733" y="477476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7077373" y="5133343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7402928" y="497959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7225520" y="511941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7538080" y="531747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7096598" y="499040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8179395" y="474704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7124346" y="493474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896330" y="48905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8220688" y="495377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7529170" y="4906774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7560033" y="498417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7505052" y="474318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7269704" y="511700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7843880" y="495371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754282" y="5206745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136941" y="5463436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336825" y="4951839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961458" y="491076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7984562" y="5002967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8188932" y="456804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8096092" y="4975718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7230344" y="5021271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7222939" y="508848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7157495" y="505854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7261150" y="5073150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7274959" y="5127022"/>
              <a:ext cx="76200" cy="76200"/>
            </a:xfrm>
            <a:prstGeom prst="ellipse">
              <a:avLst/>
            </a:prstGeom>
            <a:solidFill>
              <a:srgbClr val="4682B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rc2427"/>
            <p:cNvSpPr/>
            <p:nvPr/>
          </p:nvSpPr>
          <p:spPr>
            <a:xfrm>
              <a:off x="5911330" y="4356934"/>
              <a:ext cx="2726951" cy="150490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2021-09-25T22:02:15Z</dcterms:modified>
</cp:coreProperties>
</file>