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4768242" y="6260827"/>
              <a:ext cx="16097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incidence in 2020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885056" y="3616672"/>
              <a:ext cx="1872108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Incidence over last 2 weeks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2686101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98148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10196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022244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134291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246339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6002" y="275502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6002" y="219901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36002" y="187356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36002" y="164260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2067388" y="269817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024972" y="214216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024972" y="1816715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024972" y="158575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2686101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98148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910196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22244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134291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246339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2495415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2000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3607462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4000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719510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6000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31558" y="600353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922397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8034445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8638281" y="27550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638281" y="219901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638281" y="187356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38281" y="164260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653961" y="3369558"/>
              <a:ext cx="5838360" cy="585017"/>
            </a:xfrm>
            <a:custGeom>
              <a:avLst/>
              <a:pathLst>
                <a:path w="5838360" h="585017">
                  <a:moveTo>
                    <a:pt x="0" y="585017"/>
                  </a:moveTo>
                  <a:lnTo>
                    <a:pt x="19526" y="579375"/>
                  </a:lnTo>
                  <a:lnTo>
                    <a:pt x="39052" y="573831"/>
                  </a:lnTo>
                  <a:lnTo>
                    <a:pt x="58578" y="568383"/>
                  </a:lnTo>
                  <a:lnTo>
                    <a:pt x="78105" y="563027"/>
                  </a:lnTo>
                  <a:lnTo>
                    <a:pt x="97631" y="557762"/>
                  </a:lnTo>
                  <a:lnTo>
                    <a:pt x="117157" y="552583"/>
                  </a:lnTo>
                  <a:lnTo>
                    <a:pt x="136684" y="547487"/>
                  </a:lnTo>
                  <a:lnTo>
                    <a:pt x="156210" y="542473"/>
                  </a:lnTo>
                  <a:lnTo>
                    <a:pt x="175736" y="537537"/>
                  </a:lnTo>
                  <a:lnTo>
                    <a:pt x="195262" y="532678"/>
                  </a:lnTo>
                  <a:lnTo>
                    <a:pt x="214789" y="527892"/>
                  </a:lnTo>
                  <a:lnTo>
                    <a:pt x="234315" y="523178"/>
                  </a:lnTo>
                  <a:lnTo>
                    <a:pt x="253841" y="518533"/>
                  </a:lnTo>
                  <a:lnTo>
                    <a:pt x="273368" y="513956"/>
                  </a:lnTo>
                  <a:lnTo>
                    <a:pt x="292894" y="509444"/>
                  </a:lnTo>
                  <a:lnTo>
                    <a:pt x="312420" y="504997"/>
                  </a:lnTo>
                  <a:lnTo>
                    <a:pt x="331946" y="500611"/>
                  </a:lnTo>
                  <a:lnTo>
                    <a:pt x="351473" y="496285"/>
                  </a:lnTo>
                  <a:lnTo>
                    <a:pt x="370999" y="492018"/>
                  </a:lnTo>
                  <a:lnTo>
                    <a:pt x="390525" y="487807"/>
                  </a:lnTo>
                  <a:lnTo>
                    <a:pt x="410052" y="483653"/>
                  </a:lnTo>
                  <a:lnTo>
                    <a:pt x="429578" y="479552"/>
                  </a:lnTo>
                  <a:lnTo>
                    <a:pt x="449104" y="475504"/>
                  </a:lnTo>
                  <a:lnTo>
                    <a:pt x="468630" y="471508"/>
                  </a:lnTo>
                  <a:lnTo>
                    <a:pt x="488157" y="467561"/>
                  </a:lnTo>
                  <a:lnTo>
                    <a:pt x="507683" y="463664"/>
                  </a:lnTo>
                  <a:lnTo>
                    <a:pt x="527209" y="459814"/>
                  </a:lnTo>
                  <a:lnTo>
                    <a:pt x="546736" y="456010"/>
                  </a:lnTo>
                  <a:lnTo>
                    <a:pt x="566262" y="452252"/>
                  </a:lnTo>
                  <a:lnTo>
                    <a:pt x="585788" y="448538"/>
                  </a:lnTo>
                  <a:lnTo>
                    <a:pt x="605314" y="444867"/>
                  </a:lnTo>
                  <a:lnTo>
                    <a:pt x="624841" y="441239"/>
                  </a:lnTo>
                  <a:lnTo>
                    <a:pt x="644367" y="437652"/>
                  </a:lnTo>
                  <a:lnTo>
                    <a:pt x="663893" y="434105"/>
                  </a:lnTo>
                  <a:lnTo>
                    <a:pt x="683420" y="430598"/>
                  </a:lnTo>
                  <a:lnTo>
                    <a:pt x="702946" y="427130"/>
                  </a:lnTo>
                  <a:lnTo>
                    <a:pt x="722472" y="423699"/>
                  </a:lnTo>
                  <a:lnTo>
                    <a:pt x="741998" y="420305"/>
                  </a:lnTo>
                  <a:lnTo>
                    <a:pt x="761525" y="416947"/>
                  </a:lnTo>
                  <a:lnTo>
                    <a:pt x="781051" y="413625"/>
                  </a:lnTo>
                  <a:lnTo>
                    <a:pt x="800577" y="410338"/>
                  </a:lnTo>
                  <a:lnTo>
                    <a:pt x="820104" y="407084"/>
                  </a:lnTo>
                  <a:lnTo>
                    <a:pt x="839630" y="403864"/>
                  </a:lnTo>
                  <a:lnTo>
                    <a:pt x="859156" y="400676"/>
                  </a:lnTo>
                  <a:lnTo>
                    <a:pt x="878683" y="397520"/>
                  </a:lnTo>
                  <a:lnTo>
                    <a:pt x="898209" y="394395"/>
                  </a:lnTo>
                  <a:lnTo>
                    <a:pt x="917735" y="391302"/>
                  </a:lnTo>
                  <a:lnTo>
                    <a:pt x="937261" y="388238"/>
                  </a:lnTo>
                  <a:lnTo>
                    <a:pt x="956788" y="385204"/>
                  </a:lnTo>
                  <a:lnTo>
                    <a:pt x="976314" y="382198"/>
                  </a:lnTo>
                  <a:lnTo>
                    <a:pt x="995840" y="379221"/>
                  </a:lnTo>
                  <a:lnTo>
                    <a:pt x="1015367" y="376272"/>
                  </a:lnTo>
                  <a:lnTo>
                    <a:pt x="1034893" y="373350"/>
                  </a:lnTo>
                  <a:lnTo>
                    <a:pt x="1054419" y="370456"/>
                  </a:lnTo>
                  <a:lnTo>
                    <a:pt x="1073945" y="367587"/>
                  </a:lnTo>
                  <a:lnTo>
                    <a:pt x="1093472" y="364744"/>
                  </a:lnTo>
                  <a:lnTo>
                    <a:pt x="1112998" y="361927"/>
                  </a:lnTo>
                  <a:lnTo>
                    <a:pt x="1132524" y="359135"/>
                  </a:lnTo>
                  <a:lnTo>
                    <a:pt x="1152051" y="356367"/>
                  </a:lnTo>
                  <a:lnTo>
                    <a:pt x="1171577" y="353624"/>
                  </a:lnTo>
                  <a:lnTo>
                    <a:pt x="1191103" y="350904"/>
                  </a:lnTo>
                  <a:lnTo>
                    <a:pt x="1210629" y="348207"/>
                  </a:lnTo>
                  <a:lnTo>
                    <a:pt x="1230156" y="345533"/>
                  </a:lnTo>
                  <a:lnTo>
                    <a:pt x="1249682" y="342882"/>
                  </a:lnTo>
                  <a:lnTo>
                    <a:pt x="1269208" y="340253"/>
                  </a:lnTo>
                  <a:lnTo>
                    <a:pt x="1288735" y="337645"/>
                  </a:lnTo>
                  <a:lnTo>
                    <a:pt x="1308261" y="335060"/>
                  </a:lnTo>
                  <a:lnTo>
                    <a:pt x="1327787" y="332495"/>
                  </a:lnTo>
                  <a:lnTo>
                    <a:pt x="1347313" y="329950"/>
                  </a:lnTo>
                  <a:lnTo>
                    <a:pt x="1366840" y="327427"/>
                  </a:lnTo>
                  <a:lnTo>
                    <a:pt x="1386366" y="324923"/>
                  </a:lnTo>
                  <a:lnTo>
                    <a:pt x="1405892" y="322439"/>
                  </a:lnTo>
                  <a:lnTo>
                    <a:pt x="1425419" y="319974"/>
                  </a:lnTo>
                  <a:lnTo>
                    <a:pt x="1444945" y="317529"/>
                  </a:lnTo>
                  <a:lnTo>
                    <a:pt x="1464471" y="315102"/>
                  </a:lnTo>
                  <a:lnTo>
                    <a:pt x="1483997" y="312694"/>
                  </a:lnTo>
                  <a:lnTo>
                    <a:pt x="1503524" y="310304"/>
                  </a:lnTo>
                  <a:lnTo>
                    <a:pt x="1523050" y="307932"/>
                  </a:lnTo>
                  <a:lnTo>
                    <a:pt x="1542576" y="305578"/>
                  </a:lnTo>
                  <a:lnTo>
                    <a:pt x="1562103" y="303241"/>
                  </a:lnTo>
                  <a:lnTo>
                    <a:pt x="1581629" y="300922"/>
                  </a:lnTo>
                  <a:lnTo>
                    <a:pt x="1601155" y="298620"/>
                  </a:lnTo>
                  <a:lnTo>
                    <a:pt x="1620682" y="296334"/>
                  </a:lnTo>
                  <a:lnTo>
                    <a:pt x="1640208" y="294064"/>
                  </a:lnTo>
                  <a:lnTo>
                    <a:pt x="1659734" y="291811"/>
                  </a:lnTo>
                  <a:lnTo>
                    <a:pt x="1679260" y="289574"/>
                  </a:lnTo>
                  <a:lnTo>
                    <a:pt x="1698787" y="287353"/>
                  </a:lnTo>
                  <a:lnTo>
                    <a:pt x="1718313" y="285147"/>
                  </a:lnTo>
                  <a:lnTo>
                    <a:pt x="1737839" y="282957"/>
                  </a:lnTo>
                  <a:lnTo>
                    <a:pt x="1757366" y="280781"/>
                  </a:lnTo>
                  <a:lnTo>
                    <a:pt x="1776892" y="278621"/>
                  </a:lnTo>
                  <a:lnTo>
                    <a:pt x="1796418" y="276475"/>
                  </a:lnTo>
                  <a:lnTo>
                    <a:pt x="1815944" y="274344"/>
                  </a:lnTo>
                  <a:lnTo>
                    <a:pt x="1835471" y="272227"/>
                  </a:lnTo>
                  <a:lnTo>
                    <a:pt x="1854997" y="270125"/>
                  </a:lnTo>
                  <a:lnTo>
                    <a:pt x="1874523" y="268036"/>
                  </a:lnTo>
                  <a:lnTo>
                    <a:pt x="1894050" y="265961"/>
                  </a:lnTo>
                  <a:lnTo>
                    <a:pt x="1913576" y="263899"/>
                  </a:lnTo>
                  <a:lnTo>
                    <a:pt x="1933102" y="261851"/>
                  </a:lnTo>
                  <a:lnTo>
                    <a:pt x="1952628" y="259816"/>
                  </a:lnTo>
                  <a:lnTo>
                    <a:pt x="1972155" y="257795"/>
                  </a:lnTo>
                  <a:lnTo>
                    <a:pt x="1991681" y="255786"/>
                  </a:lnTo>
                  <a:lnTo>
                    <a:pt x="2011207" y="253790"/>
                  </a:lnTo>
                  <a:lnTo>
                    <a:pt x="2030734" y="251806"/>
                  </a:lnTo>
                  <a:lnTo>
                    <a:pt x="2050260" y="249835"/>
                  </a:lnTo>
                  <a:lnTo>
                    <a:pt x="2069786" y="247876"/>
                  </a:lnTo>
                  <a:lnTo>
                    <a:pt x="2089312" y="245929"/>
                  </a:lnTo>
                  <a:lnTo>
                    <a:pt x="2108839" y="243994"/>
                  </a:lnTo>
                  <a:lnTo>
                    <a:pt x="2128365" y="242071"/>
                  </a:lnTo>
                  <a:lnTo>
                    <a:pt x="2147891" y="240160"/>
                  </a:lnTo>
                  <a:lnTo>
                    <a:pt x="2167418" y="238260"/>
                  </a:lnTo>
                  <a:lnTo>
                    <a:pt x="2186944" y="236372"/>
                  </a:lnTo>
                  <a:lnTo>
                    <a:pt x="2206470" y="234494"/>
                  </a:lnTo>
                  <a:lnTo>
                    <a:pt x="2225996" y="232628"/>
                  </a:lnTo>
                  <a:lnTo>
                    <a:pt x="2245523" y="230773"/>
                  </a:lnTo>
                  <a:lnTo>
                    <a:pt x="2265049" y="228929"/>
                  </a:lnTo>
                  <a:lnTo>
                    <a:pt x="2284575" y="227095"/>
                  </a:lnTo>
                  <a:lnTo>
                    <a:pt x="2304102" y="225272"/>
                  </a:lnTo>
                  <a:lnTo>
                    <a:pt x="2323628" y="223460"/>
                  </a:lnTo>
                  <a:lnTo>
                    <a:pt x="2343154" y="221658"/>
                  </a:lnTo>
                  <a:lnTo>
                    <a:pt x="2362681" y="219866"/>
                  </a:lnTo>
                  <a:lnTo>
                    <a:pt x="2382207" y="218085"/>
                  </a:lnTo>
                  <a:lnTo>
                    <a:pt x="2401733" y="216313"/>
                  </a:lnTo>
                  <a:lnTo>
                    <a:pt x="2421259" y="214551"/>
                  </a:lnTo>
                  <a:lnTo>
                    <a:pt x="2440786" y="212799"/>
                  </a:lnTo>
                  <a:lnTo>
                    <a:pt x="2460312" y="211057"/>
                  </a:lnTo>
                  <a:lnTo>
                    <a:pt x="2479838" y="209324"/>
                  </a:lnTo>
                  <a:lnTo>
                    <a:pt x="2499365" y="207601"/>
                  </a:lnTo>
                  <a:lnTo>
                    <a:pt x="2518891" y="205887"/>
                  </a:lnTo>
                  <a:lnTo>
                    <a:pt x="2538417" y="204183"/>
                  </a:lnTo>
                  <a:lnTo>
                    <a:pt x="2557943" y="202487"/>
                  </a:lnTo>
                  <a:lnTo>
                    <a:pt x="2577470" y="200801"/>
                  </a:lnTo>
                  <a:lnTo>
                    <a:pt x="2596996" y="199124"/>
                  </a:lnTo>
                  <a:lnTo>
                    <a:pt x="2616522" y="197455"/>
                  </a:lnTo>
                  <a:lnTo>
                    <a:pt x="2636049" y="195796"/>
                  </a:lnTo>
                  <a:lnTo>
                    <a:pt x="2655575" y="194145"/>
                  </a:lnTo>
                  <a:lnTo>
                    <a:pt x="2675101" y="192502"/>
                  </a:lnTo>
                  <a:lnTo>
                    <a:pt x="2694627" y="190868"/>
                  </a:lnTo>
                  <a:lnTo>
                    <a:pt x="2714154" y="189243"/>
                  </a:lnTo>
                  <a:lnTo>
                    <a:pt x="2733680" y="187626"/>
                  </a:lnTo>
                  <a:lnTo>
                    <a:pt x="2753206" y="186017"/>
                  </a:lnTo>
                  <a:lnTo>
                    <a:pt x="2772733" y="184417"/>
                  </a:lnTo>
                  <a:lnTo>
                    <a:pt x="2792259" y="182824"/>
                  </a:lnTo>
                  <a:lnTo>
                    <a:pt x="2811785" y="181239"/>
                  </a:lnTo>
                  <a:lnTo>
                    <a:pt x="2831311" y="179663"/>
                  </a:lnTo>
                  <a:lnTo>
                    <a:pt x="2850838" y="178094"/>
                  </a:lnTo>
                  <a:lnTo>
                    <a:pt x="2870364" y="176533"/>
                  </a:lnTo>
                  <a:lnTo>
                    <a:pt x="2889890" y="174980"/>
                  </a:lnTo>
                  <a:lnTo>
                    <a:pt x="2909417" y="173434"/>
                  </a:lnTo>
                  <a:lnTo>
                    <a:pt x="2928943" y="171896"/>
                  </a:lnTo>
                  <a:lnTo>
                    <a:pt x="2948469" y="170365"/>
                  </a:lnTo>
                  <a:lnTo>
                    <a:pt x="2967995" y="168842"/>
                  </a:lnTo>
                  <a:lnTo>
                    <a:pt x="2987522" y="167326"/>
                  </a:lnTo>
                  <a:lnTo>
                    <a:pt x="3007048" y="165818"/>
                  </a:lnTo>
                  <a:lnTo>
                    <a:pt x="3026574" y="164316"/>
                  </a:lnTo>
                  <a:lnTo>
                    <a:pt x="3046101" y="162822"/>
                  </a:lnTo>
                  <a:lnTo>
                    <a:pt x="3065627" y="161334"/>
                  </a:lnTo>
                  <a:lnTo>
                    <a:pt x="3085153" y="159854"/>
                  </a:lnTo>
                  <a:lnTo>
                    <a:pt x="3104679" y="158381"/>
                  </a:lnTo>
                  <a:lnTo>
                    <a:pt x="3124206" y="156914"/>
                  </a:lnTo>
                  <a:lnTo>
                    <a:pt x="3143732" y="155455"/>
                  </a:lnTo>
                  <a:lnTo>
                    <a:pt x="3163258" y="154002"/>
                  </a:lnTo>
                  <a:lnTo>
                    <a:pt x="3182785" y="152555"/>
                  </a:lnTo>
                  <a:lnTo>
                    <a:pt x="3202311" y="151115"/>
                  </a:lnTo>
                  <a:lnTo>
                    <a:pt x="3221837" y="149682"/>
                  </a:lnTo>
                  <a:lnTo>
                    <a:pt x="3241364" y="148256"/>
                  </a:lnTo>
                  <a:lnTo>
                    <a:pt x="3260890" y="146835"/>
                  </a:lnTo>
                  <a:lnTo>
                    <a:pt x="3280416" y="145422"/>
                  </a:lnTo>
                  <a:lnTo>
                    <a:pt x="3299942" y="144014"/>
                  </a:lnTo>
                  <a:lnTo>
                    <a:pt x="3319469" y="142613"/>
                  </a:lnTo>
                  <a:lnTo>
                    <a:pt x="3338995" y="141218"/>
                  </a:lnTo>
                  <a:lnTo>
                    <a:pt x="3358521" y="139829"/>
                  </a:lnTo>
                  <a:lnTo>
                    <a:pt x="3378048" y="138446"/>
                  </a:lnTo>
                  <a:lnTo>
                    <a:pt x="3397574" y="137069"/>
                  </a:lnTo>
                  <a:lnTo>
                    <a:pt x="3417100" y="135698"/>
                  </a:lnTo>
                  <a:lnTo>
                    <a:pt x="3436626" y="134333"/>
                  </a:lnTo>
                  <a:lnTo>
                    <a:pt x="3456153" y="132974"/>
                  </a:lnTo>
                  <a:lnTo>
                    <a:pt x="3475679" y="131621"/>
                  </a:lnTo>
                  <a:lnTo>
                    <a:pt x="3495205" y="130274"/>
                  </a:lnTo>
                  <a:lnTo>
                    <a:pt x="3514732" y="128932"/>
                  </a:lnTo>
                  <a:lnTo>
                    <a:pt x="3534258" y="127596"/>
                  </a:lnTo>
                  <a:lnTo>
                    <a:pt x="3553784" y="126266"/>
                  </a:lnTo>
                  <a:lnTo>
                    <a:pt x="3573310" y="124941"/>
                  </a:lnTo>
                  <a:lnTo>
                    <a:pt x="3592837" y="123622"/>
                  </a:lnTo>
                  <a:lnTo>
                    <a:pt x="3612363" y="122308"/>
                  </a:lnTo>
                  <a:lnTo>
                    <a:pt x="3631889" y="121000"/>
                  </a:lnTo>
                  <a:lnTo>
                    <a:pt x="3651416" y="119697"/>
                  </a:lnTo>
                  <a:lnTo>
                    <a:pt x="3670942" y="118400"/>
                  </a:lnTo>
                  <a:lnTo>
                    <a:pt x="3690468" y="117108"/>
                  </a:lnTo>
                  <a:lnTo>
                    <a:pt x="3709994" y="115821"/>
                  </a:lnTo>
                  <a:lnTo>
                    <a:pt x="3729521" y="114540"/>
                  </a:lnTo>
                  <a:lnTo>
                    <a:pt x="3749047" y="113263"/>
                  </a:lnTo>
                  <a:lnTo>
                    <a:pt x="3768573" y="111992"/>
                  </a:lnTo>
                  <a:lnTo>
                    <a:pt x="3788100" y="110726"/>
                  </a:lnTo>
                  <a:lnTo>
                    <a:pt x="3807626" y="109465"/>
                  </a:lnTo>
                  <a:lnTo>
                    <a:pt x="3827152" y="108209"/>
                  </a:lnTo>
                  <a:lnTo>
                    <a:pt x="3846678" y="106958"/>
                  </a:lnTo>
                  <a:lnTo>
                    <a:pt x="3866205" y="105711"/>
                  </a:lnTo>
                  <a:lnTo>
                    <a:pt x="3885731" y="104470"/>
                  </a:lnTo>
                  <a:lnTo>
                    <a:pt x="3905257" y="103234"/>
                  </a:lnTo>
                  <a:lnTo>
                    <a:pt x="3924784" y="102002"/>
                  </a:lnTo>
                  <a:lnTo>
                    <a:pt x="3944310" y="100776"/>
                  </a:lnTo>
                  <a:lnTo>
                    <a:pt x="3963836" y="99554"/>
                  </a:lnTo>
                  <a:lnTo>
                    <a:pt x="3983363" y="98337"/>
                  </a:lnTo>
                  <a:lnTo>
                    <a:pt x="4002889" y="97124"/>
                  </a:lnTo>
                  <a:lnTo>
                    <a:pt x="4022415" y="95916"/>
                  </a:lnTo>
                  <a:lnTo>
                    <a:pt x="4041941" y="94713"/>
                  </a:lnTo>
                  <a:lnTo>
                    <a:pt x="4061468" y="93514"/>
                  </a:lnTo>
                  <a:lnTo>
                    <a:pt x="4080994" y="92320"/>
                  </a:lnTo>
                  <a:lnTo>
                    <a:pt x="4100520" y="91130"/>
                  </a:lnTo>
                  <a:lnTo>
                    <a:pt x="4120047" y="89945"/>
                  </a:lnTo>
                  <a:lnTo>
                    <a:pt x="4139573" y="88764"/>
                  </a:lnTo>
                  <a:lnTo>
                    <a:pt x="4159099" y="87588"/>
                  </a:lnTo>
                  <a:lnTo>
                    <a:pt x="4178625" y="86416"/>
                  </a:lnTo>
                  <a:lnTo>
                    <a:pt x="4198152" y="85249"/>
                  </a:lnTo>
                  <a:lnTo>
                    <a:pt x="4217678" y="84085"/>
                  </a:lnTo>
                  <a:lnTo>
                    <a:pt x="4237204" y="82926"/>
                  </a:lnTo>
                  <a:lnTo>
                    <a:pt x="4256731" y="81771"/>
                  </a:lnTo>
                  <a:lnTo>
                    <a:pt x="4276257" y="80621"/>
                  </a:lnTo>
                  <a:lnTo>
                    <a:pt x="4295783" y="79475"/>
                  </a:lnTo>
                  <a:lnTo>
                    <a:pt x="4315309" y="78332"/>
                  </a:lnTo>
                  <a:lnTo>
                    <a:pt x="4334836" y="77194"/>
                  </a:lnTo>
                  <a:lnTo>
                    <a:pt x="4354362" y="76060"/>
                  </a:lnTo>
                  <a:lnTo>
                    <a:pt x="4373888" y="74930"/>
                  </a:lnTo>
                  <a:lnTo>
                    <a:pt x="4393415" y="73805"/>
                  </a:lnTo>
                  <a:lnTo>
                    <a:pt x="4412941" y="72683"/>
                  </a:lnTo>
                  <a:lnTo>
                    <a:pt x="4432467" y="71565"/>
                  </a:lnTo>
                  <a:lnTo>
                    <a:pt x="4451993" y="70451"/>
                  </a:lnTo>
                  <a:lnTo>
                    <a:pt x="4471520" y="69341"/>
                  </a:lnTo>
                  <a:lnTo>
                    <a:pt x="4491046" y="68235"/>
                  </a:lnTo>
                  <a:lnTo>
                    <a:pt x="4510572" y="67132"/>
                  </a:lnTo>
                  <a:lnTo>
                    <a:pt x="4530099" y="66034"/>
                  </a:lnTo>
                  <a:lnTo>
                    <a:pt x="4549625" y="64939"/>
                  </a:lnTo>
                  <a:lnTo>
                    <a:pt x="4569151" y="63849"/>
                  </a:lnTo>
                  <a:lnTo>
                    <a:pt x="4588677" y="62762"/>
                  </a:lnTo>
                  <a:lnTo>
                    <a:pt x="4608204" y="61678"/>
                  </a:lnTo>
                  <a:lnTo>
                    <a:pt x="4627730" y="60599"/>
                  </a:lnTo>
                  <a:lnTo>
                    <a:pt x="4647256" y="59523"/>
                  </a:lnTo>
                  <a:lnTo>
                    <a:pt x="4666783" y="58451"/>
                  </a:lnTo>
                  <a:lnTo>
                    <a:pt x="4686309" y="57382"/>
                  </a:lnTo>
                  <a:lnTo>
                    <a:pt x="4705835" y="56317"/>
                  </a:lnTo>
                  <a:lnTo>
                    <a:pt x="4725362" y="55256"/>
                  </a:lnTo>
                  <a:lnTo>
                    <a:pt x="4744888" y="54198"/>
                  </a:lnTo>
                  <a:lnTo>
                    <a:pt x="4764414" y="53144"/>
                  </a:lnTo>
                  <a:lnTo>
                    <a:pt x="4783940" y="52093"/>
                  </a:lnTo>
                  <a:lnTo>
                    <a:pt x="4803467" y="51045"/>
                  </a:lnTo>
                  <a:lnTo>
                    <a:pt x="4822993" y="50002"/>
                  </a:lnTo>
                  <a:lnTo>
                    <a:pt x="4842519" y="48961"/>
                  </a:lnTo>
                  <a:lnTo>
                    <a:pt x="4862046" y="47924"/>
                  </a:lnTo>
                  <a:lnTo>
                    <a:pt x="4881572" y="46891"/>
                  </a:lnTo>
                  <a:lnTo>
                    <a:pt x="4901098" y="45861"/>
                  </a:lnTo>
                  <a:lnTo>
                    <a:pt x="4920624" y="44834"/>
                  </a:lnTo>
                  <a:lnTo>
                    <a:pt x="4940151" y="43810"/>
                  </a:lnTo>
                  <a:lnTo>
                    <a:pt x="4959677" y="42790"/>
                  </a:lnTo>
                  <a:lnTo>
                    <a:pt x="4979203" y="41773"/>
                  </a:lnTo>
                  <a:lnTo>
                    <a:pt x="4998730" y="40760"/>
                  </a:lnTo>
                  <a:lnTo>
                    <a:pt x="5018256" y="39749"/>
                  </a:lnTo>
                  <a:lnTo>
                    <a:pt x="5037782" y="38742"/>
                  </a:lnTo>
                  <a:lnTo>
                    <a:pt x="5057308" y="37738"/>
                  </a:lnTo>
                  <a:lnTo>
                    <a:pt x="5076835" y="36738"/>
                  </a:lnTo>
                  <a:lnTo>
                    <a:pt x="5096361" y="35740"/>
                  </a:lnTo>
                  <a:lnTo>
                    <a:pt x="5115887" y="34746"/>
                  </a:lnTo>
                  <a:lnTo>
                    <a:pt x="5135414" y="33754"/>
                  </a:lnTo>
                  <a:lnTo>
                    <a:pt x="5154940" y="32766"/>
                  </a:lnTo>
                  <a:lnTo>
                    <a:pt x="5174466" y="31781"/>
                  </a:lnTo>
                  <a:lnTo>
                    <a:pt x="5193992" y="30799"/>
                  </a:lnTo>
                  <a:lnTo>
                    <a:pt x="5213519" y="29820"/>
                  </a:lnTo>
                  <a:lnTo>
                    <a:pt x="5233045" y="28844"/>
                  </a:lnTo>
                  <a:lnTo>
                    <a:pt x="5252571" y="27871"/>
                  </a:lnTo>
                  <a:lnTo>
                    <a:pt x="5272098" y="26902"/>
                  </a:lnTo>
                  <a:lnTo>
                    <a:pt x="5291624" y="25935"/>
                  </a:lnTo>
                  <a:lnTo>
                    <a:pt x="5311150" y="24971"/>
                  </a:lnTo>
                  <a:lnTo>
                    <a:pt x="5330676" y="24010"/>
                  </a:lnTo>
                  <a:lnTo>
                    <a:pt x="5350203" y="23052"/>
                  </a:lnTo>
                  <a:lnTo>
                    <a:pt x="5369729" y="22096"/>
                  </a:lnTo>
                  <a:lnTo>
                    <a:pt x="5389255" y="21144"/>
                  </a:lnTo>
                  <a:lnTo>
                    <a:pt x="5408782" y="20195"/>
                  </a:lnTo>
                  <a:lnTo>
                    <a:pt x="5428308" y="19248"/>
                  </a:lnTo>
                  <a:lnTo>
                    <a:pt x="5447834" y="18304"/>
                  </a:lnTo>
                  <a:lnTo>
                    <a:pt x="5467360" y="17363"/>
                  </a:lnTo>
                  <a:lnTo>
                    <a:pt x="5486887" y="16425"/>
                  </a:lnTo>
                  <a:lnTo>
                    <a:pt x="5506413" y="15490"/>
                  </a:lnTo>
                  <a:lnTo>
                    <a:pt x="5525939" y="14557"/>
                  </a:lnTo>
                  <a:lnTo>
                    <a:pt x="5545466" y="13627"/>
                  </a:lnTo>
                  <a:lnTo>
                    <a:pt x="5564992" y="12700"/>
                  </a:lnTo>
                  <a:lnTo>
                    <a:pt x="5584518" y="11776"/>
                  </a:lnTo>
                  <a:lnTo>
                    <a:pt x="5604045" y="10854"/>
                  </a:lnTo>
                  <a:lnTo>
                    <a:pt x="5623571" y="9935"/>
                  </a:lnTo>
                  <a:lnTo>
                    <a:pt x="5643097" y="9019"/>
                  </a:lnTo>
                  <a:lnTo>
                    <a:pt x="5662623" y="8105"/>
                  </a:lnTo>
                  <a:lnTo>
                    <a:pt x="5682150" y="7194"/>
                  </a:lnTo>
                  <a:lnTo>
                    <a:pt x="5701676" y="6286"/>
                  </a:lnTo>
                  <a:lnTo>
                    <a:pt x="5721202" y="5380"/>
                  </a:lnTo>
                  <a:lnTo>
                    <a:pt x="5740729" y="4477"/>
                  </a:lnTo>
                  <a:lnTo>
                    <a:pt x="5760255" y="3576"/>
                  </a:lnTo>
                  <a:lnTo>
                    <a:pt x="5779781" y="2678"/>
                  </a:lnTo>
                  <a:lnTo>
                    <a:pt x="5799307" y="1783"/>
                  </a:lnTo>
                  <a:lnTo>
                    <a:pt x="5818834" y="890"/>
                  </a:lnTo>
                  <a:lnTo>
                    <a:pt x="5838360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2653961" y="3238801"/>
              <a:ext cx="5838360" cy="850898"/>
            </a:xfrm>
            <a:custGeom>
              <a:avLst/>
              <a:pathLst>
                <a:path w="5838360" h="850898">
                  <a:moveTo>
                    <a:pt x="0" y="580651"/>
                  </a:moveTo>
                  <a:lnTo>
                    <a:pt x="19526" y="577301"/>
                  </a:lnTo>
                  <a:lnTo>
                    <a:pt x="39052" y="574004"/>
                  </a:lnTo>
                  <a:lnTo>
                    <a:pt x="58578" y="570760"/>
                  </a:lnTo>
                  <a:lnTo>
                    <a:pt x="78105" y="567566"/>
                  </a:lnTo>
                  <a:lnTo>
                    <a:pt x="97631" y="564421"/>
                  </a:lnTo>
                  <a:lnTo>
                    <a:pt x="117157" y="561323"/>
                  </a:lnTo>
                  <a:lnTo>
                    <a:pt x="136684" y="558270"/>
                  </a:lnTo>
                  <a:lnTo>
                    <a:pt x="156210" y="555260"/>
                  </a:lnTo>
                  <a:lnTo>
                    <a:pt x="175736" y="552292"/>
                  </a:lnTo>
                  <a:lnTo>
                    <a:pt x="195262" y="549365"/>
                  </a:lnTo>
                  <a:lnTo>
                    <a:pt x="214789" y="546476"/>
                  </a:lnTo>
                  <a:lnTo>
                    <a:pt x="234315" y="543626"/>
                  </a:lnTo>
                  <a:lnTo>
                    <a:pt x="253841" y="540811"/>
                  </a:lnTo>
                  <a:lnTo>
                    <a:pt x="273368" y="538032"/>
                  </a:lnTo>
                  <a:lnTo>
                    <a:pt x="292894" y="535287"/>
                  </a:lnTo>
                  <a:lnTo>
                    <a:pt x="312420" y="532575"/>
                  </a:lnTo>
                  <a:lnTo>
                    <a:pt x="331946" y="529894"/>
                  </a:lnTo>
                  <a:lnTo>
                    <a:pt x="351473" y="527243"/>
                  </a:lnTo>
                  <a:lnTo>
                    <a:pt x="370999" y="524622"/>
                  </a:lnTo>
                  <a:lnTo>
                    <a:pt x="390525" y="522030"/>
                  </a:lnTo>
                  <a:lnTo>
                    <a:pt x="410052" y="519465"/>
                  </a:lnTo>
                  <a:lnTo>
                    <a:pt x="429578" y="516926"/>
                  </a:lnTo>
                  <a:lnTo>
                    <a:pt x="449104" y="514413"/>
                  </a:lnTo>
                  <a:lnTo>
                    <a:pt x="468630" y="511925"/>
                  </a:lnTo>
                  <a:lnTo>
                    <a:pt x="488157" y="509460"/>
                  </a:lnTo>
                  <a:lnTo>
                    <a:pt x="507683" y="507019"/>
                  </a:lnTo>
                  <a:lnTo>
                    <a:pt x="527209" y="504599"/>
                  </a:lnTo>
                  <a:lnTo>
                    <a:pt x="546736" y="502201"/>
                  </a:lnTo>
                  <a:lnTo>
                    <a:pt x="566262" y="499822"/>
                  </a:lnTo>
                  <a:lnTo>
                    <a:pt x="585788" y="497464"/>
                  </a:lnTo>
                  <a:lnTo>
                    <a:pt x="605314" y="495125"/>
                  </a:lnTo>
                  <a:lnTo>
                    <a:pt x="624841" y="492803"/>
                  </a:lnTo>
                  <a:lnTo>
                    <a:pt x="644367" y="490499"/>
                  </a:lnTo>
                  <a:lnTo>
                    <a:pt x="663893" y="488211"/>
                  </a:lnTo>
                  <a:lnTo>
                    <a:pt x="683420" y="485940"/>
                  </a:lnTo>
                  <a:lnTo>
                    <a:pt x="702946" y="483683"/>
                  </a:lnTo>
                  <a:lnTo>
                    <a:pt x="722472" y="481441"/>
                  </a:lnTo>
                  <a:lnTo>
                    <a:pt x="741998" y="479213"/>
                  </a:lnTo>
                  <a:lnTo>
                    <a:pt x="761525" y="476998"/>
                  </a:lnTo>
                  <a:lnTo>
                    <a:pt x="781051" y="474795"/>
                  </a:lnTo>
                  <a:lnTo>
                    <a:pt x="800577" y="472604"/>
                  </a:lnTo>
                  <a:lnTo>
                    <a:pt x="820104" y="470424"/>
                  </a:lnTo>
                  <a:lnTo>
                    <a:pt x="839630" y="468255"/>
                  </a:lnTo>
                  <a:lnTo>
                    <a:pt x="859156" y="466095"/>
                  </a:lnTo>
                  <a:lnTo>
                    <a:pt x="878683" y="463945"/>
                  </a:lnTo>
                  <a:lnTo>
                    <a:pt x="898209" y="461802"/>
                  </a:lnTo>
                  <a:lnTo>
                    <a:pt x="917735" y="459668"/>
                  </a:lnTo>
                  <a:lnTo>
                    <a:pt x="937261" y="457541"/>
                  </a:lnTo>
                  <a:lnTo>
                    <a:pt x="956788" y="455421"/>
                  </a:lnTo>
                  <a:lnTo>
                    <a:pt x="976314" y="453306"/>
                  </a:lnTo>
                  <a:lnTo>
                    <a:pt x="995840" y="451197"/>
                  </a:lnTo>
                  <a:lnTo>
                    <a:pt x="1015367" y="449092"/>
                  </a:lnTo>
                  <a:lnTo>
                    <a:pt x="1034893" y="446992"/>
                  </a:lnTo>
                  <a:lnTo>
                    <a:pt x="1054419" y="444895"/>
                  </a:lnTo>
                  <a:lnTo>
                    <a:pt x="1073945" y="442801"/>
                  </a:lnTo>
                  <a:lnTo>
                    <a:pt x="1093472" y="440710"/>
                  </a:lnTo>
                  <a:lnTo>
                    <a:pt x="1112998" y="438620"/>
                  </a:lnTo>
                  <a:lnTo>
                    <a:pt x="1132524" y="436532"/>
                  </a:lnTo>
                  <a:lnTo>
                    <a:pt x="1152051" y="434444"/>
                  </a:lnTo>
                  <a:lnTo>
                    <a:pt x="1171577" y="432356"/>
                  </a:lnTo>
                  <a:lnTo>
                    <a:pt x="1191103" y="430268"/>
                  </a:lnTo>
                  <a:lnTo>
                    <a:pt x="1210629" y="428180"/>
                  </a:lnTo>
                  <a:lnTo>
                    <a:pt x="1230156" y="426089"/>
                  </a:lnTo>
                  <a:lnTo>
                    <a:pt x="1249682" y="423997"/>
                  </a:lnTo>
                  <a:lnTo>
                    <a:pt x="1269208" y="421903"/>
                  </a:lnTo>
                  <a:lnTo>
                    <a:pt x="1288735" y="419805"/>
                  </a:lnTo>
                  <a:lnTo>
                    <a:pt x="1308261" y="417705"/>
                  </a:lnTo>
                  <a:lnTo>
                    <a:pt x="1327787" y="415601"/>
                  </a:lnTo>
                  <a:lnTo>
                    <a:pt x="1347313" y="413493"/>
                  </a:lnTo>
                  <a:lnTo>
                    <a:pt x="1366840" y="411381"/>
                  </a:lnTo>
                  <a:lnTo>
                    <a:pt x="1386366" y="409264"/>
                  </a:lnTo>
                  <a:lnTo>
                    <a:pt x="1405892" y="407142"/>
                  </a:lnTo>
                  <a:lnTo>
                    <a:pt x="1425419" y="405015"/>
                  </a:lnTo>
                  <a:lnTo>
                    <a:pt x="1444945" y="402882"/>
                  </a:lnTo>
                  <a:lnTo>
                    <a:pt x="1464471" y="400744"/>
                  </a:lnTo>
                  <a:lnTo>
                    <a:pt x="1483997" y="398601"/>
                  </a:lnTo>
                  <a:lnTo>
                    <a:pt x="1503524" y="396451"/>
                  </a:lnTo>
                  <a:lnTo>
                    <a:pt x="1523050" y="394295"/>
                  </a:lnTo>
                  <a:lnTo>
                    <a:pt x="1542576" y="392134"/>
                  </a:lnTo>
                  <a:lnTo>
                    <a:pt x="1562103" y="389966"/>
                  </a:lnTo>
                  <a:lnTo>
                    <a:pt x="1581629" y="387792"/>
                  </a:lnTo>
                  <a:lnTo>
                    <a:pt x="1601155" y="385612"/>
                  </a:lnTo>
                  <a:lnTo>
                    <a:pt x="1620682" y="383426"/>
                  </a:lnTo>
                  <a:lnTo>
                    <a:pt x="1640208" y="381234"/>
                  </a:lnTo>
                  <a:lnTo>
                    <a:pt x="1659734" y="379036"/>
                  </a:lnTo>
                  <a:lnTo>
                    <a:pt x="1679260" y="376833"/>
                  </a:lnTo>
                  <a:lnTo>
                    <a:pt x="1698787" y="374624"/>
                  </a:lnTo>
                  <a:lnTo>
                    <a:pt x="1718313" y="372410"/>
                  </a:lnTo>
                  <a:lnTo>
                    <a:pt x="1737839" y="370191"/>
                  </a:lnTo>
                  <a:lnTo>
                    <a:pt x="1757366" y="367967"/>
                  </a:lnTo>
                  <a:lnTo>
                    <a:pt x="1776892" y="365739"/>
                  </a:lnTo>
                  <a:lnTo>
                    <a:pt x="1796418" y="363507"/>
                  </a:lnTo>
                  <a:lnTo>
                    <a:pt x="1815944" y="361270"/>
                  </a:lnTo>
                  <a:lnTo>
                    <a:pt x="1835471" y="359030"/>
                  </a:lnTo>
                  <a:lnTo>
                    <a:pt x="1854997" y="356787"/>
                  </a:lnTo>
                  <a:lnTo>
                    <a:pt x="1874523" y="354541"/>
                  </a:lnTo>
                  <a:lnTo>
                    <a:pt x="1894050" y="352292"/>
                  </a:lnTo>
                  <a:lnTo>
                    <a:pt x="1913576" y="350041"/>
                  </a:lnTo>
                  <a:lnTo>
                    <a:pt x="1933102" y="347788"/>
                  </a:lnTo>
                  <a:lnTo>
                    <a:pt x="1952628" y="345533"/>
                  </a:lnTo>
                  <a:lnTo>
                    <a:pt x="1972155" y="343278"/>
                  </a:lnTo>
                  <a:lnTo>
                    <a:pt x="1991681" y="341021"/>
                  </a:lnTo>
                  <a:lnTo>
                    <a:pt x="2011207" y="338764"/>
                  </a:lnTo>
                  <a:lnTo>
                    <a:pt x="2030734" y="336507"/>
                  </a:lnTo>
                  <a:lnTo>
                    <a:pt x="2050260" y="334250"/>
                  </a:lnTo>
                  <a:lnTo>
                    <a:pt x="2069786" y="331994"/>
                  </a:lnTo>
                  <a:lnTo>
                    <a:pt x="2089312" y="329738"/>
                  </a:lnTo>
                  <a:lnTo>
                    <a:pt x="2108839" y="327484"/>
                  </a:lnTo>
                  <a:lnTo>
                    <a:pt x="2128365" y="325231"/>
                  </a:lnTo>
                  <a:lnTo>
                    <a:pt x="2147891" y="322980"/>
                  </a:lnTo>
                  <a:lnTo>
                    <a:pt x="2167418" y="320731"/>
                  </a:lnTo>
                  <a:lnTo>
                    <a:pt x="2186944" y="318485"/>
                  </a:lnTo>
                  <a:lnTo>
                    <a:pt x="2206470" y="316241"/>
                  </a:lnTo>
                  <a:lnTo>
                    <a:pt x="2225996" y="314000"/>
                  </a:lnTo>
                  <a:lnTo>
                    <a:pt x="2245523" y="311763"/>
                  </a:lnTo>
                  <a:lnTo>
                    <a:pt x="2265049" y="309528"/>
                  </a:lnTo>
                  <a:lnTo>
                    <a:pt x="2284575" y="307298"/>
                  </a:lnTo>
                  <a:lnTo>
                    <a:pt x="2304102" y="305071"/>
                  </a:lnTo>
                  <a:lnTo>
                    <a:pt x="2323628" y="302849"/>
                  </a:lnTo>
                  <a:lnTo>
                    <a:pt x="2343154" y="300631"/>
                  </a:lnTo>
                  <a:lnTo>
                    <a:pt x="2362681" y="298417"/>
                  </a:lnTo>
                  <a:lnTo>
                    <a:pt x="2382207" y="296208"/>
                  </a:lnTo>
                  <a:lnTo>
                    <a:pt x="2401733" y="294004"/>
                  </a:lnTo>
                  <a:lnTo>
                    <a:pt x="2421259" y="291805"/>
                  </a:lnTo>
                  <a:lnTo>
                    <a:pt x="2440786" y="289611"/>
                  </a:lnTo>
                  <a:lnTo>
                    <a:pt x="2460312" y="287423"/>
                  </a:lnTo>
                  <a:lnTo>
                    <a:pt x="2479838" y="285240"/>
                  </a:lnTo>
                  <a:lnTo>
                    <a:pt x="2499365" y="283063"/>
                  </a:lnTo>
                  <a:lnTo>
                    <a:pt x="2518891" y="280891"/>
                  </a:lnTo>
                  <a:lnTo>
                    <a:pt x="2538417" y="278726"/>
                  </a:lnTo>
                  <a:lnTo>
                    <a:pt x="2557943" y="276566"/>
                  </a:lnTo>
                  <a:lnTo>
                    <a:pt x="2577470" y="274413"/>
                  </a:lnTo>
                  <a:lnTo>
                    <a:pt x="2596996" y="272265"/>
                  </a:lnTo>
                  <a:lnTo>
                    <a:pt x="2616522" y="270124"/>
                  </a:lnTo>
                  <a:lnTo>
                    <a:pt x="2636049" y="267990"/>
                  </a:lnTo>
                  <a:lnTo>
                    <a:pt x="2655575" y="265861"/>
                  </a:lnTo>
                  <a:lnTo>
                    <a:pt x="2675101" y="263740"/>
                  </a:lnTo>
                  <a:lnTo>
                    <a:pt x="2694627" y="261625"/>
                  </a:lnTo>
                  <a:lnTo>
                    <a:pt x="2714154" y="259516"/>
                  </a:lnTo>
                  <a:lnTo>
                    <a:pt x="2733680" y="257414"/>
                  </a:lnTo>
                  <a:lnTo>
                    <a:pt x="2753206" y="255319"/>
                  </a:lnTo>
                  <a:lnTo>
                    <a:pt x="2772733" y="253231"/>
                  </a:lnTo>
                  <a:lnTo>
                    <a:pt x="2792259" y="251149"/>
                  </a:lnTo>
                  <a:lnTo>
                    <a:pt x="2811785" y="249075"/>
                  </a:lnTo>
                  <a:lnTo>
                    <a:pt x="2831311" y="247007"/>
                  </a:lnTo>
                  <a:lnTo>
                    <a:pt x="2850838" y="244946"/>
                  </a:lnTo>
                  <a:lnTo>
                    <a:pt x="2870364" y="242892"/>
                  </a:lnTo>
                  <a:lnTo>
                    <a:pt x="2889890" y="240846"/>
                  </a:lnTo>
                  <a:lnTo>
                    <a:pt x="2909417" y="238806"/>
                  </a:lnTo>
                  <a:lnTo>
                    <a:pt x="2928943" y="236773"/>
                  </a:lnTo>
                  <a:lnTo>
                    <a:pt x="2948469" y="234747"/>
                  </a:lnTo>
                  <a:lnTo>
                    <a:pt x="2967995" y="232728"/>
                  </a:lnTo>
                  <a:lnTo>
                    <a:pt x="2987522" y="230716"/>
                  </a:lnTo>
                  <a:lnTo>
                    <a:pt x="3007048" y="228711"/>
                  </a:lnTo>
                  <a:lnTo>
                    <a:pt x="3026574" y="226714"/>
                  </a:lnTo>
                  <a:lnTo>
                    <a:pt x="3046101" y="224723"/>
                  </a:lnTo>
                  <a:lnTo>
                    <a:pt x="3065627" y="222739"/>
                  </a:lnTo>
                  <a:lnTo>
                    <a:pt x="3085153" y="220763"/>
                  </a:lnTo>
                  <a:lnTo>
                    <a:pt x="3104679" y="218793"/>
                  </a:lnTo>
                  <a:lnTo>
                    <a:pt x="3124206" y="216830"/>
                  </a:lnTo>
                  <a:lnTo>
                    <a:pt x="3143732" y="214875"/>
                  </a:lnTo>
                  <a:lnTo>
                    <a:pt x="3163258" y="212926"/>
                  </a:lnTo>
                  <a:lnTo>
                    <a:pt x="3182785" y="210984"/>
                  </a:lnTo>
                  <a:lnTo>
                    <a:pt x="3202311" y="209049"/>
                  </a:lnTo>
                  <a:lnTo>
                    <a:pt x="3221837" y="207122"/>
                  </a:lnTo>
                  <a:lnTo>
                    <a:pt x="3241364" y="205201"/>
                  </a:lnTo>
                  <a:lnTo>
                    <a:pt x="3260890" y="203287"/>
                  </a:lnTo>
                  <a:lnTo>
                    <a:pt x="3280416" y="201380"/>
                  </a:lnTo>
                  <a:lnTo>
                    <a:pt x="3299942" y="199479"/>
                  </a:lnTo>
                  <a:lnTo>
                    <a:pt x="3319469" y="197586"/>
                  </a:lnTo>
                  <a:lnTo>
                    <a:pt x="3338995" y="195699"/>
                  </a:lnTo>
                  <a:lnTo>
                    <a:pt x="3358521" y="193820"/>
                  </a:lnTo>
                  <a:lnTo>
                    <a:pt x="3378048" y="191947"/>
                  </a:lnTo>
                  <a:lnTo>
                    <a:pt x="3397574" y="190080"/>
                  </a:lnTo>
                  <a:lnTo>
                    <a:pt x="3417100" y="188221"/>
                  </a:lnTo>
                  <a:lnTo>
                    <a:pt x="3436626" y="186368"/>
                  </a:lnTo>
                  <a:lnTo>
                    <a:pt x="3456153" y="184522"/>
                  </a:lnTo>
                  <a:lnTo>
                    <a:pt x="3475679" y="182682"/>
                  </a:lnTo>
                  <a:lnTo>
                    <a:pt x="3495205" y="180850"/>
                  </a:lnTo>
                  <a:lnTo>
                    <a:pt x="3514732" y="179023"/>
                  </a:lnTo>
                  <a:lnTo>
                    <a:pt x="3534258" y="177203"/>
                  </a:lnTo>
                  <a:lnTo>
                    <a:pt x="3553784" y="175390"/>
                  </a:lnTo>
                  <a:lnTo>
                    <a:pt x="3573310" y="173583"/>
                  </a:lnTo>
                  <a:lnTo>
                    <a:pt x="3592837" y="171783"/>
                  </a:lnTo>
                  <a:lnTo>
                    <a:pt x="3612363" y="169989"/>
                  </a:lnTo>
                  <a:lnTo>
                    <a:pt x="3631889" y="168202"/>
                  </a:lnTo>
                  <a:lnTo>
                    <a:pt x="3651416" y="166421"/>
                  </a:lnTo>
                  <a:lnTo>
                    <a:pt x="3670942" y="164646"/>
                  </a:lnTo>
                  <a:lnTo>
                    <a:pt x="3690468" y="162878"/>
                  </a:lnTo>
                  <a:lnTo>
                    <a:pt x="3709994" y="161116"/>
                  </a:lnTo>
                  <a:lnTo>
                    <a:pt x="3729521" y="159360"/>
                  </a:lnTo>
                  <a:lnTo>
                    <a:pt x="3749047" y="157610"/>
                  </a:lnTo>
                  <a:lnTo>
                    <a:pt x="3768573" y="155867"/>
                  </a:lnTo>
                  <a:lnTo>
                    <a:pt x="3788100" y="154129"/>
                  </a:lnTo>
                  <a:lnTo>
                    <a:pt x="3807626" y="152398"/>
                  </a:lnTo>
                  <a:lnTo>
                    <a:pt x="3827152" y="150673"/>
                  </a:lnTo>
                  <a:lnTo>
                    <a:pt x="3846678" y="148954"/>
                  </a:lnTo>
                  <a:lnTo>
                    <a:pt x="3866205" y="147241"/>
                  </a:lnTo>
                  <a:lnTo>
                    <a:pt x="3885731" y="145534"/>
                  </a:lnTo>
                  <a:lnTo>
                    <a:pt x="3905257" y="143833"/>
                  </a:lnTo>
                  <a:lnTo>
                    <a:pt x="3924784" y="142138"/>
                  </a:lnTo>
                  <a:lnTo>
                    <a:pt x="3944310" y="140448"/>
                  </a:lnTo>
                  <a:lnTo>
                    <a:pt x="3963836" y="138765"/>
                  </a:lnTo>
                  <a:lnTo>
                    <a:pt x="3983363" y="137087"/>
                  </a:lnTo>
                  <a:lnTo>
                    <a:pt x="4002889" y="135415"/>
                  </a:lnTo>
                  <a:lnTo>
                    <a:pt x="4022415" y="133749"/>
                  </a:lnTo>
                  <a:lnTo>
                    <a:pt x="4041941" y="132089"/>
                  </a:lnTo>
                  <a:lnTo>
                    <a:pt x="4061468" y="130435"/>
                  </a:lnTo>
                  <a:lnTo>
                    <a:pt x="4080994" y="128786"/>
                  </a:lnTo>
                  <a:lnTo>
                    <a:pt x="4100520" y="127142"/>
                  </a:lnTo>
                  <a:lnTo>
                    <a:pt x="4120047" y="125505"/>
                  </a:lnTo>
                  <a:lnTo>
                    <a:pt x="4139573" y="123873"/>
                  </a:lnTo>
                  <a:lnTo>
                    <a:pt x="4159099" y="122246"/>
                  </a:lnTo>
                  <a:lnTo>
                    <a:pt x="4178625" y="120625"/>
                  </a:lnTo>
                  <a:lnTo>
                    <a:pt x="4198152" y="119009"/>
                  </a:lnTo>
                  <a:lnTo>
                    <a:pt x="4217678" y="117399"/>
                  </a:lnTo>
                  <a:lnTo>
                    <a:pt x="4237204" y="115795"/>
                  </a:lnTo>
                  <a:lnTo>
                    <a:pt x="4256731" y="114195"/>
                  </a:lnTo>
                  <a:lnTo>
                    <a:pt x="4276257" y="112601"/>
                  </a:lnTo>
                  <a:lnTo>
                    <a:pt x="4295783" y="111013"/>
                  </a:lnTo>
                  <a:lnTo>
                    <a:pt x="4315309" y="109429"/>
                  </a:lnTo>
                  <a:lnTo>
                    <a:pt x="4334836" y="107851"/>
                  </a:lnTo>
                  <a:lnTo>
                    <a:pt x="4354362" y="106278"/>
                  </a:lnTo>
                  <a:lnTo>
                    <a:pt x="4373888" y="104711"/>
                  </a:lnTo>
                  <a:lnTo>
                    <a:pt x="4393415" y="103148"/>
                  </a:lnTo>
                  <a:lnTo>
                    <a:pt x="4412941" y="101591"/>
                  </a:lnTo>
                  <a:lnTo>
                    <a:pt x="4432467" y="100039"/>
                  </a:lnTo>
                  <a:lnTo>
                    <a:pt x="4451993" y="98491"/>
                  </a:lnTo>
                  <a:lnTo>
                    <a:pt x="4471520" y="96949"/>
                  </a:lnTo>
                  <a:lnTo>
                    <a:pt x="4491046" y="95412"/>
                  </a:lnTo>
                  <a:lnTo>
                    <a:pt x="4510572" y="93880"/>
                  </a:lnTo>
                  <a:lnTo>
                    <a:pt x="4530099" y="92353"/>
                  </a:lnTo>
                  <a:lnTo>
                    <a:pt x="4549625" y="90831"/>
                  </a:lnTo>
                  <a:lnTo>
                    <a:pt x="4569151" y="89314"/>
                  </a:lnTo>
                  <a:lnTo>
                    <a:pt x="4588677" y="87801"/>
                  </a:lnTo>
                  <a:lnTo>
                    <a:pt x="4608204" y="86294"/>
                  </a:lnTo>
                  <a:lnTo>
                    <a:pt x="4627730" y="84791"/>
                  </a:lnTo>
                  <a:lnTo>
                    <a:pt x="4647256" y="83293"/>
                  </a:lnTo>
                  <a:lnTo>
                    <a:pt x="4666783" y="81800"/>
                  </a:lnTo>
                  <a:lnTo>
                    <a:pt x="4686309" y="80312"/>
                  </a:lnTo>
                  <a:lnTo>
                    <a:pt x="4705835" y="78828"/>
                  </a:lnTo>
                  <a:lnTo>
                    <a:pt x="4725362" y="77349"/>
                  </a:lnTo>
                  <a:lnTo>
                    <a:pt x="4744888" y="75875"/>
                  </a:lnTo>
                  <a:lnTo>
                    <a:pt x="4764414" y="74405"/>
                  </a:lnTo>
                  <a:lnTo>
                    <a:pt x="4783940" y="72940"/>
                  </a:lnTo>
                  <a:lnTo>
                    <a:pt x="4803467" y="71479"/>
                  </a:lnTo>
                  <a:lnTo>
                    <a:pt x="4822993" y="70023"/>
                  </a:lnTo>
                  <a:lnTo>
                    <a:pt x="4842519" y="68572"/>
                  </a:lnTo>
                  <a:lnTo>
                    <a:pt x="4862046" y="67125"/>
                  </a:lnTo>
                  <a:lnTo>
                    <a:pt x="4881572" y="65683"/>
                  </a:lnTo>
                  <a:lnTo>
                    <a:pt x="4901098" y="64245"/>
                  </a:lnTo>
                  <a:lnTo>
                    <a:pt x="4920624" y="62811"/>
                  </a:lnTo>
                  <a:lnTo>
                    <a:pt x="4940151" y="61382"/>
                  </a:lnTo>
                  <a:lnTo>
                    <a:pt x="4959677" y="59957"/>
                  </a:lnTo>
                  <a:lnTo>
                    <a:pt x="4979203" y="58537"/>
                  </a:lnTo>
                  <a:lnTo>
                    <a:pt x="4998730" y="57121"/>
                  </a:lnTo>
                  <a:lnTo>
                    <a:pt x="5018256" y="55709"/>
                  </a:lnTo>
                  <a:lnTo>
                    <a:pt x="5037782" y="54301"/>
                  </a:lnTo>
                  <a:lnTo>
                    <a:pt x="5057308" y="52898"/>
                  </a:lnTo>
                  <a:lnTo>
                    <a:pt x="5076835" y="51499"/>
                  </a:lnTo>
                  <a:lnTo>
                    <a:pt x="5096361" y="50104"/>
                  </a:lnTo>
                  <a:lnTo>
                    <a:pt x="5115887" y="48713"/>
                  </a:lnTo>
                  <a:lnTo>
                    <a:pt x="5135414" y="47327"/>
                  </a:lnTo>
                  <a:lnTo>
                    <a:pt x="5154940" y="45945"/>
                  </a:lnTo>
                  <a:lnTo>
                    <a:pt x="5174466" y="44566"/>
                  </a:lnTo>
                  <a:lnTo>
                    <a:pt x="5193992" y="43192"/>
                  </a:lnTo>
                  <a:lnTo>
                    <a:pt x="5213519" y="41822"/>
                  </a:lnTo>
                  <a:lnTo>
                    <a:pt x="5233045" y="40456"/>
                  </a:lnTo>
                  <a:lnTo>
                    <a:pt x="5252571" y="39094"/>
                  </a:lnTo>
                  <a:lnTo>
                    <a:pt x="5272098" y="37736"/>
                  </a:lnTo>
                  <a:lnTo>
                    <a:pt x="5291624" y="36382"/>
                  </a:lnTo>
                  <a:lnTo>
                    <a:pt x="5311150" y="35032"/>
                  </a:lnTo>
                  <a:lnTo>
                    <a:pt x="5330676" y="33686"/>
                  </a:lnTo>
                  <a:lnTo>
                    <a:pt x="5350203" y="32344"/>
                  </a:lnTo>
                  <a:lnTo>
                    <a:pt x="5369729" y="31005"/>
                  </a:lnTo>
                  <a:lnTo>
                    <a:pt x="5389255" y="29671"/>
                  </a:lnTo>
                  <a:lnTo>
                    <a:pt x="5408782" y="28340"/>
                  </a:lnTo>
                  <a:lnTo>
                    <a:pt x="5428308" y="27013"/>
                  </a:lnTo>
                  <a:lnTo>
                    <a:pt x="5447834" y="25690"/>
                  </a:lnTo>
                  <a:lnTo>
                    <a:pt x="5467360" y="24371"/>
                  </a:lnTo>
                  <a:lnTo>
                    <a:pt x="5486887" y="23056"/>
                  </a:lnTo>
                  <a:lnTo>
                    <a:pt x="5506413" y="21744"/>
                  </a:lnTo>
                  <a:lnTo>
                    <a:pt x="5525939" y="20436"/>
                  </a:lnTo>
                  <a:lnTo>
                    <a:pt x="5545466" y="19132"/>
                  </a:lnTo>
                  <a:lnTo>
                    <a:pt x="5564992" y="17831"/>
                  </a:lnTo>
                  <a:lnTo>
                    <a:pt x="5584518" y="16534"/>
                  </a:lnTo>
                  <a:lnTo>
                    <a:pt x="5604045" y="15241"/>
                  </a:lnTo>
                  <a:lnTo>
                    <a:pt x="5623571" y="13952"/>
                  </a:lnTo>
                  <a:lnTo>
                    <a:pt x="5643097" y="12666"/>
                  </a:lnTo>
                  <a:lnTo>
                    <a:pt x="5662623" y="11383"/>
                  </a:lnTo>
                  <a:lnTo>
                    <a:pt x="5682150" y="10104"/>
                  </a:lnTo>
                  <a:lnTo>
                    <a:pt x="5701676" y="8829"/>
                  </a:lnTo>
                  <a:lnTo>
                    <a:pt x="5721202" y="7557"/>
                  </a:lnTo>
                  <a:lnTo>
                    <a:pt x="5740729" y="6289"/>
                  </a:lnTo>
                  <a:lnTo>
                    <a:pt x="5760255" y="5024"/>
                  </a:lnTo>
                  <a:lnTo>
                    <a:pt x="5779781" y="3763"/>
                  </a:lnTo>
                  <a:lnTo>
                    <a:pt x="5799307" y="2505"/>
                  </a:lnTo>
                  <a:lnTo>
                    <a:pt x="5818834" y="1250"/>
                  </a:lnTo>
                  <a:lnTo>
                    <a:pt x="5838360" y="0"/>
                  </a:lnTo>
                  <a:lnTo>
                    <a:pt x="5838360" y="261515"/>
                  </a:lnTo>
                  <a:lnTo>
                    <a:pt x="5818834" y="262045"/>
                  </a:lnTo>
                  <a:lnTo>
                    <a:pt x="5799307" y="262576"/>
                  </a:lnTo>
                  <a:lnTo>
                    <a:pt x="5779781" y="263109"/>
                  </a:lnTo>
                  <a:lnTo>
                    <a:pt x="5760255" y="263644"/>
                  </a:lnTo>
                  <a:lnTo>
                    <a:pt x="5740729" y="264180"/>
                  </a:lnTo>
                  <a:lnTo>
                    <a:pt x="5721202" y="264718"/>
                  </a:lnTo>
                  <a:lnTo>
                    <a:pt x="5701676" y="265258"/>
                  </a:lnTo>
                  <a:lnTo>
                    <a:pt x="5682150" y="265800"/>
                  </a:lnTo>
                  <a:lnTo>
                    <a:pt x="5662623" y="266343"/>
                  </a:lnTo>
                  <a:lnTo>
                    <a:pt x="5643097" y="266888"/>
                  </a:lnTo>
                  <a:lnTo>
                    <a:pt x="5623571" y="267434"/>
                  </a:lnTo>
                  <a:lnTo>
                    <a:pt x="5604045" y="267983"/>
                  </a:lnTo>
                  <a:lnTo>
                    <a:pt x="5584518" y="268533"/>
                  </a:lnTo>
                  <a:lnTo>
                    <a:pt x="5564992" y="269085"/>
                  </a:lnTo>
                  <a:lnTo>
                    <a:pt x="5545466" y="269638"/>
                  </a:lnTo>
                  <a:lnTo>
                    <a:pt x="5525939" y="270194"/>
                  </a:lnTo>
                  <a:lnTo>
                    <a:pt x="5506413" y="270751"/>
                  </a:lnTo>
                  <a:lnTo>
                    <a:pt x="5486887" y="271310"/>
                  </a:lnTo>
                  <a:lnTo>
                    <a:pt x="5467360" y="271871"/>
                  </a:lnTo>
                  <a:lnTo>
                    <a:pt x="5447834" y="272433"/>
                  </a:lnTo>
                  <a:lnTo>
                    <a:pt x="5428308" y="272998"/>
                  </a:lnTo>
                  <a:lnTo>
                    <a:pt x="5408782" y="273564"/>
                  </a:lnTo>
                  <a:lnTo>
                    <a:pt x="5389255" y="274133"/>
                  </a:lnTo>
                  <a:lnTo>
                    <a:pt x="5369729" y="274703"/>
                  </a:lnTo>
                  <a:lnTo>
                    <a:pt x="5350203" y="275275"/>
                  </a:lnTo>
                  <a:lnTo>
                    <a:pt x="5330676" y="275849"/>
                  </a:lnTo>
                  <a:lnTo>
                    <a:pt x="5311150" y="276425"/>
                  </a:lnTo>
                  <a:lnTo>
                    <a:pt x="5291624" y="277003"/>
                  </a:lnTo>
                  <a:lnTo>
                    <a:pt x="5272098" y="277582"/>
                  </a:lnTo>
                  <a:lnTo>
                    <a:pt x="5252571" y="278164"/>
                  </a:lnTo>
                  <a:lnTo>
                    <a:pt x="5233045" y="278748"/>
                  </a:lnTo>
                  <a:lnTo>
                    <a:pt x="5213519" y="279334"/>
                  </a:lnTo>
                  <a:lnTo>
                    <a:pt x="5193992" y="279922"/>
                  </a:lnTo>
                  <a:lnTo>
                    <a:pt x="5174466" y="280511"/>
                  </a:lnTo>
                  <a:lnTo>
                    <a:pt x="5154940" y="281103"/>
                  </a:lnTo>
                  <a:lnTo>
                    <a:pt x="5135414" y="281697"/>
                  </a:lnTo>
                  <a:lnTo>
                    <a:pt x="5115887" y="282293"/>
                  </a:lnTo>
                  <a:lnTo>
                    <a:pt x="5096361" y="282892"/>
                  </a:lnTo>
                  <a:lnTo>
                    <a:pt x="5076835" y="283492"/>
                  </a:lnTo>
                  <a:lnTo>
                    <a:pt x="5057308" y="284094"/>
                  </a:lnTo>
                  <a:lnTo>
                    <a:pt x="5037782" y="284699"/>
                  </a:lnTo>
                  <a:lnTo>
                    <a:pt x="5018256" y="285305"/>
                  </a:lnTo>
                  <a:lnTo>
                    <a:pt x="4998730" y="285914"/>
                  </a:lnTo>
                  <a:lnTo>
                    <a:pt x="4979203" y="286525"/>
                  </a:lnTo>
                  <a:lnTo>
                    <a:pt x="4959677" y="287139"/>
                  </a:lnTo>
                  <a:lnTo>
                    <a:pt x="4940151" y="287754"/>
                  </a:lnTo>
                  <a:lnTo>
                    <a:pt x="4920624" y="288372"/>
                  </a:lnTo>
                  <a:lnTo>
                    <a:pt x="4901098" y="288992"/>
                  </a:lnTo>
                  <a:lnTo>
                    <a:pt x="4881572" y="289614"/>
                  </a:lnTo>
                  <a:lnTo>
                    <a:pt x="4862046" y="290239"/>
                  </a:lnTo>
                  <a:lnTo>
                    <a:pt x="4842519" y="290866"/>
                  </a:lnTo>
                  <a:lnTo>
                    <a:pt x="4822993" y="291495"/>
                  </a:lnTo>
                  <a:lnTo>
                    <a:pt x="4803467" y="292127"/>
                  </a:lnTo>
                  <a:lnTo>
                    <a:pt x="4783940" y="292761"/>
                  </a:lnTo>
                  <a:lnTo>
                    <a:pt x="4764414" y="293397"/>
                  </a:lnTo>
                  <a:lnTo>
                    <a:pt x="4744888" y="294036"/>
                  </a:lnTo>
                  <a:lnTo>
                    <a:pt x="4725362" y="294678"/>
                  </a:lnTo>
                  <a:lnTo>
                    <a:pt x="4705835" y="295322"/>
                  </a:lnTo>
                  <a:lnTo>
                    <a:pt x="4686309" y="295968"/>
                  </a:lnTo>
                  <a:lnTo>
                    <a:pt x="4666783" y="296617"/>
                  </a:lnTo>
                  <a:lnTo>
                    <a:pt x="4647256" y="297268"/>
                  </a:lnTo>
                  <a:lnTo>
                    <a:pt x="4627730" y="297922"/>
                  </a:lnTo>
                  <a:lnTo>
                    <a:pt x="4608204" y="298578"/>
                  </a:lnTo>
                  <a:lnTo>
                    <a:pt x="4588677" y="299237"/>
                  </a:lnTo>
                  <a:lnTo>
                    <a:pt x="4569151" y="299899"/>
                  </a:lnTo>
                  <a:lnTo>
                    <a:pt x="4549625" y="300563"/>
                  </a:lnTo>
                  <a:lnTo>
                    <a:pt x="4530099" y="301230"/>
                  </a:lnTo>
                  <a:lnTo>
                    <a:pt x="4510572" y="301900"/>
                  </a:lnTo>
                  <a:lnTo>
                    <a:pt x="4491046" y="302572"/>
                  </a:lnTo>
                  <a:lnTo>
                    <a:pt x="4471520" y="303248"/>
                  </a:lnTo>
                  <a:lnTo>
                    <a:pt x="4451993" y="303926"/>
                  </a:lnTo>
                  <a:lnTo>
                    <a:pt x="4432467" y="304606"/>
                  </a:lnTo>
                  <a:lnTo>
                    <a:pt x="4412941" y="305290"/>
                  </a:lnTo>
                  <a:lnTo>
                    <a:pt x="4393415" y="305976"/>
                  </a:lnTo>
                  <a:lnTo>
                    <a:pt x="4373888" y="306665"/>
                  </a:lnTo>
                  <a:lnTo>
                    <a:pt x="4354362" y="307358"/>
                  </a:lnTo>
                  <a:lnTo>
                    <a:pt x="4334836" y="308053"/>
                  </a:lnTo>
                  <a:lnTo>
                    <a:pt x="4315309" y="308751"/>
                  </a:lnTo>
                  <a:lnTo>
                    <a:pt x="4295783" y="309452"/>
                  </a:lnTo>
                  <a:lnTo>
                    <a:pt x="4276257" y="310156"/>
                  </a:lnTo>
                  <a:lnTo>
                    <a:pt x="4256731" y="310863"/>
                  </a:lnTo>
                  <a:lnTo>
                    <a:pt x="4237204" y="311573"/>
                  </a:lnTo>
                  <a:lnTo>
                    <a:pt x="4217678" y="312287"/>
                  </a:lnTo>
                  <a:lnTo>
                    <a:pt x="4198152" y="313003"/>
                  </a:lnTo>
                  <a:lnTo>
                    <a:pt x="4178625" y="313723"/>
                  </a:lnTo>
                  <a:lnTo>
                    <a:pt x="4159099" y="314445"/>
                  </a:lnTo>
                  <a:lnTo>
                    <a:pt x="4139573" y="315172"/>
                  </a:lnTo>
                  <a:lnTo>
                    <a:pt x="4120047" y="315901"/>
                  </a:lnTo>
                  <a:lnTo>
                    <a:pt x="4100520" y="316634"/>
                  </a:lnTo>
                  <a:lnTo>
                    <a:pt x="4080994" y="317370"/>
                  </a:lnTo>
                  <a:lnTo>
                    <a:pt x="4061468" y="318109"/>
                  </a:lnTo>
                  <a:lnTo>
                    <a:pt x="4041941" y="318852"/>
                  </a:lnTo>
                  <a:lnTo>
                    <a:pt x="4022415" y="319598"/>
                  </a:lnTo>
                  <a:lnTo>
                    <a:pt x="4002889" y="320348"/>
                  </a:lnTo>
                  <a:lnTo>
                    <a:pt x="3983363" y="321101"/>
                  </a:lnTo>
                  <a:lnTo>
                    <a:pt x="3963836" y="321858"/>
                  </a:lnTo>
                  <a:lnTo>
                    <a:pt x="3944310" y="322618"/>
                  </a:lnTo>
                  <a:lnTo>
                    <a:pt x="3924784" y="323383"/>
                  </a:lnTo>
                  <a:lnTo>
                    <a:pt x="3905257" y="324150"/>
                  </a:lnTo>
                  <a:lnTo>
                    <a:pt x="3885731" y="324922"/>
                  </a:lnTo>
                  <a:lnTo>
                    <a:pt x="3866205" y="325697"/>
                  </a:lnTo>
                  <a:lnTo>
                    <a:pt x="3846678" y="326477"/>
                  </a:lnTo>
                  <a:lnTo>
                    <a:pt x="3827152" y="327260"/>
                  </a:lnTo>
                  <a:lnTo>
                    <a:pt x="3807626" y="328047"/>
                  </a:lnTo>
                  <a:lnTo>
                    <a:pt x="3788100" y="328837"/>
                  </a:lnTo>
                  <a:lnTo>
                    <a:pt x="3768573" y="329632"/>
                  </a:lnTo>
                  <a:lnTo>
                    <a:pt x="3749047" y="330431"/>
                  </a:lnTo>
                  <a:lnTo>
                    <a:pt x="3729521" y="331235"/>
                  </a:lnTo>
                  <a:lnTo>
                    <a:pt x="3709994" y="332042"/>
                  </a:lnTo>
                  <a:lnTo>
                    <a:pt x="3690468" y="332853"/>
                  </a:lnTo>
                  <a:lnTo>
                    <a:pt x="3670942" y="333669"/>
                  </a:lnTo>
                  <a:lnTo>
                    <a:pt x="3651416" y="334489"/>
                  </a:lnTo>
                  <a:lnTo>
                    <a:pt x="3631889" y="335314"/>
                  </a:lnTo>
                  <a:lnTo>
                    <a:pt x="3612363" y="336143"/>
                  </a:lnTo>
                  <a:lnTo>
                    <a:pt x="3592837" y="336976"/>
                  </a:lnTo>
                  <a:lnTo>
                    <a:pt x="3573310" y="337814"/>
                  </a:lnTo>
                  <a:lnTo>
                    <a:pt x="3553784" y="338657"/>
                  </a:lnTo>
                  <a:lnTo>
                    <a:pt x="3534258" y="339504"/>
                  </a:lnTo>
                  <a:lnTo>
                    <a:pt x="3514732" y="340356"/>
                  </a:lnTo>
                  <a:lnTo>
                    <a:pt x="3495205" y="341213"/>
                  </a:lnTo>
                  <a:lnTo>
                    <a:pt x="3475679" y="342075"/>
                  </a:lnTo>
                  <a:lnTo>
                    <a:pt x="3456153" y="342942"/>
                  </a:lnTo>
                  <a:lnTo>
                    <a:pt x="3436626" y="343814"/>
                  </a:lnTo>
                  <a:lnTo>
                    <a:pt x="3417100" y="344691"/>
                  </a:lnTo>
                  <a:lnTo>
                    <a:pt x="3397574" y="345573"/>
                  </a:lnTo>
                  <a:lnTo>
                    <a:pt x="3378048" y="346460"/>
                  </a:lnTo>
                  <a:lnTo>
                    <a:pt x="3358521" y="347353"/>
                  </a:lnTo>
                  <a:lnTo>
                    <a:pt x="3338995" y="348251"/>
                  </a:lnTo>
                  <a:lnTo>
                    <a:pt x="3319469" y="349155"/>
                  </a:lnTo>
                  <a:lnTo>
                    <a:pt x="3299942" y="350064"/>
                  </a:lnTo>
                  <a:lnTo>
                    <a:pt x="3280416" y="350979"/>
                  </a:lnTo>
                  <a:lnTo>
                    <a:pt x="3260890" y="351899"/>
                  </a:lnTo>
                  <a:lnTo>
                    <a:pt x="3241364" y="352826"/>
                  </a:lnTo>
                  <a:lnTo>
                    <a:pt x="3221837" y="353758"/>
                  </a:lnTo>
                  <a:lnTo>
                    <a:pt x="3202311" y="354697"/>
                  </a:lnTo>
                  <a:lnTo>
                    <a:pt x="3182785" y="355642"/>
                  </a:lnTo>
                  <a:lnTo>
                    <a:pt x="3163258" y="356592"/>
                  </a:lnTo>
                  <a:lnTo>
                    <a:pt x="3143732" y="357550"/>
                  </a:lnTo>
                  <a:lnTo>
                    <a:pt x="3124206" y="358514"/>
                  </a:lnTo>
                  <a:lnTo>
                    <a:pt x="3104679" y="359484"/>
                  </a:lnTo>
                  <a:lnTo>
                    <a:pt x="3085153" y="360461"/>
                  </a:lnTo>
                  <a:lnTo>
                    <a:pt x="3065627" y="361445"/>
                  </a:lnTo>
                  <a:lnTo>
                    <a:pt x="3046101" y="362436"/>
                  </a:lnTo>
                  <a:lnTo>
                    <a:pt x="3026574" y="363434"/>
                  </a:lnTo>
                  <a:lnTo>
                    <a:pt x="3007048" y="364439"/>
                  </a:lnTo>
                  <a:lnTo>
                    <a:pt x="2987522" y="365451"/>
                  </a:lnTo>
                  <a:lnTo>
                    <a:pt x="2967995" y="366471"/>
                  </a:lnTo>
                  <a:lnTo>
                    <a:pt x="2948469" y="367499"/>
                  </a:lnTo>
                  <a:lnTo>
                    <a:pt x="2928943" y="368535"/>
                  </a:lnTo>
                  <a:lnTo>
                    <a:pt x="2909417" y="369578"/>
                  </a:lnTo>
                  <a:lnTo>
                    <a:pt x="2889890" y="370629"/>
                  </a:lnTo>
                  <a:lnTo>
                    <a:pt x="2870364" y="371689"/>
                  </a:lnTo>
                  <a:lnTo>
                    <a:pt x="2850838" y="372757"/>
                  </a:lnTo>
                  <a:lnTo>
                    <a:pt x="2831311" y="373834"/>
                  </a:lnTo>
                  <a:lnTo>
                    <a:pt x="2811785" y="374919"/>
                  </a:lnTo>
                  <a:lnTo>
                    <a:pt x="2792259" y="376014"/>
                  </a:lnTo>
                  <a:lnTo>
                    <a:pt x="2772733" y="377117"/>
                  </a:lnTo>
                  <a:lnTo>
                    <a:pt x="2753206" y="378230"/>
                  </a:lnTo>
                  <a:lnTo>
                    <a:pt x="2733680" y="379353"/>
                  </a:lnTo>
                  <a:lnTo>
                    <a:pt x="2714154" y="380485"/>
                  </a:lnTo>
                  <a:lnTo>
                    <a:pt x="2694627" y="381628"/>
                  </a:lnTo>
                  <a:lnTo>
                    <a:pt x="2675101" y="382780"/>
                  </a:lnTo>
                  <a:lnTo>
                    <a:pt x="2655575" y="383943"/>
                  </a:lnTo>
                  <a:lnTo>
                    <a:pt x="2636049" y="385117"/>
                  </a:lnTo>
                  <a:lnTo>
                    <a:pt x="2616522" y="386301"/>
                  </a:lnTo>
                  <a:lnTo>
                    <a:pt x="2596996" y="387497"/>
                  </a:lnTo>
                  <a:lnTo>
                    <a:pt x="2577470" y="388705"/>
                  </a:lnTo>
                  <a:lnTo>
                    <a:pt x="2557943" y="389924"/>
                  </a:lnTo>
                  <a:lnTo>
                    <a:pt x="2538417" y="391155"/>
                  </a:lnTo>
                  <a:lnTo>
                    <a:pt x="2518891" y="392399"/>
                  </a:lnTo>
                  <a:lnTo>
                    <a:pt x="2499365" y="393655"/>
                  </a:lnTo>
                  <a:lnTo>
                    <a:pt x="2479838" y="394924"/>
                  </a:lnTo>
                  <a:lnTo>
                    <a:pt x="2460312" y="396206"/>
                  </a:lnTo>
                  <a:lnTo>
                    <a:pt x="2440786" y="397502"/>
                  </a:lnTo>
                  <a:lnTo>
                    <a:pt x="2421259" y="398813"/>
                  </a:lnTo>
                  <a:lnTo>
                    <a:pt x="2401733" y="400137"/>
                  </a:lnTo>
                  <a:lnTo>
                    <a:pt x="2382207" y="401476"/>
                  </a:lnTo>
                  <a:lnTo>
                    <a:pt x="2362681" y="402831"/>
                  </a:lnTo>
                  <a:lnTo>
                    <a:pt x="2343154" y="404201"/>
                  </a:lnTo>
                  <a:lnTo>
                    <a:pt x="2323628" y="405587"/>
                  </a:lnTo>
                  <a:lnTo>
                    <a:pt x="2304102" y="406989"/>
                  </a:lnTo>
                  <a:lnTo>
                    <a:pt x="2284575" y="408408"/>
                  </a:lnTo>
                  <a:lnTo>
                    <a:pt x="2265049" y="409845"/>
                  </a:lnTo>
                  <a:lnTo>
                    <a:pt x="2245523" y="411299"/>
                  </a:lnTo>
                  <a:lnTo>
                    <a:pt x="2225996" y="412771"/>
                  </a:lnTo>
                  <a:lnTo>
                    <a:pt x="2206470" y="414263"/>
                  </a:lnTo>
                  <a:lnTo>
                    <a:pt x="2186944" y="415773"/>
                  </a:lnTo>
                  <a:lnTo>
                    <a:pt x="2167418" y="417304"/>
                  </a:lnTo>
                  <a:lnTo>
                    <a:pt x="2147891" y="418855"/>
                  </a:lnTo>
                  <a:lnTo>
                    <a:pt x="2128365" y="420426"/>
                  </a:lnTo>
                  <a:lnTo>
                    <a:pt x="2108839" y="422020"/>
                  </a:lnTo>
                  <a:lnTo>
                    <a:pt x="2089312" y="423635"/>
                  </a:lnTo>
                  <a:lnTo>
                    <a:pt x="2069786" y="425273"/>
                  </a:lnTo>
                  <a:lnTo>
                    <a:pt x="2050260" y="426935"/>
                  </a:lnTo>
                  <a:lnTo>
                    <a:pt x="2030734" y="428620"/>
                  </a:lnTo>
                  <a:lnTo>
                    <a:pt x="2011207" y="430330"/>
                  </a:lnTo>
                  <a:lnTo>
                    <a:pt x="1991681" y="432065"/>
                  </a:lnTo>
                  <a:lnTo>
                    <a:pt x="1972155" y="433827"/>
                  </a:lnTo>
                  <a:lnTo>
                    <a:pt x="1952628" y="435615"/>
                  </a:lnTo>
                  <a:lnTo>
                    <a:pt x="1933102" y="437430"/>
                  </a:lnTo>
                  <a:lnTo>
                    <a:pt x="1913576" y="439273"/>
                  </a:lnTo>
                  <a:lnTo>
                    <a:pt x="1894050" y="441145"/>
                  </a:lnTo>
                  <a:lnTo>
                    <a:pt x="1874523" y="443046"/>
                  </a:lnTo>
                  <a:lnTo>
                    <a:pt x="1854997" y="444977"/>
                  </a:lnTo>
                  <a:lnTo>
                    <a:pt x="1835471" y="446940"/>
                  </a:lnTo>
                  <a:lnTo>
                    <a:pt x="1815944" y="448933"/>
                  </a:lnTo>
                  <a:lnTo>
                    <a:pt x="1796418" y="450959"/>
                  </a:lnTo>
                  <a:lnTo>
                    <a:pt x="1776892" y="453018"/>
                  </a:lnTo>
                  <a:lnTo>
                    <a:pt x="1757366" y="455111"/>
                  </a:lnTo>
                  <a:lnTo>
                    <a:pt x="1737839" y="457237"/>
                  </a:lnTo>
                  <a:lnTo>
                    <a:pt x="1718313" y="459399"/>
                  </a:lnTo>
                  <a:lnTo>
                    <a:pt x="1698787" y="461597"/>
                  </a:lnTo>
                  <a:lnTo>
                    <a:pt x="1679260" y="463831"/>
                  </a:lnTo>
                  <a:lnTo>
                    <a:pt x="1659734" y="466102"/>
                  </a:lnTo>
                  <a:lnTo>
                    <a:pt x="1640208" y="468410"/>
                  </a:lnTo>
                  <a:lnTo>
                    <a:pt x="1620682" y="470757"/>
                  </a:lnTo>
                  <a:lnTo>
                    <a:pt x="1601155" y="473143"/>
                  </a:lnTo>
                  <a:lnTo>
                    <a:pt x="1581629" y="475568"/>
                  </a:lnTo>
                  <a:lnTo>
                    <a:pt x="1562103" y="478033"/>
                  </a:lnTo>
                  <a:lnTo>
                    <a:pt x="1542576" y="480538"/>
                  </a:lnTo>
                  <a:lnTo>
                    <a:pt x="1523050" y="483084"/>
                  </a:lnTo>
                  <a:lnTo>
                    <a:pt x="1503524" y="485672"/>
                  </a:lnTo>
                  <a:lnTo>
                    <a:pt x="1483997" y="488302"/>
                  </a:lnTo>
                  <a:lnTo>
                    <a:pt x="1464471" y="490975"/>
                  </a:lnTo>
                  <a:lnTo>
                    <a:pt x="1444945" y="493690"/>
                  </a:lnTo>
                  <a:lnTo>
                    <a:pt x="1425419" y="496449"/>
                  </a:lnTo>
                  <a:lnTo>
                    <a:pt x="1405892" y="499251"/>
                  </a:lnTo>
                  <a:lnTo>
                    <a:pt x="1386366" y="502097"/>
                  </a:lnTo>
                  <a:lnTo>
                    <a:pt x="1366840" y="504988"/>
                  </a:lnTo>
                  <a:lnTo>
                    <a:pt x="1347313" y="507923"/>
                  </a:lnTo>
                  <a:lnTo>
                    <a:pt x="1327787" y="510904"/>
                  </a:lnTo>
                  <a:lnTo>
                    <a:pt x="1308261" y="513929"/>
                  </a:lnTo>
                  <a:lnTo>
                    <a:pt x="1288735" y="517001"/>
                  </a:lnTo>
                  <a:lnTo>
                    <a:pt x="1269208" y="520118"/>
                  </a:lnTo>
                  <a:lnTo>
                    <a:pt x="1249682" y="523282"/>
                  </a:lnTo>
                  <a:lnTo>
                    <a:pt x="1230156" y="526493"/>
                  </a:lnTo>
                  <a:lnTo>
                    <a:pt x="1210629" y="529750"/>
                  </a:lnTo>
                  <a:lnTo>
                    <a:pt x="1191103" y="533054"/>
                  </a:lnTo>
                  <a:lnTo>
                    <a:pt x="1171577" y="536406"/>
                  </a:lnTo>
                  <a:lnTo>
                    <a:pt x="1152051" y="539806"/>
                  </a:lnTo>
                  <a:lnTo>
                    <a:pt x="1132524" y="543253"/>
                  </a:lnTo>
                  <a:lnTo>
                    <a:pt x="1112998" y="546749"/>
                  </a:lnTo>
                  <a:lnTo>
                    <a:pt x="1093472" y="550294"/>
                  </a:lnTo>
                  <a:lnTo>
                    <a:pt x="1073945" y="553888"/>
                  </a:lnTo>
                  <a:lnTo>
                    <a:pt x="1054419" y="557531"/>
                  </a:lnTo>
                  <a:lnTo>
                    <a:pt x="1034893" y="561224"/>
                  </a:lnTo>
                  <a:lnTo>
                    <a:pt x="1015367" y="564967"/>
                  </a:lnTo>
                  <a:lnTo>
                    <a:pt x="995840" y="568761"/>
                  </a:lnTo>
                  <a:lnTo>
                    <a:pt x="976314" y="572606"/>
                  </a:lnTo>
                  <a:lnTo>
                    <a:pt x="956788" y="576502"/>
                  </a:lnTo>
                  <a:lnTo>
                    <a:pt x="937261" y="580450"/>
                  </a:lnTo>
                  <a:lnTo>
                    <a:pt x="917735" y="584450"/>
                  </a:lnTo>
                  <a:lnTo>
                    <a:pt x="898209" y="588504"/>
                  </a:lnTo>
                  <a:lnTo>
                    <a:pt x="878683" y="592611"/>
                  </a:lnTo>
                  <a:lnTo>
                    <a:pt x="859156" y="596772"/>
                  </a:lnTo>
                  <a:lnTo>
                    <a:pt x="839630" y="600988"/>
                  </a:lnTo>
                  <a:lnTo>
                    <a:pt x="820104" y="605259"/>
                  </a:lnTo>
                  <a:lnTo>
                    <a:pt x="800577" y="609586"/>
                  </a:lnTo>
                  <a:lnTo>
                    <a:pt x="781051" y="613970"/>
                  </a:lnTo>
                  <a:lnTo>
                    <a:pt x="761525" y="618412"/>
                  </a:lnTo>
                  <a:lnTo>
                    <a:pt x="741998" y="622912"/>
                  </a:lnTo>
                  <a:lnTo>
                    <a:pt x="722472" y="627472"/>
                  </a:lnTo>
                  <a:lnTo>
                    <a:pt x="702946" y="632091"/>
                  </a:lnTo>
                  <a:lnTo>
                    <a:pt x="683420" y="636772"/>
                  </a:lnTo>
                  <a:lnTo>
                    <a:pt x="663893" y="641515"/>
                  </a:lnTo>
                  <a:lnTo>
                    <a:pt x="644367" y="646320"/>
                  </a:lnTo>
                  <a:lnTo>
                    <a:pt x="624841" y="651190"/>
                  </a:lnTo>
                  <a:lnTo>
                    <a:pt x="605314" y="656126"/>
                  </a:lnTo>
                  <a:lnTo>
                    <a:pt x="585788" y="661127"/>
                  </a:lnTo>
                  <a:lnTo>
                    <a:pt x="566262" y="666197"/>
                  </a:lnTo>
                  <a:lnTo>
                    <a:pt x="546736" y="671335"/>
                  </a:lnTo>
                  <a:lnTo>
                    <a:pt x="527209" y="676544"/>
                  </a:lnTo>
                  <a:lnTo>
                    <a:pt x="507683" y="681824"/>
                  </a:lnTo>
                  <a:lnTo>
                    <a:pt x="488157" y="687178"/>
                  </a:lnTo>
                  <a:lnTo>
                    <a:pt x="468630" y="692606"/>
                  </a:lnTo>
                  <a:lnTo>
                    <a:pt x="449104" y="698111"/>
                  </a:lnTo>
                  <a:lnTo>
                    <a:pt x="429578" y="703693"/>
                  </a:lnTo>
                  <a:lnTo>
                    <a:pt x="410052" y="709356"/>
                  </a:lnTo>
                  <a:lnTo>
                    <a:pt x="390525" y="715100"/>
                  </a:lnTo>
                  <a:lnTo>
                    <a:pt x="370999" y="720928"/>
                  </a:lnTo>
                  <a:lnTo>
                    <a:pt x="351473" y="726842"/>
                  </a:lnTo>
                  <a:lnTo>
                    <a:pt x="331946" y="732843"/>
                  </a:lnTo>
                  <a:lnTo>
                    <a:pt x="312420" y="738934"/>
                  </a:lnTo>
                  <a:lnTo>
                    <a:pt x="292894" y="745117"/>
                  </a:lnTo>
                  <a:lnTo>
                    <a:pt x="273368" y="751395"/>
                  </a:lnTo>
                  <a:lnTo>
                    <a:pt x="253841" y="757770"/>
                  </a:lnTo>
                  <a:lnTo>
                    <a:pt x="234315" y="764245"/>
                  </a:lnTo>
                  <a:lnTo>
                    <a:pt x="214789" y="770823"/>
                  </a:lnTo>
                  <a:lnTo>
                    <a:pt x="195262" y="777506"/>
                  </a:lnTo>
                  <a:lnTo>
                    <a:pt x="175736" y="784298"/>
                  </a:lnTo>
                  <a:lnTo>
                    <a:pt x="156210" y="791201"/>
                  </a:lnTo>
                  <a:lnTo>
                    <a:pt x="136684" y="798220"/>
                  </a:lnTo>
                  <a:lnTo>
                    <a:pt x="117157" y="805358"/>
                  </a:lnTo>
                  <a:lnTo>
                    <a:pt x="97631" y="812617"/>
                  </a:lnTo>
                  <a:lnTo>
                    <a:pt x="78105" y="820003"/>
                  </a:lnTo>
                  <a:lnTo>
                    <a:pt x="58578" y="827520"/>
                  </a:lnTo>
                  <a:lnTo>
                    <a:pt x="39052" y="835172"/>
                  </a:lnTo>
                  <a:lnTo>
                    <a:pt x="19526" y="842964"/>
                  </a:lnTo>
                  <a:lnTo>
                    <a:pt x="0" y="850898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81915" y="35095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49358" y="28367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846329" y="32482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5052017" y="32548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452708" y="35583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770949" y="27389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472761" y="35196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893569" y="35816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321305" y="29789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552342" y="33914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846884" y="37198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77858" y="36280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003213" y="34482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736934" y="3194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5250992" y="33768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231845" y="34981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730009" y="36699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220448" y="38928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361469" y="37342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6113379" y="37029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70286" y="47142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269823" y="41247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463216" y="46369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143820" y="31661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3632741" y="38916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958064" y="34210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396757" y="44534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743559" y="38420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56809" y="32621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3474304" y="37459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3014518" y="42241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3276498" y="51536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731868" y="33611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2986737" y="35889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284995" y="48525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718162" y="31081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132121" y="38563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493783" y="38462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300763" y="37501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445015" y="31661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728388" y="32533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4099184" y="39062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4307919" y="31860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2741380" y="34260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818931" y="35187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2984726" y="38528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2955510" y="42577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235567" y="30552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904956" y="39888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2939517" y="36301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451946" y="30601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785733" y="42069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2850191" y="33465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724653" y="38306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954034" y="45052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2823553" y="49310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2956356" y="4236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3332026" y="39772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2957561" y="34122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048065" y="35548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664649" y="3511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844014" y="37886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134046" y="38158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2989158" y="38237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02385" y="42088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2846985" y="37366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2825879" y="36433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638074" y="40574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2782702" y="35266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368042" y="36519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4824266" y="33546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582083" y="34578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121612" y="42311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3479987" y="35392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310032" y="42225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784607" y="35427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300879" y="34924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030057" y="23047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3776496" y="38820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629905" y="4065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3106471" y="40472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078085" y="30045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3281471" y="4103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3092124" y="43153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645779" y="37248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105320" y="36208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3201438" y="37083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3433880" y="34035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037967" y="36645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006980" y="33888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990921" y="43471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28473" y="38201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3234493" y="42353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294313" y="36316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926445" y="35240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413156" y="29039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942124" y="33057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3126390" y="29613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68955" y="33362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582872" y="56235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04286" y="40303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2661019" y="44094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3000699" y="53391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079268" y="35052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3897258" y="32174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2703905" y="40519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3708452" y="36237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939566" y="24714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3091535" y="38675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233042" y="36936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3449204" y="33506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3676204" y="42692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349933" y="36289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77832" y="32469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058961" y="38047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2902935" y="40085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3436682" y="39992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323827" y="43426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4187700" y="38282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3168612" y="32562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018296" y="35075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369825" y="29571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169982" y="37629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3978035" y="34834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4699018" y="37806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3039085" y="42681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769963" y="31412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646949" y="43483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372225" y="32177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538879" y="33716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3117793" y="29800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3158165" y="31832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3421348" y="49604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371179" y="38661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4179180" y="29208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4564877" y="33726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3085998" y="38007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4099497" y="38791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2615861" y="36739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605917" y="40207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3072064" y="39853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3255648" y="37206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3681912" y="43089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981892" y="42338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4765914" y="45741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2781042" y="31440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4220125" y="37300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5164559" y="43700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043591" y="41129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3138706" y="35086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160248" y="37815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2822653" y="3828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3687436" y="36758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4228150" y="32754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3835156" y="37223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476097" y="35609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3242795" y="33648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3999410" y="29816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3540370" y="29780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3239878" y="38183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4879964" y="35303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552096" y="37697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4391418" y="32838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3386663" y="34048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4526790" y="39686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832234" y="28521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3740531" y="41069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881141" y="39153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85417" y="41100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4463148" y="40776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524282" y="33925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3723437" y="30695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4452979" y="35168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4355391" y="33270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510965" y="30656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36170" y="39194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3252076" y="42642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102623" y="37214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4349197" y="42186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3913142" y="37418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3331608" y="38580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3336491" y="33225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3045153" y="35818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3854469" y="50712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3629522" y="29112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4002224" y="38505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3780289" y="42444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4587327" y="30411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3391593" y="39915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298700" y="32628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4266388" y="38644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740292" y="30039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3545135" y="32529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2847797" y="39628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4775302" y="32325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4430295" y="33058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3284125" y="35886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3469512" y="34349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3609723" y="38657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807807" y="27470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2932833" y="3343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3332059" y="36481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4645456" y="41495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3363149" y="34387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3406210" y="39106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3745270" y="31752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4982810" y="34390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3068087" y="29957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3954740" y="36525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3912170" y="42999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490207" y="38223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3369291" y="30801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3502427" y="37604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3550211" y="40666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3991997" y="35739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4709019" y="34584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355594" y="38568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239961" y="35066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197721" y="39169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205928" y="32317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4797222" y="36266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2980908" y="36036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3332825" y="36464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789232" y="45807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3778775" y="47545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2895074" y="35766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3050292" y="35632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3956565" y="33863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001656" y="34263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084016" y="43020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071814" y="39421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4735606" y="34968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3895287" y="37604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4646436" y="33094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4355399" y="34050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4767749" y="38205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216203" y="43193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3327975" y="42810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2896954" y="36210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3544546" y="40055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395940" y="37765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3561189" y="39431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69708" y="35164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3510479" y="36697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3128097" y="34300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4315483" y="28186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2710683" y="34442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4012933" y="38038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3151492" y="37050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3641747" y="40308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807897" y="30544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277295" y="34376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3348986" y="36730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580673" y="33342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3683251" y="37111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3218042" y="31586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160937" y="40036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3977920" y="34414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376932" y="31286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4054494" y="37890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940356" y="34144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3562517" y="44279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46723" y="35061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31308" y="37566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3841017" y="31144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4154343" y="37708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4292560" y="36967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210198" y="32532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3664925" y="39027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3298418" y="39554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3964387" y="34649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3467270" y="34282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4014350" y="36141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3656383" y="4501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4239703" y="40449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286571" y="37477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3953924" y="33091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547612" y="31681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103381" y="36513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3588805" y="43039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281513" y="33531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6173009" y="25440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7393842" y="29827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3862849" y="34186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556018" y="36771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3463215" y="32690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121818" y="34703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563527" y="34898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536481" y="39680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3816485" y="31189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3891558" y="33279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4697855" y="34259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443338" y="37999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6851595" y="33950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426416" y="34939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5071849" y="27230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283839" y="34338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474522" y="35986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6629793" y="23586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491758" y="34588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5833885" y="37537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6443293" y="50435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982848" y="35757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865354" y="28428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3649799" y="35391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258849" y="42882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900230" y="34374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3870428" y="34433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3968604" y="3313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6192389" y="34393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6725545" y="3279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6283837" y="35560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6630001" y="32992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5813060" y="39781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359162" y="39363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523691" y="37920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6113567" y="34682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6369677" y="42555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4713287" y="35572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5957148" y="43689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666908" y="30689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303743" y="38676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6026067" y="46243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008756" y="2944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3655440" y="37284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16039" y="37058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353204" y="33803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474605" y="33573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4622306" y="35243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076269" y="35907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388433" y="30271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532725" y="36771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629578" y="36193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443781" y="29509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838911" y="37517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7282457" y="46704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3935484" y="35726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239187" y="38155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5737173" y="34838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571322" y="37737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237553" y="42232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5096059" y="36347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6229532" y="36329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617285" y="34804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057844" y="34654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6301987" y="32125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640205" y="34023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6708367" y="30862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791281" y="39274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5579579" y="37113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4792442" y="38499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8297702" y="29299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5015167" y="36795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6418460" y="33826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6836145" y="28499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156503" y="31899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079045" y="38375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5760797" y="34073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5892328" y="42851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3506191" y="37183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6434561" y="36129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758229" y="42737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6880594" y="29171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4817806" y="51222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472354" y="37668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7176726" y="33993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905445" y="39333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5875780" y="49609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498972" y="34958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4055805" y="32983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4485963" y="38419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050863" y="36552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5325579" y="42331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5410502" y="35064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6287025" y="36815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068470" y="32013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6714937" y="34329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304105" y="32445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4132965" y="29917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5705030" y="31164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4704937" y="38694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887395" y="40270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7229571" y="24293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5345487" y="39621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693204" y="32949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183073" y="36055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5159542" y="34294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6611313" y="36766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461139" y="29349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5223130" y="44463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524668" y="38293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021865" y="44562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5412652" y="35454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4983214" y="37600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095979" y="3902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5063006" y="38077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5647160" y="36536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677062" y="30108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730181" y="33233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597392" y="38198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413399" y="42807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806857" y="36109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4772259" y="36933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288261" y="36723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946328" y="41267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4898538" y="34125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6310533" y="36645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5465211" y="3302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325691" y="35177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413315" y="41326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7688559" y="39698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407539" y="32460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4754652" y="39199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6085045" y="39178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765672" y="38423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441751" y="29251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6151481" y="31829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6074220" y="37321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4294734" y="30062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5514852" y="39982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6377535" y="32049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5353123" y="36057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6513869" y="34817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989931" y="34242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5212391" y="3459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4750629" y="42126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279145" y="23740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956995" y="40377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5881824" y="34494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153977" y="35802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5655541" y="32441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6707757" y="23277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4875219" y="47122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5718088" y="29541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248264" y="37316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080030" y="37118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5759118" y="30968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5569183" y="3280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4563655" y="38163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499758" y="36511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4875000" y="42021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7622169" y="26782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6973740" y="34004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5349195" y="29283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4619814" y="36143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322444" y="37324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946528" y="29321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299618" y="43758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5175945" y="35717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946582" y="35984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772245" y="40117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7300146" y="27781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7995796" y="31787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6477167" y="31134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5130023" y="3939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6845254" y="34693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896696" y="32234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5341776" y="47423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830443" y="36562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4649687" y="33727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92550" y="44006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495751" y="40805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5260357" y="35381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574697" y="33052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7286921" y="29874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8454222" y="34292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790170" y="30491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5387240" y="4131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286160" y="38394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6572673" y="26954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533811" y="36705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5908428" y="30106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623301" y="33804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5001696" y="34867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471250" y="39349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131662" y="35736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6068625" y="32071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6209082" y="37498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6792779" y="41050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5882498" y="37441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5327025" y="39776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5311170" y="31298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403231" y="34886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5727404" y="36953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7267012" y="27035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6535847" y="29087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6468796" y="31611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7199464" y="30931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7027547" y="35119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4917734" y="38022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206964" y="32546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5495289" y="33150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5031911" y="47652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721498" y="34884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107048" y="29299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5869005" y="33655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518687" y="33381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476975" y="27272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584975" y="29843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5583201" y="34456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6260715" y="30352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6219122" y="32786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5196688" y="41221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889767" y="32402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4944000" y="30867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234866" y="34482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5514675" y="42734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5534411" y="29350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6514517" y="31898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705449" y="32495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4720231" y="32547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5288473" y="36500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166512" y="37554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5543240" y="33724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751314" y="38510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5641716" y="34155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4518039" y="34125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991136" y="35478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409622" y="28710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6577976" y="36766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4459307" y="35500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636614" y="36500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014808" y="35245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521570" y="36255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6713557" y="32835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5643116" y="41193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513773" y="39475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5137144" y="49265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6581160" y="28720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5849664" y="31931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5740916" y="34216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6899129" y="33717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5102451" y="33968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6447955" y="31548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4828537" y="36544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6621140" y="31191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7501743" y="25391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6646216" y="33079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5643148" y="29619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5464365" y="38797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5267243" y="39047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5062546" y="38493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6805243" y="27714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5176857" y="38148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5908716" y="33674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5509897" y="37742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6212543" y="43505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5220075" y="33988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7654239" y="26907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5282455" y="32369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4769867" y="31083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7747069" y="32922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6192512" y="31555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6261893" y="33807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6138293" y="26795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5609224" y="37672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6899990" y="32921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4450537" y="40283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062734" y="47753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512080" y="32866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4916278" y="31671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7216249" y="34354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7675680" y="21698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pt602"/>
            <p:cNvSpPr/>
            <p:nvPr/>
          </p:nvSpPr>
          <p:spPr>
            <a:xfrm>
              <a:off x="7466972" y="33561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3" name="pt603"/>
            <p:cNvSpPr/>
            <p:nvPr/>
          </p:nvSpPr>
          <p:spPr>
            <a:xfrm>
              <a:off x="5520741" y="34886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4" name="pt604"/>
            <p:cNvSpPr/>
            <p:nvPr/>
          </p:nvSpPr>
          <p:spPr>
            <a:xfrm>
              <a:off x="5504095" y="36842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5" name="pt605"/>
            <p:cNvSpPr/>
            <p:nvPr/>
          </p:nvSpPr>
          <p:spPr>
            <a:xfrm>
              <a:off x="5356975" y="35971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6" name="pt606"/>
            <p:cNvSpPr/>
            <p:nvPr/>
          </p:nvSpPr>
          <p:spPr>
            <a:xfrm>
              <a:off x="5589994" y="36396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7" name="pt607"/>
            <p:cNvSpPr/>
            <p:nvPr/>
          </p:nvSpPr>
          <p:spPr>
            <a:xfrm>
              <a:off x="5621037" y="37964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2508002" y="1482824"/>
              <a:ext cx="6130278" cy="437901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2021-09-25T21:56:57Z</dcterms:modified>
</cp:coreProperties>
</file>