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4967411" y="6257255"/>
              <a:ext cx="1211460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% non-vaccinated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885056" y="3616672"/>
              <a:ext cx="1872108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Incidence over last 2 weeks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3479068" y="141082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666517" y="141082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853966" y="141082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041415" y="141082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228864" y="141082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436002" y="2781551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436002" y="2230289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436002" y="1907621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36002" y="1678629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436002" y="1500986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2067388" y="2724699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500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2024972" y="2173437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2024972" y="1850769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024972" y="1621777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024972" y="1444133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2500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3479068" y="5861842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666517" y="5861842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853966" y="5861842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041415" y="5861842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8228864" y="5861842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373140" y="6003536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560589" y="6003461"/>
              <a:ext cx="211856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748038" y="6003536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935487" y="6003536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8122936" y="6003536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8638281" y="2781551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638281" y="2230289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638281" y="1907621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8638281" y="1678629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638281" y="1500986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653961" y="1820225"/>
              <a:ext cx="5838360" cy="2494744"/>
            </a:xfrm>
            <a:custGeom>
              <a:avLst/>
              <a:pathLst>
                <a:path w="5838360" h="2494744">
                  <a:moveTo>
                    <a:pt x="0" y="2494744"/>
                  </a:moveTo>
                  <a:lnTo>
                    <a:pt x="19526" y="2486400"/>
                  </a:lnTo>
                  <a:lnTo>
                    <a:pt x="39052" y="2478057"/>
                  </a:lnTo>
                  <a:lnTo>
                    <a:pt x="58578" y="2469713"/>
                  </a:lnTo>
                  <a:lnTo>
                    <a:pt x="78105" y="2461370"/>
                  </a:lnTo>
                  <a:lnTo>
                    <a:pt x="97631" y="2453026"/>
                  </a:lnTo>
                  <a:lnTo>
                    <a:pt x="117157" y="2444682"/>
                  </a:lnTo>
                  <a:lnTo>
                    <a:pt x="136684" y="2436339"/>
                  </a:lnTo>
                  <a:lnTo>
                    <a:pt x="156210" y="2427995"/>
                  </a:lnTo>
                  <a:lnTo>
                    <a:pt x="175736" y="2419651"/>
                  </a:lnTo>
                  <a:lnTo>
                    <a:pt x="195262" y="2411308"/>
                  </a:lnTo>
                  <a:lnTo>
                    <a:pt x="214789" y="2402964"/>
                  </a:lnTo>
                  <a:lnTo>
                    <a:pt x="234315" y="2394621"/>
                  </a:lnTo>
                  <a:lnTo>
                    <a:pt x="253841" y="2386277"/>
                  </a:lnTo>
                  <a:lnTo>
                    <a:pt x="273368" y="2377933"/>
                  </a:lnTo>
                  <a:lnTo>
                    <a:pt x="292894" y="2369590"/>
                  </a:lnTo>
                  <a:lnTo>
                    <a:pt x="312420" y="2361246"/>
                  </a:lnTo>
                  <a:lnTo>
                    <a:pt x="331946" y="2352902"/>
                  </a:lnTo>
                  <a:lnTo>
                    <a:pt x="351473" y="2344559"/>
                  </a:lnTo>
                  <a:lnTo>
                    <a:pt x="370999" y="2336215"/>
                  </a:lnTo>
                  <a:lnTo>
                    <a:pt x="390525" y="2327872"/>
                  </a:lnTo>
                  <a:lnTo>
                    <a:pt x="410052" y="2319528"/>
                  </a:lnTo>
                  <a:lnTo>
                    <a:pt x="429578" y="2311184"/>
                  </a:lnTo>
                  <a:lnTo>
                    <a:pt x="449104" y="2302841"/>
                  </a:lnTo>
                  <a:lnTo>
                    <a:pt x="468630" y="2294497"/>
                  </a:lnTo>
                  <a:lnTo>
                    <a:pt x="488157" y="2286153"/>
                  </a:lnTo>
                  <a:lnTo>
                    <a:pt x="507683" y="2277810"/>
                  </a:lnTo>
                  <a:lnTo>
                    <a:pt x="527209" y="2269466"/>
                  </a:lnTo>
                  <a:lnTo>
                    <a:pt x="546736" y="2261123"/>
                  </a:lnTo>
                  <a:lnTo>
                    <a:pt x="566262" y="2252779"/>
                  </a:lnTo>
                  <a:lnTo>
                    <a:pt x="585788" y="2244435"/>
                  </a:lnTo>
                  <a:lnTo>
                    <a:pt x="605314" y="2236092"/>
                  </a:lnTo>
                  <a:lnTo>
                    <a:pt x="624841" y="2227748"/>
                  </a:lnTo>
                  <a:lnTo>
                    <a:pt x="644367" y="2219404"/>
                  </a:lnTo>
                  <a:lnTo>
                    <a:pt x="663893" y="2211061"/>
                  </a:lnTo>
                  <a:lnTo>
                    <a:pt x="683420" y="2202717"/>
                  </a:lnTo>
                  <a:lnTo>
                    <a:pt x="702946" y="2194374"/>
                  </a:lnTo>
                  <a:lnTo>
                    <a:pt x="722472" y="2186030"/>
                  </a:lnTo>
                  <a:lnTo>
                    <a:pt x="741998" y="2177686"/>
                  </a:lnTo>
                  <a:lnTo>
                    <a:pt x="761525" y="2169343"/>
                  </a:lnTo>
                  <a:lnTo>
                    <a:pt x="781051" y="2160999"/>
                  </a:lnTo>
                  <a:lnTo>
                    <a:pt x="800577" y="2152655"/>
                  </a:lnTo>
                  <a:lnTo>
                    <a:pt x="820104" y="2144312"/>
                  </a:lnTo>
                  <a:lnTo>
                    <a:pt x="839630" y="2135968"/>
                  </a:lnTo>
                  <a:lnTo>
                    <a:pt x="859156" y="2127624"/>
                  </a:lnTo>
                  <a:lnTo>
                    <a:pt x="878683" y="2119281"/>
                  </a:lnTo>
                  <a:lnTo>
                    <a:pt x="898209" y="2110937"/>
                  </a:lnTo>
                  <a:lnTo>
                    <a:pt x="917735" y="2102594"/>
                  </a:lnTo>
                  <a:lnTo>
                    <a:pt x="937261" y="2094250"/>
                  </a:lnTo>
                  <a:lnTo>
                    <a:pt x="956788" y="2085906"/>
                  </a:lnTo>
                  <a:lnTo>
                    <a:pt x="976314" y="2077563"/>
                  </a:lnTo>
                  <a:lnTo>
                    <a:pt x="995840" y="2069219"/>
                  </a:lnTo>
                  <a:lnTo>
                    <a:pt x="1015367" y="2060875"/>
                  </a:lnTo>
                  <a:lnTo>
                    <a:pt x="1034893" y="2052532"/>
                  </a:lnTo>
                  <a:lnTo>
                    <a:pt x="1054419" y="2044188"/>
                  </a:lnTo>
                  <a:lnTo>
                    <a:pt x="1073945" y="2035845"/>
                  </a:lnTo>
                  <a:lnTo>
                    <a:pt x="1093472" y="2027501"/>
                  </a:lnTo>
                  <a:lnTo>
                    <a:pt x="1112998" y="2019157"/>
                  </a:lnTo>
                  <a:lnTo>
                    <a:pt x="1132524" y="2010814"/>
                  </a:lnTo>
                  <a:lnTo>
                    <a:pt x="1152051" y="2002470"/>
                  </a:lnTo>
                  <a:lnTo>
                    <a:pt x="1171577" y="1994126"/>
                  </a:lnTo>
                  <a:lnTo>
                    <a:pt x="1191103" y="1985783"/>
                  </a:lnTo>
                  <a:lnTo>
                    <a:pt x="1210629" y="1977439"/>
                  </a:lnTo>
                  <a:lnTo>
                    <a:pt x="1230156" y="1969096"/>
                  </a:lnTo>
                  <a:lnTo>
                    <a:pt x="1249682" y="1960752"/>
                  </a:lnTo>
                  <a:lnTo>
                    <a:pt x="1269208" y="1952408"/>
                  </a:lnTo>
                  <a:lnTo>
                    <a:pt x="1288735" y="1944065"/>
                  </a:lnTo>
                  <a:lnTo>
                    <a:pt x="1308261" y="1935721"/>
                  </a:lnTo>
                  <a:lnTo>
                    <a:pt x="1327787" y="1927377"/>
                  </a:lnTo>
                  <a:lnTo>
                    <a:pt x="1347313" y="1919034"/>
                  </a:lnTo>
                  <a:lnTo>
                    <a:pt x="1366840" y="1910690"/>
                  </a:lnTo>
                  <a:lnTo>
                    <a:pt x="1386366" y="1902347"/>
                  </a:lnTo>
                  <a:lnTo>
                    <a:pt x="1405892" y="1894003"/>
                  </a:lnTo>
                  <a:lnTo>
                    <a:pt x="1425419" y="1885659"/>
                  </a:lnTo>
                  <a:lnTo>
                    <a:pt x="1444945" y="1877316"/>
                  </a:lnTo>
                  <a:lnTo>
                    <a:pt x="1464471" y="1868972"/>
                  </a:lnTo>
                  <a:lnTo>
                    <a:pt x="1483997" y="1860628"/>
                  </a:lnTo>
                  <a:lnTo>
                    <a:pt x="1503524" y="1852285"/>
                  </a:lnTo>
                  <a:lnTo>
                    <a:pt x="1523050" y="1843941"/>
                  </a:lnTo>
                  <a:lnTo>
                    <a:pt x="1542576" y="1835598"/>
                  </a:lnTo>
                  <a:lnTo>
                    <a:pt x="1562103" y="1827254"/>
                  </a:lnTo>
                  <a:lnTo>
                    <a:pt x="1581629" y="1818910"/>
                  </a:lnTo>
                  <a:lnTo>
                    <a:pt x="1601155" y="1810567"/>
                  </a:lnTo>
                  <a:lnTo>
                    <a:pt x="1620682" y="1802223"/>
                  </a:lnTo>
                  <a:lnTo>
                    <a:pt x="1640208" y="1793879"/>
                  </a:lnTo>
                  <a:lnTo>
                    <a:pt x="1659734" y="1785536"/>
                  </a:lnTo>
                  <a:lnTo>
                    <a:pt x="1679260" y="1777192"/>
                  </a:lnTo>
                  <a:lnTo>
                    <a:pt x="1698787" y="1768849"/>
                  </a:lnTo>
                  <a:lnTo>
                    <a:pt x="1718313" y="1760505"/>
                  </a:lnTo>
                  <a:lnTo>
                    <a:pt x="1737839" y="1752161"/>
                  </a:lnTo>
                  <a:lnTo>
                    <a:pt x="1757366" y="1743818"/>
                  </a:lnTo>
                  <a:lnTo>
                    <a:pt x="1776892" y="1735474"/>
                  </a:lnTo>
                  <a:lnTo>
                    <a:pt x="1796418" y="1727130"/>
                  </a:lnTo>
                  <a:lnTo>
                    <a:pt x="1815944" y="1718787"/>
                  </a:lnTo>
                  <a:lnTo>
                    <a:pt x="1835471" y="1710443"/>
                  </a:lnTo>
                  <a:lnTo>
                    <a:pt x="1854997" y="1702099"/>
                  </a:lnTo>
                  <a:lnTo>
                    <a:pt x="1874523" y="1693756"/>
                  </a:lnTo>
                  <a:lnTo>
                    <a:pt x="1894050" y="1685412"/>
                  </a:lnTo>
                  <a:lnTo>
                    <a:pt x="1913576" y="1677069"/>
                  </a:lnTo>
                  <a:lnTo>
                    <a:pt x="1933102" y="1668725"/>
                  </a:lnTo>
                  <a:lnTo>
                    <a:pt x="1952628" y="1660381"/>
                  </a:lnTo>
                  <a:lnTo>
                    <a:pt x="1972155" y="1652038"/>
                  </a:lnTo>
                  <a:lnTo>
                    <a:pt x="1991681" y="1643694"/>
                  </a:lnTo>
                  <a:lnTo>
                    <a:pt x="2011207" y="1635350"/>
                  </a:lnTo>
                  <a:lnTo>
                    <a:pt x="2030734" y="1627007"/>
                  </a:lnTo>
                  <a:lnTo>
                    <a:pt x="2050260" y="1618663"/>
                  </a:lnTo>
                  <a:lnTo>
                    <a:pt x="2069786" y="1610320"/>
                  </a:lnTo>
                  <a:lnTo>
                    <a:pt x="2089312" y="1601976"/>
                  </a:lnTo>
                  <a:lnTo>
                    <a:pt x="2108839" y="1593632"/>
                  </a:lnTo>
                  <a:lnTo>
                    <a:pt x="2128365" y="1585289"/>
                  </a:lnTo>
                  <a:lnTo>
                    <a:pt x="2147891" y="1576945"/>
                  </a:lnTo>
                  <a:lnTo>
                    <a:pt x="2167418" y="1568601"/>
                  </a:lnTo>
                  <a:lnTo>
                    <a:pt x="2186944" y="1560258"/>
                  </a:lnTo>
                  <a:lnTo>
                    <a:pt x="2206470" y="1551914"/>
                  </a:lnTo>
                  <a:lnTo>
                    <a:pt x="2225996" y="1543571"/>
                  </a:lnTo>
                  <a:lnTo>
                    <a:pt x="2245523" y="1535227"/>
                  </a:lnTo>
                  <a:lnTo>
                    <a:pt x="2265049" y="1526883"/>
                  </a:lnTo>
                  <a:lnTo>
                    <a:pt x="2284575" y="1518540"/>
                  </a:lnTo>
                  <a:lnTo>
                    <a:pt x="2304102" y="1510196"/>
                  </a:lnTo>
                  <a:lnTo>
                    <a:pt x="2323628" y="1501852"/>
                  </a:lnTo>
                  <a:lnTo>
                    <a:pt x="2343154" y="1493509"/>
                  </a:lnTo>
                  <a:lnTo>
                    <a:pt x="2362681" y="1485165"/>
                  </a:lnTo>
                  <a:lnTo>
                    <a:pt x="2382207" y="1476822"/>
                  </a:lnTo>
                  <a:lnTo>
                    <a:pt x="2401733" y="1468478"/>
                  </a:lnTo>
                  <a:lnTo>
                    <a:pt x="2421259" y="1460134"/>
                  </a:lnTo>
                  <a:lnTo>
                    <a:pt x="2440786" y="1451791"/>
                  </a:lnTo>
                  <a:lnTo>
                    <a:pt x="2460312" y="1443447"/>
                  </a:lnTo>
                  <a:lnTo>
                    <a:pt x="2479838" y="1435103"/>
                  </a:lnTo>
                  <a:lnTo>
                    <a:pt x="2499365" y="1426760"/>
                  </a:lnTo>
                  <a:lnTo>
                    <a:pt x="2518891" y="1418416"/>
                  </a:lnTo>
                  <a:lnTo>
                    <a:pt x="2538417" y="1410073"/>
                  </a:lnTo>
                  <a:lnTo>
                    <a:pt x="2557943" y="1401729"/>
                  </a:lnTo>
                  <a:lnTo>
                    <a:pt x="2577470" y="1393385"/>
                  </a:lnTo>
                  <a:lnTo>
                    <a:pt x="2596996" y="1385042"/>
                  </a:lnTo>
                  <a:lnTo>
                    <a:pt x="2616522" y="1376698"/>
                  </a:lnTo>
                  <a:lnTo>
                    <a:pt x="2636049" y="1368354"/>
                  </a:lnTo>
                  <a:lnTo>
                    <a:pt x="2655575" y="1360011"/>
                  </a:lnTo>
                  <a:lnTo>
                    <a:pt x="2675101" y="1351667"/>
                  </a:lnTo>
                  <a:lnTo>
                    <a:pt x="2694627" y="1343324"/>
                  </a:lnTo>
                  <a:lnTo>
                    <a:pt x="2714154" y="1334980"/>
                  </a:lnTo>
                  <a:lnTo>
                    <a:pt x="2733680" y="1326636"/>
                  </a:lnTo>
                  <a:lnTo>
                    <a:pt x="2753206" y="1318293"/>
                  </a:lnTo>
                  <a:lnTo>
                    <a:pt x="2772733" y="1309949"/>
                  </a:lnTo>
                  <a:lnTo>
                    <a:pt x="2792259" y="1301605"/>
                  </a:lnTo>
                  <a:lnTo>
                    <a:pt x="2811785" y="1293262"/>
                  </a:lnTo>
                  <a:lnTo>
                    <a:pt x="2831311" y="1284918"/>
                  </a:lnTo>
                  <a:lnTo>
                    <a:pt x="2850838" y="1276574"/>
                  </a:lnTo>
                  <a:lnTo>
                    <a:pt x="2870364" y="1268231"/>
                  </a:lnTo>
                  <a:lnTo>
                    <a:pt x="2889890" y="1259887"/>
                  </a:lnTo>
                  <a:lnTo>
                    <a:pt x="2909417" y="1251544"/>
                  </a:lnTo>
                  <a:lnTo>
                    <a:pt x="2928943" y="1243200"/>
                  </a:lnTo>
                  <a:lnTo>
                    <a:pt x="2948469" y="1234856"/>
                  </a:lnTo>
                  <a:lnTo>
                    <a:pt x="2967995" y="1226513"/>
                  </a:lnTo>
                  <a:lnTo>
                    <a:pt x="2987522" y="1218169"/>
                  </a:lnTo>
                  <a:lnTo>
                    <a:pt x="3007048" y="1209825"/>
                  </a:lnTo>
                  <a:lnTo>
                    <a:pt x="3026574" y="1201482"/>
                  </a:lnTo>
                  <a:lnTo>
                    <a:pt x="3046101" y="1193138"/>
                  </a:lnTo>
                  <a:lnTo>
                    <a:pt x="3065627" y="1184795"/>
                  </a:lnTo>
                  <a:lnTo>
                    <a:pt x="3085153" y="1176451"/>
                  </a:lnTo>
                  <a:lnTo>
                    <a:pt x="3104679" y="1168107"/>
                  </a:lnTo>
                  <a:lnTo>
                    <a:pt x="3124206" y="1159764"/>
                  </a:lnTo>
                  <a:lnTo>
                    <a:pt x="3143732" y="1151420"/>
                  </a:lnTo>
                  <a:lnTo>
                    <a:pt x="3163258" y="1143076"/>
                  </a:lnTo>
                  <a:lnTo>
                    <a:pt x="3182785" y="1134733"/>
                  </a:lnTo>
                  <a:lnTo>
                    <a:pt x="3202311" y="1126389"/>
                  </a:lnTo>
                  <a:lnTo>
                    <a:pt x="3221837" y="1118046"/>
                  </a:lnTo>
                  <a:lnTo>
                    <a:pt x="3241364" y="1109702"/>
                  </a:lnTo>
                  <a:lnTo>
                    <a:pt x="3260890" y="1101358"/>
                  </a:lnTo>
                  <a:lnTo>
                    <a:pt x="3280416" y="1093015"/>
                  </a:lnTo>
                  <a:lnTo>
                    <a:pt x="3299942" y="1084671"/>
                  </a:lnTo>
                  <a:lnTo>
                    <a:pt x="3319469" y="1076327"/>
                  </a:lnTo>
                  <a:lnTo>
                    <a:pt x="3338995" y="1067984"/>
                  </a:lnTo>
                  <a:lnTo>
                    <a:pt x="3358521" y="1059640"/>
                  </a:lnTo>
                  <a:lnTo>
                    <a:pt x="3378048" y="1051297"/>
                  </a:lnTo>
                  <a:lnTo>
                    <a:pt x="3397574" y="1042953"/>
                  </a:lnTo>
                  <a:lnTo>
                    <a:pt x="3417100" y="1034609"/>
                  </a:lnTo>
                  <a:lnTo>
                    <a:pt x="3436626" y="1026266"/>
                  </a:lnTo>
                  <a:lnTo>
                    <a:pt x="3456153" y="1017922"/>
                  </a:lnTo>
                  <a:lnTo>
                    <a:pt x="3475679" y="1009578"/>
                  </a:lnTo>
                  <a:lnTo>
                    <a:pt x="3495205" y="1001235"/>
                  </a:lnTo>
                  <a:lnTo>
                    <a:pt x="3514732" y="992891"/>
                  </a:lnTo>
                  <a:lnTo>
                    <a:pt x="3534258" y="984548"/>
                  </a:lnTo>
                  <a:lnTo>
                    <a:pt x="3553784" y="976204"/>
                  </a:lnTo>
                  <a:lnTo>
                    <a:pt x="3573310" y="967860"/>
                  </a:lnTo>
                  <a:lnTo>
                    <a:pt x="3592837" y="959517"/>
                  </a:lnTo>
                  <a:lnTo>
                    <a:pt x="3612363" y="951173"/>
                  </a:lnTo>
                  <a:lnTo>
                    <a:pt x="3631889" y="942829"/>
                  </a:lnTo>
                  <a:lnTo>
                    <a:pt x="3651416" y="934486"/>
                  </a:lnTo>
                  <a:lnTo>
                    <a:pt x="3670942" y="926142"/>
                  </a:lnTo>
                  <a:lnTo>
                    <a:pt x="3690468" y="917799"/>
                  </a:lnTo>
                  <a:lnTo>
                    <a:pt x="3709994" y="909455"/>
                  </a:lnTo>
                  <a:lnTo>
                    <a:pt x="3729521" y="901111"/>
                  </a:lnTo>
                  <a:lnTo>
                    <a:pt x="3749047" y="892768"/>
                  </a:lnTo>
                  <a:lnTo>
                    <a:pt x="3768573" y="884424"/>
                  </a:lnTo>
                  <a:lnTo>
                    <a:pt x="3788100" y="876080"/>
                  </a:lnTo>
                  <a:lnTo>
                    <a:pt x="3807626" y="867737"/>
                  </a:lnTo>
                  <a:lnTo>
                    <a:pt x="3827152" y="859393"/>
                  </a:lnTo>
                  <a:lnTo>
                    <a:pt x="3846678" y="851049"/>
                  </a:lnTo>
                  <a:lnTo>
                    <a:pt x="3866205" y="842706"/>
                  </a:lnTo>
                  <a:lnTo>
                    <a:pt x="3885731" y="834362"/>
                  </a:lnTo>
                  <a:lnTo>
                    <a:pt x="3905257" y="826019"/>
                  </a:lnTo>
                  <a:lnTo>
                    <a:pt x="3924784" y="817675"/>
                  </a:lnTo>
                  <a:lnTo>
                    <a:pt x="3944310" y="809331"/>
                  </a:lnTo>
                  <a:lnTo>
                    <a:pt x="3963836" y="800988"/>
                  </a:lnTo>
                  <a:lnTo>
                    <a:pt x="3983363" y="792644"/>
                  </a:lnTo>
                  <a:lnTo>
                    <a:pt x="4002889" y="784300"/>
                  </a:lnTo>
                  <a:lnTo>
                    <a:pt x="4022415" y="775957"/>
                  </a:lnTo>
                  <a:lnTo>
                    <a:pt x="4041941" y="767613"/>
                  </a:lnTo>
                  <a:lnTo>
                    <a:pt x="4061468" y="759270"/>
                  </a:lnTo>
                  <a:lnTo>
                    <a:pt x="4080994" y="750926"/>
                  </a:lnTo>
                  <a:lnTo>
                    <a:pt x="4100520" y="742582"/>
                  </a:lnTo>
                  <a:lnTo>
                    <a:pt x="4120047" y="734239"/>
                  </a:lnTo>
                  <a:lnTo>
                    <a:pt x="4139573" y="725895"/>
                  </a:lnTo>
                  <a:lnTo>
                    <a:pt x="4159099" y="717551"/>
                  </a:lnTo>
                  <a:lnTo>
                    <a:pt x="4178625" y="709208"/>
                  </a:lnTo>
                  <a:lnTo>
                    <a:pt x="4198152" y="700864"/>
                  </a:lnTo>
                  <a:lnTo>
                    <a:pt x="4217678" y="692521"/>
                  </a:lnTo>
                  <a:lnTo>
                    <a:pt x="4237204" y="684177"/>
                  </a:lnTo>
                  <a:lnTo>
                    <a:pt x="4256731" y="675833"/>
                  </a:lnTo>
                  <a:lnTo>
                    <a:pt x="4276257" y="667490"/>
                  </a:lnTo>
                  <a:lnTo>
                    <a:pt x="4295783" y="659146"/>
                  </a:lnTo>
                  <a:lnTo>
                    <a:pt x="4315309" y="650802"/>
                  </a:lnTo>
                  <a:lnTo>
                    <a:pt x="4334836" y="642459"/>
                  </a:lnTo>
                  <a:lnTo>
                    <a:pt x="4354362" y="634115"/>
                  </a:lnTo>
                  <a:lnTo>
                    <a:pt x="4373888" y="625772"/>
                  </a:lnTo>
                  <a:lnTo>
                    <a:pt x="4393415" y="617428"/>
                  </a:lnTo>
                  <a:lnTo>
                    <a:pt x="4412941" y="609084"/>
                  </a:lnTo>
                  <a:lnTo>
                    <a:pt x="4432467" y="600741"/>
                  </a:lnTo>
                  <a:lnTo>
                    <a:pt x="4451993" y="592397"/>
                  </a:lnTo>
                  <a:lnTo>
                    <a:pt x="4471520" y="584053"/>
                  </a:lnTo>
                  <a:lnTo>
                    <a:pt x="4491046" y="575710"/>
                  </a:lnTo>
                  <a:lnTo>
                    <a:pt x="4510572" y="567366"/>
                  </a:lnTo>
                  <a:lnTo>
                    <a:pt x="4530099" y="559023"/>
                  </a:lnTo>
                  <a:lnTo>
                    <a:pt x="4549625" y="550679"/>
                  </a:lnTo>
                  <a:lnTo>
                    <a:pt x="4569151" y="542335"/>
                  </a:lnTo>
                  <a:lnTo>
                    <a:pt x="4588677" y="533992"/>
                  </a:lnTo>
                  <a:lnTo>
                    <a:pt x="4608204" y="525648"/>
                  </a:lnTo>
                  <a:lnTo>
                    <a:pt x="4627730" y="517304"/>
                  </a:lnTo>
                  <a:lnTo>
                    <a:pt x="4647256" y="508961"/>
                  </a:lnTo>
                  <a:lnTo>
                    <a:pt x="4666783" y="500617"/>
                  </a:lnTo>
                  <a:lnTo>
                    <a:pt x="4686309" y="492274"/>
                  </a:lnTo>
                  <a:lnTo>
                    <a:pt x="4705835" y="483930"/>
                  </a:lnTo>
                  <a:lnTo>
                    <a:pt x="4725362" y="475586"/>
                  </a:lnTo>
                  <a:lnTo>
                    <a:pt x="4744888" y="467243"/>
                  </a:lnTo>
                  <a:lnTo>
                    <a:pt x="4764414" y="458899"/>
                  </a:lnTo>
                  <a:lnTo>
                    <a:pt x="4783940" y="450555"/>
                  </a:lnTo>
                  <a:lnTo>
                    <a:pt x="4803467" y="442212"/>
                  </a:lnTo>
                  <a:lnTo>
                    <a:pt x="4822993" y="433868"/>
                  </a:lnTo>
                  <a:lnTo>
                    <a:pt x="4842519" y="425524"/>
                  </a:lnTo>
                  <a:lnTo>
                    <a:pt x="4862046" y="417181"/>
                  </a:lnTo>
                  <a:lnTo>
                    <a:pt x="4881572" y="408837"/>
                  </a:lnTo>
                  <a:lnTo>
                    <a:pt x="4901098" y="400494"/>
                  </a:lnTo>
                  <a:lnTo>
                    <a:pt x="4920624" y="392150"/>
                  </a:lnTo>
                  <a:lnTo>
                    <a:pt x="4940151" y="383806"/>
                  </a:lnTo>
                  <a:lnTo>
                    <a:pt x="4959677" y="375463"/>
                  </a:lnTo>
                  <a:lnTo>
                    <a:pt x="4979203" y="367119"/>
                  </a:lnTo>
                  <a:lnTo>
                    <a:pt x="4998730" y="358775"/>
                  </a:lnTo>
                  <a:lnTo>
                    <a:pt x="5018256" y="350432"/>
                  </a:lnTo>
                  <a:lnTo>
                    <a:pt x="5037782" y="342088"/>
                  </a:lnTo>
                  <a:lnTo>
                    <a:pt x="5057308" y="333745"/>
                  </a:lnTo>
                  <a:lnTo>
                    <a:pt x="5076835" y="325401"/>
                  </a:lnTo>
                  <a:lnTo>
                    <a:pt x="5096361" y="317057"/>
                  </a:lnTo>
                  <a:lnTo>
                    <a:pt x="5115887" y="308714"/>
                  </a:lnTo>
                  <a:lnTo>
                    <a:pt x="5135414" y="300370"/>
                  </a:lnTo>
                  <a:lnTo>
                    <a:pt x="5154940" y="292026"/>
                  </a:lnTo>
                  <a:lnTo>
                    <a:pt x="5174466" y="283683"/>
                  </a:lnTo>
                  <a:lnTo>
                    <a:pt x="5193992" y="275339"/>
                  </a:lnTo>
                  <a:lnTo>
                    <a:pt x="5213519" y="266996"/>
                  </a:lnTo>
                  <a:lnTo>
                    <a:pt x="5233045" y="258652"/>
                  </a:lnTo>
                  <a:lnTo>
                    <a:pt x="5252571" y="250308"/>
                  </a:lnTo>
                  <a:lnTo>
                    <a:pt x="5272098" y="241965"/>
                  </a:lnTo>
                  <a:lnTo>
                    <a:pt x="5291624" y="233621"/>
                  </a:lnTo>
                  <a:lnTo>
                    <a:pt x="5311150" y="225277"/>
                  </a:lnTo>
                  <a:lnTo>
                    <a:pt x="5330676" y="216934"/>
                  </a:lnTo>
                  <a:lnTo>
                    <a:pt x="5350203" y="208590"/>
                  </a:lnTo>
                  <a:lnTo>
                    <a:pt x="5369729" y="200247"/>
                  </a:lnTo>
                  <a:lnTo>
                    <a:pt x="5389255" y="191903"/>
                  </a:lnTo>
                  <a:lnTo>
                    <a:pt x="5408782" y="183559"/>
                  </a:lnTo>
                  <a:lnTo>
                    <a:pt x="5428308" y="175216"/>
                  </a:lnTo>
                  <a:lnTo>
                    <a:pt x="5447834" y="166872"/>
                  </a:lnTo>
                  <a:lnTo>
                    <a:pt x="5467360" y="158528"/>
                  </a:lnTo>
                  <a:lnTo>
                    <a:pt x="5486887" y="150185"/>
                  </a:lnTo>
                  <a:lnTo>
                    <a:pt x="5506413" y="141841"/>
                  </a:lnTo>
                  <a:lnTo>
                    <a:pt x="5525939" y="133498"/>
                  </a:lnTo>
                  <a:lnTo>
                    <a:pt x="5545466" y="125154"/>
                  </a:lnTo>
                  <a:lnTo>
                    <a:pt x="5564992" y="116810"/>
                  </a:lnTo>
                  <a:lnTo>
                    <a:pt x="5584518" y="108467"/>
                  </a:lnTo>
                  <a:lnTo>
                    <a:pt x="5604045" y="100123"/>
                  </a:lnTo>
                  <a:lnTo>
                    <a:pt x="5623571" y="91779"/>
                  </a:lnTo>
                  <a:lnTo>
                    <a:pt x="5643097" y="83436"/>
                  </a:lnTo>
                  <a:lnTo>
                    <a:pt x="5662623" y="75092"/>
                  </a:lnTo>
                  <a:lnTo>
                    <a:pt x="5682150" y="66749"/>
                  </a:lnTo>
                  <a:lnTo>
                    <a:pt x="5701676" y="58405"/>
                  </a:lnTo>
                  <a:lnTo>
                    <a:pt x="5721202" y="50061"/>
                  </a:lnTo>
                  <a:lnTo>
                    <a:pt x="5740729" y="41718"/>
                  </a:lnTo>
                  <a:lnTo>
                    <a:pt x="5760255" y="33374"/>
                  </a:lnTo>
                  <a:lnTo>
                    <a:pt x="5779781" y="25030"/>
                  </a:lnTo>
                  <a:lnTo>
                    <a:pt x="5799307" y="16687"/>
                  </a:lnTo>
                  <a:lnTo>
                    <a:pt x="5818834" y="8343"/>
                  </a:lnTo>
                  <a:lnTo>
                    <a:pt x="5838360" y="0"/>
                  </a:lnTo>
                </a:path>
              </a:pathLst>
            </a:custGeom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2653961" y="1554769"/>
              <a:ext cx="5838360" cy="2877770"/>
            </a:xfrm>
            <a:custGeom>
              <a:avLst/>
              <a:pathLst>
                <a:path w="5838360" h="2877770">
                  <a:moveTo>
                    <a:pt x="0" y="2642631"/>
                  </a:moveTo>
                  <a:lnTo>
                    <a:pt x="19526" y="2635428"/>
                  </a:lnTo>
                  <a:lnTo>
                    <a:pt x="39052" y="2628222"/>
                  </a:lnTo>
                  <a:lnTo>
                    <a:pt x="58578" y="2621015"/>
                  </a:lnTo>
                  <a:lnTo>
                    <a:pt x="78105" y="2613805"/>
                  </a:lnTo>
                  <a:lnTo>
                    <a:pt x="97631" y="2606594"/>
                  </a:lnTo>
                  <a:lnTo>
                    <a:pt x="117157" y="2599380"/>
                  </a:lnTo>
                  <a:lnTo>
                    <a:pt x="136684" y="2592163"/>
                  </a:lnTo>
                  <a:lnTo>
                    <a:pt x="156210" y="2584945"/>
                  </a:lnTo>
                  <a:lnTo>
                    <a:pt x="175736" y="2577724"/>
                  </a:lnTo>
                  <a:lnTo>
                    <a:pt x="195262" y="2570500"/>
                  </a:lnTo>
                  <a:lnTo>
                    <a:pt x="214789" y="2563274"/>
                  </a:lnTo>
                  <a:lnTo>
                    <a:pt x="234315" y="2556045"/>
                  </a:lnTo>
                  <a:lnTo>
                    <a:pt x="253841" y="2548813"/>
                  </a:lnTo>
                  <a:lnTo>
                    <a:pt x="273368" y="2541578"/>
                  </a:lnTo>
                  <a:lnTo>
                    <a:pt x="292894" y="2534340"/>
                  </a:lnTo>
                  <a:lnTo>
                    <a:pt x="312420" y="2527099"/>
                  </a:lnTo>
                  <a:lnTo>
                    <a:pt x="331946" y="2519855"/>
                  </a:lnTo>
                  <a:lnTo>
                    <a:pt x="351473" y="2512608"/>
                  </a:lnTo>
                  <a:lnTo>
                    <a:pt x="370999" y="2505357"/>
                  </a:lnTo>
                  <a:lnTo>
                    <a:pt x="390525" y="2498103"/>
                  </a:lnTo>
                  <a:lnTo>
                    <a:pt x="410052" y="2490845"/>
                  </a:lnTo>
                  <a:lnTo>
                    <a:pt x="429578" y="2483583"/>
                  </a:lnTo>
                  <a:lnTo>
                    <a:pt x="449104" y="2476318"/>
                  </a:lnTo>
                  <a:lnTo>
                    <a:pt x="468630" y="2469048"/>
                  </a:lnTo>
                  <a:lnTo>
                    <a:pt x="488157" y="2461774"/>
                  </a:lnTo>
                  <a:lnTo>
                    <a:pt x="507683" y="2454496"/>
                  </a:lnTo>
                  <a:lnTo>
                    <a:pt x="527209" y="2447213"/>
                  </a:lnTo>
                  <a:lnTo>
                    <a:pt x="546736" y="2439925"/>
                  </a:lnTo>
                  <a:lnTo>
                    <a:pt x="566262" y="2432633"/>
                  </a:lnTo>
                  <a:lnTo>
                    <a:pt x="585788" y="2425336"/>
                  </a:lnTo>
                  <a:lnTo>
                    <a:pt x="605314" y="2418033"/>
                  </a:lnTo>
                  <a:lnTo>
                    <a:pt x="624841" y="2410725"/>
                  </a:lnTo>
                  <a:lnTo>
                    <a:pt x="644367" y="2403411"/>
                  </a:lnTo>
                  <a:lnTo>
                    <a:pt x="663893" y="2396092"/>
                  </a:lnTo>
                  <a:lnTo>
                    <a:pt x="683420" y="2388766"/>
                  </a:lnTo>
                  <a:lnTo>
                    <a:pt x="702946" y="2381434"/>
                  </a:lnTo>
                  <a:lnTo>
                    <a:pt x="722472" y="2374096"/>
                  </a:lnTo>
                  <a:lnTo>
                    <a:pt x="741998" y="2366751"/>
                  </a:lnTo>
                  <a:lnTo>
                    <a:pt x="761525" y="2359398"/>
                  </a:lnTo>
                  <a:lnTo>
                    <a:pt x="781051" y="2352039"/>
                  </a:lnTo>
                  <a:lnTo>
                    <a:pt x="800577" y="2344671"/>
                  </a:lnTo>
                  <a:lnTo>
                    <a:pt x="820104" y="2337296"/>
                  </a:lnTo>
                  <a:lnTo>
                    <a:pt x="839630" y="2329912"/>
                  </a:lnTo>
                  <a:lnTo>
                    <a:pt x="859156" y="2322520"/>
                  </a:lnTo>
                  <a:lnTo>
                    <a:pt x="878683" y="2315119"/>
                  </a:lnTo>
                  <a:lnTo>
                    <a:pt x="898209" y="2307708"/>
                  </a:lnTo>
                  <a:lnTo>
                    <a:pt x="917735" y="2300287"/>
                  </a:lnTo>
                  <a:lnTo>
                    <a:pt x="937261" y="2292857"/>
                  </a:lnTo>
                  <a:lnTo>
                    <a:pt x="956788" y="2285416"/>
                  </a:lnTo>
                  <a:lnTo>
                    <a:pt x="976314" y="2277964"/>
                  </a:lnTo>
                  <a:lnTo>
                    <a:pt x="995840" y="2270500"/>
                  </a:lnTo>
                  <a:lnTo>
                    <a:pt x="1015367" y="2263024"/>
                  </a:lnTo>
                  <a:lnTo>
                    <a:pt x="1034893" y="2255536"/>
                  </a:lnTo>
                  <a:lnTo>
                    <a:pt x="1054419" y="2248035"/>
                  </a:lnTo>
                  <a:lnTo>
                    <a:pt x="1073945" y="2240521"/>
                  </a:lnTo>
                  <a:lnTo>
                    <a:pt x="1093472" y="2232992"/>
                  </a:lnTo>
                  <a:lnTo>
                    <a:pt x="1112998" y="2225449"/>
                  </a:lnTo>
                  <a:lnTo>
                    <a:pt x="1132524" y="2217890"/>
                  </a:lnTo>
                  <a:lnTo>
                    <a:pt x="1152051" y="2210316"/>
                  </a:lnTo>
                  <a:lnTo>
                    <a:pt x="1171577" y="2202725"/>
                  </a:lnTo>
                  <a:lnTo>
                    <a:pt x="1191103" y="2195117"/>
                  </a:lnTo>
                  <a:lnTo>
                    <a:pt x="1210629" y="2187491"/>
                  </a:lnTo>
                  <a:lnTo>
                    <a:pt x="1230156" y="2179846"/>
                  </a:lnTo>
                  <a:lnTo>
                    <a:pt x="1249682" y="2172182"/>
                  </a:lnTo>
                  <a:lnTo>
                    <a:pt x="1269208" y="2164498"/>
                  </a:lnTo>
                  <a:lnTo>
                    <a:pt x="1288735" y="2156794"/>
                  </a:lnTo>
                  <a:lnTo>
                    <a:pt x="1308261" y="2149067"/>
                  </a:lnTo>
                  <a:lnTo>
                    <a:pt x="1327787" y="2141319"/>
                  </a:lnTo>
                  <a:lnTo>
                    <a:pt x="1347313" y="2133547"/>
                  </a:lnTo>
                  <a:lnTo>
                    <a:pt x="1366840" y="2125751"/>
                  </a:lnTo>
                  <a:lnTo>
                    <a:pt x="1386366" y="2117931"/>
                  </a:lnTo>
                  <a:lnTo>
                    <a:pt x="1405892" y="2110085"/>
                  </a:lnTo>
                  <a:lnTo>
                    <a:pt x="1425419" y="2102213"/>
                  </a:lnTo>
                  <a:lnTo>
                    <a:pt x="1444945" y="2094314"/>
                  </a:lnTo>
                  <a:lnTo>
                    <a:pt x="1464471" y="2086388"/>
                  </a:lnTo>
                  <a:lnTo>
                    <a:pt x="1483997" y="2078432"/>
                  </a:lnTo>
                  <a:lnTo>
                    <a:pt x="1503524" y="2070448"/>
                  </a:lnTo>
                  <a:lnTo>
                    <a:pt x="1523050" y="2062433"/>
                  </a:lnTo>
                  <a:lnTo>
                    <a:pt x="1542576" y="2054389"/>
                  </a:lnTo>
                  <a:lnTo>
                    <a:pt x="1562103" y="2046313"/>
                  </a:lnTo>
                  <a:lnTo>
                    <a:pt x="1581629" y="2038205"/>
                  </a:lnTo>
                  <a:lnTo>
                    <a:pt x="1601155" y="2030066"/>
                  </a:lnTo>
                  <a:lnTo>
                    <a:pt x="1620682" y="2021893"/>
                  </a:lnTo>
                  <a:lnTo>
                    <a:pt x="1640208" y="2013688"/>
                  </a:lnTo>
                  <a:lnTo>
                    <a:pt x="1659734" y="2005450"/>
                  </a:lnTo>
                  <a:lnTo>
                    <a:pt x="1679260" y="1997178"/>
                  </a:lnTo>
                  <a:lnTo>
                    <a:pt x="1698787" y="1988873"/>
                  </a:lnTo>
                  <a:lnTo>
                    <a:pt x="1718313" y="1980534"/>
                  </a:lnTo>
                  <a:lnTo>
                    <a:pt x="1737839" y="1972161"/>
                  </a:lnTo>
                  <a:lnTo>
                    <a:pt x="1757366" y="1963755"/>
                  </a:lnTo>
                  <a:lnTo>
                    <a:pt x="1776892" y="1955315"/>
                  </a:lnTo>
                  <a:lnTo>
                    <a:pt x="1796418" y="1946841"/>
                  </a:lnTo>
                  <a:lnTo>
                    <a:pt x="1815944" y="1938335"/>
                  </a:lnTo>
                  <a:lnTo>
                    <a:pt x="1835471" y="1929797"/>
                  </a:lnTo>
                  <a:lnTo>
                    <a:pt x="1854997" y="1921225"/>
                  </a:lnTo>
                  <a:lnTo>
                    <a:pt x="1874523" y="1912623"/>
                  </a:lnTo>
                  <a:lnTo>
                    <a:pt x="1894050" y="1903989"/>
                  </a:lnTo>
                  <a:lnTo>
                    <a:pt x="1913576" y="1895324"/>
                  </a:lnTo>
                  <a:lnTo>
                    <a:pt x="1933102" y="1886629"/>
                  </a:lnTo>
                  <a:lnTo>
                    <a:pt x="1952628" y="1877905"/>
                  </a:lnTo>
                  <a:lnTo>
                    <a:pt x="1972155" y="1869152"/>
                  </a:lnTo>
                  <a:lnTo>
                    <a:pt x="1991681" y="1860371"/>
                  </a:lnTo>
                  <a:lnTo>
                    <a:pt x="2011207" y="1851563"/>
                  </a:lnTo>
                  <a:lnTo>
                    <a:pt x="2030734" y="1842729"/>
                  </a:lnTo>
                  <a:lnTo>
                    <a:pt x="2050260" y="1833869"/>
                  </a:lnTo>
                  <a:lnTo>
                    <a:pt x="2069786" y="1824984"/>
                  </a:lnTo>
                  <a:lnTo>
                    <a:pt x="2089312" y="1816075"/>
                  </a:lnTo>
                  <a:lnTo>
                    <a:pt x="2108839" y="1807142"/>
                  </a:lnTo>
                  <a:lnTo>
                    <a:pt x="2128365" y="1798187"/>
                  </a:lnTo>
                  <a:lnTo>
                    <a:pt x="2147891" y="1789210"/>
                  </a:lnTo>
                  <a:lnTo>
                    <a:pt x="2167418" y="1780213"/>
                  </a:lnTo>
                  <a:lnTo>
                    <a:pt x="2186944" y="1771195"/>
                  </a:lnTo>
                  <a:lnTo>
                    <a:pt x="2206470" y="1762157"/>
                  </a:lnTo>
                  <a:lnTo>
                    <a:pt x="2225996" y="1753101"/>
                  </a:lnTo>
                  <a:lnTo>
                    <a:pt x="2245523" y="1744026"/>
                  </a:lnTo>
                  <a:lnTo>
                    <a:pt x="2265049" y="1734935"/>
                  </a:lnTo>
                  <a:lnTo>
                    <a:pt x="2284575" y="1725826"/>
                  </a:lnTo>
                  <a:lnTo>
                    <a:pt x="2304102" y="1716702"/>
                  </a:lnTo>
                  <a:lnTo>
                    <a:pt x="2323628" y="1707562"/>
                  </a:lnTo>
                  <a:lnTo>
                    <a:pt x="2343154" y="1698407"/>
                  </a:lnTo>
                  <a:lnTo>
                    <a:pt x="2362681" y="1689238"/>
                  </a:lnTo>
                  <a:lnTo>
                    <a:pt x="2382207" y="1680056"/>
                  </a:lnTo>
                  <a:lnTo>
                    <a:pt x="2401733" y="1670860"/>
                  </a:lnTo>
                  <a:lnTo>
                    <a:pt x="2421259" y="1661652"/>
                  </a:lnTo>
                  <a:lnTo>
                    <a:pt x="2440786" y="1652431"/>
                  </a:lnTo>
                  <a:lnTo>
                    <a:pt x="2460312" y="1643199"/>
                  </a:lnTo>
                  <a:lnTo>
                    <a:pt x="2479838" y="1633956"/>
                  </a:lnTo>
                  <a:lnTo>
                    <a:pt x="2499365" y="1624702"/>
                  </a:lnTo>
                  <a:lnTo>
                    <a:pt x="2518891" y="1615438"/>
                  </a:lnTo>
                  <a:lnTo>
                    <a:pt x="2538417" y="1606164"/>
                  </a:lnTo>
                  <a:lnTo>
                    <a:pt x="2557943" y="1596881"/>
                  </a:lnTo>
                  <a:lnTo>
                    <a:pt x="2577470" y="1587588"/>
                  </a:lnTo>
                  <a:lnTo>
                    <a:pt x="2596996" y="1578287"/>
                  </a:lnTo>
                  <a:lnTo>
                    <a:pt x="2616522" y="1568977"/>
                  </a:lnTo>
                  <a:lnTo>
                    <a:pt x="2636049" y="1559660"/>
                  </a:lnTo>
                  <a:lnTo>
                    <a:pt x="2655575" y="1550334"/>
                  </a:lnTo>
                  <a:lnTo>
                    <a:pt x="2675101" y="1541001"/>
                  </a:lnTo>
                  <a:lnTo>
                    <a:pt x="2694627" y="1531661"/>
                  </a:lnTo>
                  <a:lnTo>
                    <a:pt x="2714154" y="1522314"/>
                  </a:lnTo>
                  <a:lnTo>
                    <a:pt x="2733680" y="1512960"/>
                  </a:lnTo>
                  <a:lnTo>
                    <a:pt x="2753206" y="1503600"/>
                  </a:lnTo>
                  <a:lnTo>
                    <a:pt x="2772733" y="1494234"/>
                  </a:lnTo>
                  <a:lnTo>
                    <a:pt x="2792259" y="1484862"/>
                  </a:lnTo>
                  <a:lnTo>
                    <a:pt x="2811785" y="1475485"/>
                  </a:lnTo>
                  <a:lnTo>
                    <a:pt x="2831311" y="1466101"/>
                  </a:lnTo>
                  <a:lnTo>
                    <a:pt x="2850838" y="1456713"/>
                  </a:lnTo>
                  <a:lnTo>
                    <a:pt x="2870364" y="1447319"/>
                  </a:lnTo>
                  <a:lnTo>
                    <a:pt x="2889890" y="1437921"/>
                  </a:lnTo>
                  <a:lnTo>
                    <a:pt x="2909417" y="1428518"/>
                  </a:lnTo>
                  <a:lnTo>
                    <a:pt x="2928943" y="1419110"/>
                  </a:lnTo>
                  <a:lnTo>
                    <a:pt x="2948469" y="1409698"/>
                  </a:lnTo>
                  <a:lnTo>
                    <a:pt x="2967995" y="1400281"/>
                  </a:lnTo>
                  <a:lnTo>
                    <a:pt x="2987522" y="1390861"/>
                  </a:lnTo>
                  <a:lnTo>
                    <a:pt x="3007048" y="1381436"/>
                  </a:lnTo>
                  <a:lnTo>
                    <a:pt x="3026574" y="1372008"/>
                  </a:lnTo>
                  <a:lnTo>
                    <a:pt x="3046101" y="1362576"/>
                  </a:lnTo>
                  <a:lnTo>
                    <a:pt x="3065627" y="1353141"/>
                  </a:lnTo>
                  <a:lnTo>
                    <a:pt x="3085153" y="1343702"/>
                  </a:lnTo>
                  <a:lnTo>
                    <a:pt x="3104679" y="1334259"/>
                  </a:lnTo>
                  <a:lnTo>
                    <a:pt x="3124206" y="1324814"/>
                  </a:lnTo>
                  <a:lnTo>
                    <a:pt x="3143732" y="1315365"/>
                  </a:lnTo>
                  <a:lnTo>
                    <a:pt x="3163258" y="1305913"/>
                  </a:lnTo>
                  <a:lnTo>
                    <a:pt x="3182785" y="1296459"/>
                  </a:lnTo>
                  <a:lnTo>
                    <a:pt x="3202311" y="1287001"/>
                  </a:lnTo>
                  <a:lnTo>
                    <a:pt x="3221837" y="1277541"/>
                  </a:lnTo>
                  <a:lnTo>
                    <a:pt x="3241364" y="1268078"/>
                  </a:lnTo>
                  <a:lnTo>
                    <a:pt x="3260890" y="1258613"/>
                  </a:lnTo>
                  <a:lnTo>
                    <a:pt x="3280416" y="1249145"/>
                  </a:lnTo>
                  <a:lnTo>
                    <a:pt x="3299942" y="1239674"/>
                  </a:lnTo>
                  <a:lnTo>
                    <a:pt x="3319469" y="1230202"/>
                  </a:lnTo>
                  <a:lnTo>
                    <a:pt x="3338995" y="1220727"/>
                  </a:lnTo>
                  <a:lnTo>
                    <a:pt x="3358521" y="1211250"/>
                  </a:lnTo>
                  <a:lnTo>
                    <a:pt x="3378048" y="1201770"/>
                  </a:lnTo>
                  <a:lnTo>
                    <a:pt x="3397574" y="1192289"/>
                  </a:lnTo>
                  <a:lnTo>
                    <a:pt x="3417100" y="1182805"/>
                  </a:lnTo>
                  <a:lnTo>
                    <a:pt x="3436626" y="1173320"/>
                  </a:lnTo>
                  <a:lnTo>
                    <a:pt x="3456153" y="1163833"/>
                  </a:lnTo>
                  <a:lnTo>
                    <a:pt x="3475679" y="1154344"/>
                  </a:lnTo>
                  <a:lnTo>
                    <a:pt x="3495205" y="1144853"/>
                  </a:lnTo>
                  <a:lnTo>
                    <a:pt x="3514732" y="1135360"/>
                  </a:lnTo>
                  <a:lnTo>
                    <a:pt x="3534258" y="1125866"/>
                  </a:lnTo>
                  <a:lnTo>
                    <a:pt x="3553784" y="1116370"/>
                  </a:lnTo>
                  <a:lnTo>
                    <a:pt x="3573310" y="1106872"/>
                  </a:lnTo>
                  <a:lnTo>
                    <a:pt x="3592837" y="1097373"/>
                  </a:lnTo>
                  <a:lnTo>
                    <a:pt x="3612363" y="1087872"/>
                  </a:lnTo>
                  <a:lnTo>
                    <a:pt x="3631889" y="1078370"/>
                  </a:lnTo>
                  <a:lnTo>
                    <a:pt x="3651416" y="1068866"/>
                  </a:lnTo>
                  <a:lnTo>
                    <a:pt x="3670942" y="1059361"/>
                  </a:lnTo>
                  <a:lnTo>
                    <a:pt x="3690468" y="1049855"/>
                  </a:lnTo>
                  <a:lnTo>
                    <a:pt x="3709994" y="1040347"/>
                  </a:lnTo>
                  <a:lnTo>
                    <a:pt x="3729521" y="1030838"/>
                  </a:lnTo>
                  <a:lnTo>
                    <a:pt x="3749047" y="1021328"/>
                  </a:lnTo>
                  <a:lnTo>
                    <a:pt x="3768573" y="1011816"/>
                  </a:lnTo>
                  <a:lnTo>
                    <a:pt x="3788100" y="1002304"/>
                  </a:lnTo>
                  <a:lnTo>
                    <a:pt x="3807626" y="992790"/>
                  </a:lnTo>
                  <a:lnTo>
                    <a:pt x="3827152" y="983275"/>
                  </a:lnTo>
                  <a:lnTo>
                    <a:pt x="3846678" y="973759"/>
                  </a:lnTo>
                  <a:lnTo>
                    <a:pt x="3866205" y="964241"/>
                  </a:lnTo>
                  <a:lnTo>
                    <a:pt x="3885731" y="954723"/>
                  </a:lnTo>
                  <a:lnTo>
                    <a:pt x="3905257" y="945204"/>
                  </a:lnTo>
                  <a:lnTo>
                    <a:pt x="3924784" y="935683"/>
                  </a:lnTo>
                  <a:lnTo>
                    <a:pt x="3944310" y="926162"/>
                  </a:lnTo>
                  <a:lnTo>
                    <a:pt x="3963836" y="916640"/>
                  </a:lnTo>
                  <a:lnTo>
                    <a:pt x="3983363" y="907117"/>
                  </a:lnTo>
                  <a:lnTo>
                    <a:pt x="4002889" y="897592"/>
                  </a:lnTo>
                  <a:lnTo>
                    <a:pt x="4022415" y="888067"/>
                  </a:lnTo>
                  <a:lnTo>
                    <a:pt x="4041941" y="878541"/>
                  </a:lnTo>
                  <a:lnTo>
                    <a:pt x="4061468" y="869015"/>
                  </a:lnTo>
                  <a:lnTo>
                    <a:pt x="4080994" y="859487"/>
                  </a:lnTo>
                  <a:lnTo>
                    <a:pt x="4100520" y="849959"/>
                  </a:lnTo>
                  <a:lnTo>
                    <a:pt x="4120047" y="840429"/>
                  </a:lnTo>
                  <a:lnTo>
                    <a:pt x="4139573" y="830899"/>
                  </a:lnTo>
                  <a:lnTo>
                    <a:pt x="4159099" y="821369"/>
                  </a:lnTo>
                  <a:lnTo>
                    <a:pt x="4178625" y="811837"/>
                  </a:lnTo>
                  <a:lnTo>
                    <a:pt x="4198152" y="802305"/>
                  </a:lnTo>
                  <a:lnTo>
                    <a:pt x="4217678" y="792772"/>
                  </a:lnTo>
                  <a:lnTo>
                    <a:pt x="4237204" y="783238"/>
                  </a:lnTo>
                  <a:lnTo>
                    <a:pt x="4256731" y="773704"/>
                  </a:lnTo>
                  <a:lnTo>
                    <a:pt x="4276257" y="764169"/>
                  </a:lnTo>
                  <a:lnTo>
                    <a:pt x="4295783" y="754633"/>
                  </a:lnTo>
                  <a:lnTo>
                    <a:pt x="4315309" y="745097"/>
                  </a:lnTo>
                  <a:lnTo>
                    <a:pt x="4334836" y="735560"/>
                  </a:lnTo>
                  <a:lnTo>
                    <a:pt x="4354362" y="726022"/>
                  </a:lnTo>
                  <a:lnTo>
                    <a:pt x="4373888" y="716484"/>
                  </a:lnTo>
                  <a:lnTo>
                    <a:pt x="4393415" y="706945"/>
                  </a:lnTo>
                  <a:lnTo>
                    <a:pt x="4412941" y="697406"/>
                  </a:lnTo>
                  <a:lnTo>
                    <a:pt x="4432467" y="687866"/>
                  </a:lnTo>
                  <a:lnTo>
                    <a:pt x="4451993" y="678325"/>
                  </a:lnTo>
                  <a:lnTo>
                    <a:pt x="4471520" y="668784"/>
                  </a:lnTo>
                  <a:lnTo>
                    <a:pt x="4491046" y="659243"/>
                  </a:lnTo>
                  <a:lnTo>
                    <a:pt x="4510572" y="649701"/>
                  </a:lnTo>
                  <a:lnTo>
                    <a:pt x="4530099" y="640158"/>
                  </a:lnTo>
                  <a:lnTo>
                    <a:pt x="4549625" y="630615"/>
                  </a:lnTo>
                  <a:lnTo>
                    <a:pt x="4569151" y="621072"/>
                  </a:lnTo>
                  <a:lnTo>
                    <a:pt x="4588677" y="611527"/>
                  </a:lnTo>
                  <a:lnTo>
                    <a:pt x="4608204" y="601983"/>
                  </a:lnTo>
                  <a:lnTo>
                    <a:pt x="4627730" y="592438"/>
                  </a:lnTo>
                  <a:lnTo>
                    <a:pt x="4647256" y="582892"/>
                  </a:lnTo>
                  <a:lnTo>
                    <a:pt x="4666783" y="573346"/>
                  </a:lnTo>
                  <a:lnTo>
                    <a:pt x="4686309" y="563800"/>
                  </a:lnTo>
                  <a:lnTo>
                    <a:pt x="4705835" y="554253"/>
                  </a:lnTo>
                  <a:lnTo>
                    <a:pt x="4725362" y="544706"/>
                  </a:lnTo>
                  <a:lnTo>
                    <a:pt x="4744888" y="535158"/>
                  </a:lnTo>
                  <a:lnTo>
                    <a:pt x="4764414" y="525610"/>
                  </a:lnTo>
                  <a:lnTo>
                    <a:pt x="4783940" y="516062"/>
                  </a:lnTo>
                  <a:lnTo>
                    <a:pt x="4803467" y="506513"/>
                  </a:lnTo>
                  <a:lnTo>
                    <a:pt x="4822993" y="496964"/>
                  </a:lnTo>
                  <a:lnTo>
                    <a:pt x="4842519" y="487414"/>
                  </a:lnTo>
                  <a:lnTo>
                    <a:pt x="4862046" y="477864"/>
                  </a:lnTo>
                  <a:lnTo>
                    <a:pt x="4881572" y="468314"/>
                  </a:lnTo>
                  <a:lnTo>
                    <a:pt x="4901098" y="458763"/>
                  </a:lnTo>
                  <a:lnTo>
                    <a:pt x="4920624" y="449212"/>
                  </a:lnTo>
                  <a:lnTo>
                    <a:pt x="4940151" y="439660"/>
                  </a:lnTo>
                  <a:lnTo>
                    <a:pt x="4959677" y="430109"/>
                  </a:lnTo>
                  <a:lnTo>
                    <a:pt x="4979203" y="420557"/>
                  </a:lnTo>
                  <a:lnTo>
                    <a:pt x="4998730" y="411004"/>
                  </a:lnTo>
                  <a:lnTo>
                    <a:pt x="5018256" y="401451"/>
                  </a:lnTo>
                  <a:lnTo>
                    <a:pt x="5037782" y="391898"/>
                  </a:lnTo>
                  <a:lnTo>
                    <a:pt x="5057308" y="382345"/>
                  </a:lnTo>
                  <a:lnTo>
                    <a:pt x="5076835" y="372791"/>
                  </a:lnTo>
                  <a:lnTo>
                    <a:pt x="5096361" y="363237"/>
                  </a:lnTo>
                  <a:lnTo>
                    <a:pt x="5115887" y="353683"/>
                  </a:lnTo>
                  <a:lnTo>
                    <a:pt x="5135414" y="344128"/>
                  </a:lnTo>
                  <a:lnTo>
                    <a:pt x="5154940" y="334573"/>
                  </a:lnTo>
                  <a:lnTo>
                    <a:pt x="5174466" y="325018"/>
                  </a:lnTo>
                  <a:lnTo>
                    <a:pt x="5193992" y="315463"/>
                  </a:lnTo>
                  <a:lnTo>
                    <a:pt x="5213519" y="305907"/>
                  </a:lnTo>
                  <a:lnTo>
                    <a:pt x="5233045" y="296351"/>
                  </a:lnTo>
                  <a:lnTo>
                    <a:pt x="5252571" y="286794"/>
                  </a:lnTo>
                  <a:lnTo>
                    <a:pt x="5272098" y="277238"/>
                  </a:lnTo>
                  <a:lnTo>
                    <a:pt x="5291624" y="267681"/>
                  </a:lnTo>
                  <a:lnTo>
                    <a:pt x="5311150" y="258124"/>
                  </a:lnTo>
                  <a:lnTo>
                    <a:pt x="5330676" y="248567"/>
                  </a:lnTo>
                  <a:lnTo>
                    <a:pt x="5350203" y="239009"/>
                  </a:lnTo>
                  <a:lnTo>
                    <a:pt x="5369729" y="229451"/>
                  </a:lnTo>
                  <a:lnTo>
                    <a:pt x="5389255" y="219893"/>
                  </a:lnTo>
                  <a:lnTo>
                    <a:pt x="5408782" y="210335"/>
                  </a:lnTo>
                  <a:lnTo>
                    <a:pt x="5428308" y="200776"/>
                  </a:lnTo>
                  <a:lnTo>
                    <a:pt x="5447834" y="191218"/>
                  </a:lnTo>
                  <a:lnTo>
                    <a:pt x="5467360" y="181659"/>
                  </a:lnTo>
                  <a:lnTo>
                    <a:pt x="5486887" y="172100"/>
                  </a:lnTo>
                  <a:lnTo>
                    <a:pt x="5506413" y="162540"/>
                  </a:lnTo>
                  <a:lnTo>
                    <a:pt x="5525939" y="152980"/>
                  </a:lnTo>
                  <a:lnTo>
                    <a:pt x="5545466" y="143421"/>
                  </a:lnTo>
                  <a:lnTo>
                    <a:pt x="5564992" y="133861"/>
                  </a:lnTo>
                  <a:lnTo>
                    <a:pt x="5584518" y="124300"/>
                  </a:lnTo>
                  <a:lnTo>
                    <a:pt x="5604045" y="114740"/>
                  </a:lnTo>
                  <a:lnTo>
                    <a:pt x="5623571" y="105179"/>
                  </a:lnTo>
                  <a:lnTo>
                    <a:pt x="5643097" y="95618"/>
                  </a:lnTo>
                  <a:lnTo>
                    <a:pt x="5662623" y="86057"/>
                  </a:lnTo>
                  <a:lnTo>
                    <a:pt x="5682150" y="76496"/>
                  </a:lnTo>
                  <a:lnTo>
                    <a:pt x="5701676" y="66935"/>
                  </a:lnTo>
                  <a:lnTo>
                    <a:pt x="5721202" y="57373"/>
                  </a:lnTo>
                  <a:lnTo>
                    <a:pt x="5740729" y="47811"/>
                  </a:lnTo>
                  <a:lnTo>
                    <a:pt x="5760255" y="38249"/>
                  </a:lnTo>
                  <a:lnTo>
                    <a:pt x="5779781" y="28687"/>
                  </a:lnTo>
                  <a:lnTo>
                    <a:pt x="5799307" y="19125"/>
                  </a:lnTo>
                  <a:lnTo>
                    <a:pt x="5818834" y="9562"/>
                  </a:lnTo>
                  <a:lnTo>
                    <a:pt x="5838360" y="0"/>
                  </a:lnTo>
                  <a:lnTo>
                    <a:pt x="5838360" y="530912"/>
                  </a:lnTo>
                  <a:lnTo>
                    <a:pt x="5818834" y="538037"/>
                  </a:lnTo>
                  <a:lnTo>
                    <a:pt x="5799307" y="545162"/>
                  </a:lnTo>
                  <a:lnTo>
                    <a:pt x="5779781" y="552286"/>
                  </a:lnTo>
                  <a:lnTo>
                    <a:pt x="5760255" y="559412"/>
                  </a:lnTo>
                  <a:lnTo>
                    <a:pt x="5740729" y="566537"/>
                  </a:lnTo>
                  <a:lnTo>
                    <a:pt x="5721202" y="573662"/>
                  </a:lnTo>
                  <a:lnTo>
                    <a:pt x="5701676" y="580788"/>
                  </a:lnTo>
                  <a:lnTo>
                    <a:pt x="5682150" y="587914"/>
                  </a:lnTo>
                  <a:lnTo>
                    <a:pt x="5662623" y="595040"/>
                  </a:lnTo>
                  <a:lnTo>
                    <a:pt x="5643097" y="602166"/>
                  </a:lnTo>
                  <a:lnTo>
                    <a:pt x="5623571" y="609292"/>
                  </a:lnTo>
                  <a:lnTo>
                    <a:pt x="5604045" y="616419"/>
                  </a:lnTo>
                  <a:lnTo>
                    <a:pt x="5584518" y="623546"/>
                  </a:lnTo>
                  <a:lnTo>
                    <a:pt x="5564992" y="630673"/>
                  </a:lnTo>
                  <a:lnTo>
                    <a:pt x="5545466" y="637800"/>
                  </a:lnTo>
                  <a:lnTo>
                    <a:pt x="5525939" y="644927"/>
                  </a:lnTo>
                  <a:lnTo>
                    <a:pt x="5506413" y="652055"/>
                  </a:lnTo>
                  <a:lnTo>
                    <a:pt x="5486887" y="659183"/>
                  </a:lnTo>
                  <a:lnTo>
                    <a:pt x="5467360" y="666311"/>
                  </a:lnTo>
                  <a:lnTo>
                    <a:pt x="5447834" y="673439"/>
                  </a:lnTo>
                  <a:lnTo>
                    <a:pt x="5428308" y="680568"/>
                  </a:lnTo>
                  <a:lnTo>
                    <a:pt x="5408782" y="687696"/>
                  </a:lnTo>
                  <a:lnTo>
                    <a:pt x="5389255" y="694825"/>
                  </a:lnTo>
                  <a:lnTo>
                    <a:pt x="5369729" y="701955"/>
                  </a:lnTo>
                  <a:lnTo>
                    <a:pt x="5350203" y="709084"/>
                  </a:lnTo>
                  <a:lnTo>
                    <a:pt x="5330676" y="716214"/>
                  </a:lnTo>
                  <a:lnTo>
                    <a:pt x="5311150" y="723344"/>
                  </a:lnTo>
                  <a:lnTo>
                    <a:pt x="5291624" y="730474"/>
                  </a:lnTo>
                  <a:lnTo>
                    <a:pt x="5272098" y="737604"/>
                  </a:lnTo>
                  <a:lnTo>
                    <a:pt x="5252571" y="744735"/>
                  </a:lnTo>
                  <a:lnTo>
                    <a:pt x="5233045" y="751866"/>
                  </a:lnTo>
                  <a:lnTo>
                    <a:pt x="5213519" y="758997"/>
                  </a:lnTo>
                  <a:lnTo>
                    <a:pt x="5193992" y="766129"/>
                  </a:lnTo>
                  <a:lnTo>
                    <a:pt x="5174466" y="773260"/>
                  </a:lnTo>
                  <a:lnTo>
                    <a:pt x="5154940" y="780392"/>
                  </a:lnTo>
                  <a:lnTo>
                    <a:pt x="5135414" y="787525"/>
                  </a:lnTo>
                  <a:lnTo>
                    <a:pt x="5115887" y="794657"/>
                  </a:lnTo>
                  <a:lnTo>
                    <a:pt x="5096361" y="801790"/>
                  </a:lnTo>
                  <a:lnTo>
                    <a:pt x="5076835" y="808924"/>
                  </a:lnTo>
                  <a:lnTo>
                    <a:pt x="5057308" y="816057"/>
                  </a:lnTo>
                  <a:lnTo>
                    <a:pt x="5037782" y="823191"/>
                  </a:lnTo>
                  <a:lnTo>
                    <a:pt x="5018256" y="830325"/>
                  </a:lnTo>
                  <a:lnTo>
                    <a:pt x="4998730" y="837460"/>
                  </a:lnTo>
                  <a:lnTo>
                    <a:pt x="4979203" y="844594"/>
                  </a:lnTo>
                  <a:lnTo>
                    <a:pt x="4959677" y="851730"/>
                  </a:lnTo>
                  <a:lnTo>
                    <a:pt x="4940151" y="858865"/>
                  </a:lnTo>
                  <a:lnTo>
                    <a:pt x="4920624" y="866001"/>
                  </a:lnTo>
                  <a:lnTo>
                    <a:pt x="4901098" y="873137"/>
                  </a:lnTo>
                  <a:lnTo>
                    <a:pt x="4881572" y="880274"/>
                  </a:lnTo>
                  <a:lnTo>
                    <a:pt x="4862046" y="887410"/>
                  </a:lnTo>
                  <a:lnTo>
                    <a:pt x="4842519" y="894548"/>
                  </a:lnTo>
                  <a:lnTo>
                    <a:pt x="4822993" y="901685"/>
                  </a:lnTo>
                  <a:lnTo>
                    <a:pt x="4803467" y="908823"/>
                  </a:lnTo>
                  <a:lnTo>
                    <a:pt x="4783940" y="915962"/>
                  </a:lnTo>
                  <a:lnTo>
                    <a:pt x="4764414" y="923100"/>
                  </a:lnTo>
                  <a:lnTo>
                    <a:pt x="4744888" y="930240"/>
                  </a:lnTo>
                  <a:lnTo>
                    <a:pt x="4725362" y="937379"/>
                  </a:lnTo>
                  <a:lnTo>
                    <a:pt x="4705835" y="944519"/>
                  </a:lnTo>
                  <a:lnTo>
                    <a:pt x="4686309" y="951660"/>
                  </a:lnTo>
                  <a:lnTo>
                    <a:pt x="4666783" y="958801"/>
                  </a:lnTo>
                  <a:lnTo>
                    <a:pt x="4647256" y="965942"/>
                  </a:lnTo>
                  <a:lnTo>
                    <a:pt x="4627730" y="973084"/>
                  </a:lnTo>
                  <a:lnTo>
                    <a:pt x="4608204" y="980226"/>
                  </a:lnTo>
                  <a:lnTo>
                    <a:pt x="4588677" y="987369"/>
                  </a:lnTo>
                  <a:lnTo>
                    <a:pt x="4569151" y="994512"/>
                  </a:lnTo>
                  <a:lnTo>
                    <a:pt x="4549625" y="1001655"/>
                  </a:lnTo>
                  <a:lnTo>
                    <a:pt x="4530099" y="1008800"/>
                  </a:lnTo>
                  <a:lnTo>
                    <a:pt x="4510572" y="1015944"/>
                  </a:lnTo>
                  <a:lnTo>
                    <a:pt x="4491046" y="1023089"/>
                  </a:lnTo>
                  <a:lnTo>
                    <a:pt x="4471520" y="1030235"/>
                  </a:lnTo>
                  <a:lnTo>
                    <a:pt x="4451993" y="1037381"/>
                  </a:lnTo>
                  <a:lnTo>
                    <a:pt x="4432467" y="1044528"/>
                  </a:lnTo>
                  <a:lnTo>
                    <a:pt x="4412941" y="1051675"/>
                  </a:lnTo>
                  <a:lnTo>
                    <a:pt x="4393415" y="1058823"/>
                  </a:lnTo>
                  <a:lnTo>
                    <a:pt x="4373888" y="1065972"/>
                  </a:lnTo>
                  <a:lnTo>
                    <a:pt x="4354362" y="1073121"/>
                  </a:lnTo>
                  <a:lnTo>
                    <a:pt x="4334836" y="1080271"/>
                  </a:lnTo>
                  <a:lnTo>
                    <a:pt x="4315309" y="1087421"/>
                  </a:lnTo>
                  <a:lnTo>
                    <a:pt x="4295783" y="1094572"/>
                  </a:lnTo>
                  <a:lnTo>
                    <a:pt x="4276257" y="1101723"/>
                  </a:lnTo>
                  <a:lnTo>
                    <a:pt x="4256731" y="1108876"/>
                  </a:lnTo>
                  <a:lnTo>
                    <a:pt x="4237204" y="1116028"/>
                  </a:lnTo>
                  <a:lnTo>
                    <a:pt x="4217678" y="1123182"/>
                  </a:lnTo>
                  <a:lnTo>
                    <a:pt x="4198152" y="1130336"/>
                  </a:lnTo>
                  <a:lnTo>
                    <a:pt x="4178625" y="1137491"/>
                  </a:lnTo>
                  <a:lnTo>
                    <a:pt x="4159099" y="1144647"/>
                  </a:lnTo>
                  <a:lnTo>
                    <a:pt x="4139573" y="1151804"/>
                  </a:lnTo>
                  <a:lnTo>
                    <a:pt x="4120047" y="1158961"/>
                  </a:lnTo>
                  <a:lnTo>
                    <a:pt x="4100520" y="1166119"/>
                  </a:lnTo>
                  <a:lnTo>
                    <a:pt x="4080994" y="1173278"/>
                  </a:lnTo>
                  <a:lnTo>
                    <a:pt x="4061468" y="1180437"/>
                  </a:lnTo>
                  <a:lnTo>
                    <a:pt x="4041941" y="1187598"/>
                  </a:lnTo>
                  <a:lnTo>
                    <a:pt x="4022415" y="1194759"/>
                  </a:lnTo>
                  <a:lnTo>
                    <a:pt x="4002889" y="1201921"/>
                  </a:lnTo>
                  <a:lnTo>
                    <a:pt x="3983363" y="1209084"/>
                  </a:lnTo>
                  <a:lnTo>
                    <a:pt x="3963836" y="1216248"/>
                  </a:lnTo>
                  <a:lnTo>
                    <a:pt x="3944310" y="1223413"/>
                  </a:lnTo>
                  <a:lnTo>
                    <a:pt x="3924784" y="1230579"/>
                  </a:lnTo>
                  <a:lnTo>
                    <a:pt x="3905257" y="1237746"/>
                  </a:lnTo>
                  <a:lnTo>
                    <a:pt x="3885731" y="1244914"/>
                  </a:lnTo>
                  <a:lnTo>
                    <a:pt x="3866205" y="1252083"/>
                  </a:lnTo>
                  <a:lnTo>
                    <a:pt x="3846678" y="1259253"/>
                  </a:lnTo>
                  <a:lnTo>
                    <a:pt x="3827152" y="1266424"/>
                  </a:lnTo>
                  <a:lnTo>
                    <a:pt x="3807626" y="1273597"/>
                  </a:lnTo>
                  <a:lnTo>
                    <a:pt x="3788100" y="1280770"/>
                  </a:lnTo>
                  <a:lnTo>
                    <a:pt x="3768573" y="1287944"/>
                  </a:lnTo>
                  <a:lnTo>
                    <a:pt x="3749047" y="1295120"/>
                  </a:lnTo>
                  <a:lnTo>
                    <a:pt x="3729521" y="1302297"/>
                  </a:lnTo>
                  <a:lnTo>
                    <a:pt x="3709994" y="1309475"/>
                  </a:lnTo>
                  <a:lnTo>
                    <a:pt x="3690468" y="1316655"/>
                  </a:lnTo>
                  <a:lnTo>
                    <a:pt x="3670942" y="1323836"/>
                  </a:lnTo>
                  <a:lnTo>
                    <a:pt x="3651416" y="1331018"/>
                  </a:lnTo>
                  <a:lnTo>
                    <a:pt x="3631889" y="1338202"/>
                  </a:lnTo>
                  <a:lnTo>
                    <a:pt x="3612363" y="1345387"/>
                  </a:lnTo>
                  <a:lnTo>
                    <a:pt x="3592837" y="1352573"/>
                  </a:lnTo>
                  <a:lnTo>
                    <a:pt x="3573310" y="1359761"/>
                  </a:lnTo>
                  <a:lnTo>
                    <a:pt x="3553784" y="1366951"/>
                  </a:lnTo>
                  <a:lnTo>
                    <a:pt x="3534258" y="1374142"/>
                  </a:lnTo>
                  <a:lnTo>
                    <a:pt x="3514732" y="1381335"/>
                  </a:lnTo>
                  <a:lnTo>
                    <a:pt x="3495205" y="1388530"/>
                  </a:lnTo>
                  <a:lnTo>
                    <a:pt x="3475679" y="1395726"/>
                  </a:lnTo>
                  <a:lnTo>
                    <a:pt x="3456153" y="1402924"/>
                  </a:lnTo>
                  <a:lnTo>
                    <a:pt x="3436626" y="1410124"/>
                  </a:lnTo>
                  <a:lnTo>
                    <a:pt x="3417100" y="1417326"/>
                  </a:lnTo>
                  <a:lnTo>
                    <a:pt x="3397574" y="1424530"/>
                  </a:lnTo>
                  <a:lnTo>
                    <a:pt x="3378048" y="1431736"/>
                  </a:lnTo>
                  <a:lnTo>
                    <a:pt x="3358521" y="1438944"/>
                  </a:lnTo>
                  <a:lnTo>
                    <a:pt x="3338995" y="1446154"/>
                  </a:lnTo>
                  <a:lnTo>
                    <a:pt x="3319469" y="1453366"/>
                  </a:lnTo>
                  <a:lnTo>
                    <a:pt x="3299942" y="1460581"/>
                  </a:lnTo>
                  <a:lnTo>
                    <a:pt x="3280416" y="1467797"/>
                  </a:lnTo>
                  <a:lnTo>
                    <a:pt x="3260890" y="1475017"/>
                  </a:lnTo>
                  <a:lnTo>
                    <a:pt x="3241364" y="1482239"/>
                  </a:lnTo>
                  <a:lnTo>
                    <a:pt x="3221837" y="1489463"/>
                  </a:lnTo>
                  <a:lnTo>
                    <a:pt x="3202311" y="1496690"/>
                  </a:lnTo>
                  <a:lnTo>
                    <a:pt x="3182785" y="1503920"/>
                  </a:lnTo>
                  <a:lnTo>
                    <a:pt x="3163258" y="1511152"/>
                  </a:lnTo>
                  <a:lnTo>
                    <a:pt x="3143732" y="1518388"/>
                  </a:lnTo>
                  <a:lnTo>
                    <a:pt x="3124206" y="1525627"/>
                  </a:lnTo>
                  <a:lnTo>
                    <a:pt x="3104679" y="1532868"/>
                  </a:lnTo>
                  <a:lnTo>
                    <a:pt x="3085153" y="1540113"/>
                  </a:lnTo>
                  <a:lnTo>
                    <a:pt x="3065627" y="1547361"/>
                  </a:lnTo>
                  <a:lnTo>
                    <a:pt x="3046101" y="1554613"/>
                  </a:lnTo>
                  <a:lnTo>
                    <a:pt x="3026574" y="1561868"/>
                  </a:lnTo>
                  <a:lnTo>
                    <a:pt x="3007048" y="1569127"/>
                  </a:lnTo>
                  <a:lnTo>
                    <a:pt x="2987522" y="1576390"/>
                  </a:lnTo>
                  <a:lnTo>
                    <a:pt x="2967995" y="1583657"/>
                  </a:lnTo>
                  <a:lnTo>
                    <a:pt x="2948469" y="1590928"/>
                  </a:lnTo>
                  <a:lnTo>
                    <a:pt x="2928943" y="1598203"/>
                  </a:lnTo>
                  <a:lnTo>
                    <a:pt x="2909417" y="1605482"/>
                  </a:lnTo>
                  <a:lnTo>
                    <a:pt x="2889890" y="1612766"/>
                  </a:lnTo>
                  <a:lnTo>
                    <a:pt x="2870364" y="1620055"/>
                  </a:lnTo>
                  <a:lnTo>
                    <a:pt x="2850838" y="1627349"/>
                  </a:lnTo>
                  <a:lnTo>
                    <a:pt x="2831311" y="1634648"/>
                  </a:lnTo>
                  <a:lnTo>
                    <a:pt x="2811785" y="1641952"/>
                  </a:lnTo>
                  <a:lnTo>
                    <a:pt x="2792259" y="1649261"/>
                  </a:lnTo>
                  <a:lnTo>
                    <a:pt x="2772733" y="1656576"/>
                  </a:lnTo>
                  <a:lnTo>
                    <a:pt x="2753206" y="1663898"/>
                  </a:lnTo>
                  <a:lnTo>
                    <a:pt x="2733680" y="1671225"/>
                  </a:lnTo>
                  <a:lnTo>
                    <a:pt x="2714154" y="1678558"/>
                  </a:lnTo>
                  <a:lnTo>
                    <a:pt x="2694627" y="1685899"/>
                  </a:lnTo>
                  <a:lnTo>
                    <a:pt x="2675101" y="1693246"/>
                  </a:lnTo>
                  <a:lnTo>
                    <a:pt x="2655575" y="1700600"/>
                  </a:lnTo>
                  <a:lnTo>
                    <a:pt x="2636049" y="1707962"/>
                  </a:lnTo>
                  <a:lnTo>
                    <a:pt x="2616522" y="1715332"/>
                  </a:lnTo>
                  <a:lnTo>
                    <a:pt x="2596996" y="1722709"/>
                  </a:lnTo>
                  <a:lnTo>
                    <a:pt x="2577470" y="1730095"/>
                  </a:lnTo>
                  <a:lnTo>
                    <a:pt x="2557943" y="1737490"/>
                  </a:lnTo>
                  <a:lnTo>
                    <a:pt x="2538417" y="1744894"/>
                  </a:lnTo>
                  <a:lnTo>
                    <a:pt x="2518891" y="1752307"/>
                  </a:lnTo>
                  <a:lnTo>
                    <a:pt x="2499365" y="1759730"/>
                  </a:lnTo>
                  <a:lnTo>
                    <a:pt x="2479838" y="1767164"/>
                  </a:lnTo>
                  <a:lnTo>
                    <a:pt x="2460312" y="1774608"/>
                  </a:lnTo>
                  <a:lnTo>
                    <a:pt x="2440786" y="1782063"/>
                  </a:lnTo>
                  <a:lnTo>
                    <a:pt x="2421259" y="1789530"/>
                  </a:lnTo>
                  <a:lnTo>
                    <a:pt x="2401733" y="1797009"/>
                  </a:lnTo>
                  <a:lnTo>
                    <a:pt x="2382207" y="1804500"/>
                  </a:lnTo>
                  <a:lnTo>
                    <a:pt x="2362681" y="1812005"/>
                  </a:lnTo>
                  <a:lnTo>
                    <a:pt x="2343154" y="1819523"/>
                  </a:lnTo>
                  <a:lnTo>
                    <a:pt x="2323628" y="1827056"/>
                  </a:lnTo>
                  <a:lnTo>
                    <a:pt x="2304102" y="1834603"/>
                  </a:lnTo>
                  <a:lnTo>
                    <a:pt x="2284575" y="1842166"/>
                  </a:lnTo>
                  <a:lnTo>
                    <a:pt x="2265049" y="1849745"/>
                  </a:lnTo>
                  <a:lnTo>
                    <a:pt x="2245523" y="1857340"/>
                  </a:lnTo>
                  <a:lnTo>
                    <a:pt x="2225996" y="1864953"/>
                  </a:lnTo>
                  <a:lnTo>
                    <a:pt x="2206470" y="1872584"/>
                  </a:lnTo>
                  <a:lnTo>
                    <a:pt x="2186944" y="1880234"/>
                  </a:lnTo>
                  <a:lnTo>
                    <a:pt x="2167418" y="1887903"/>
                  </a:lnTo>
                  <a:lnTo>
                    <a:pt x="2147891" y="1895593"/>
                  </a:lnTo>
                  <a:lnTo>
                    <a:pt x="2128365" y="1903303"/>
                  </a:lnTo>
                  <a:lnTo>
                    <a:pt x="2108839" y="1911035"/>
                  </a:lnTo>
                  <a:lnTo>
                    <a:pt x="2089312" y="1918790"/>
                  </a:lnTo>
                  <a:lnTo>
                    <a:pt x="2069786" y="1926568"/>
                  </a:lnTo>
                  <a:lnTo>
                    <a:pt x="2050260" y="1934370"/>
                  </a:lnTo>
                  <a:lnTo>
                    <a:pt x="2030734" y="1942197"/>
                  </a:lnTo>
                  <a:lnTo>
                    <a:pt x="2011207" y="1950050"/>
                  </a:lnTo>
                  <a:lnTo>
                    <a:pt x="1991681" y="1957930"/>
                  </a:lnTo>
                  <a:lnTo>
                    <a:pt x="1972155" y="1965836"/>
                  </a:lnTo>
                  <a:lnTo>
                    <a:pt x="1952628" y="1973770"/>
                  </a:lnTo>
                  <a:lnTo>
                    <a:pt x="1933102" y="1981734"/>
                  </a:lnTo>
                  <a:lnTo>
                    <a:pt x="1913576" y="1989726"/>
                  </a:lnTo>
                  <a:lnTo>
                    <a:pt x="1894050" y="1997749"/>
                  </a:lnTo>
                  <a:lnTo>
                    <a:pt x="1874523" y="2005802"/>
                  </a:lnTo>
                  <a:lnTo>
                    <a:pt x="1854997" y="2013886"/>
                  </a:lnTo>
                  <a:lnTo>
                    <a:pt x="1835471" y="2022002"/>
                  </a:lnTo>
                  <a:lnTo>
                    <a:pt x="1815944" y="2030151"/>
                  </a:lnTo>
                  <a:lnTo>
                    <a:pt x="1796418" y="2038332"/>
                  </a:lnTo>
                  <a:lnTo>
                    <a:pt x="1776892" y="2046546"/>
                  </a:lnTo>
                  <a:lnTo>
                    <a:pt x="1757366" y="2054794"/>
                  </a:lnTo>
                  <a:lnTo>
                    <a:pt x="1737839" y="2063074"/>
                  </a:lnTo>
                  <a:lnTo>
                    <a:pt x="1718313" y="2071389"/>
                  </a:lnTo>
                  <a:lnTo>
                    <a:pt x="1698787" y="2079737"/>
                  </a:lnTo>
                  <a:lnTo>
                    <a:pt x="1679260" y="2088119"/>
                  </a:lnTo>
                  <a:lnTo>
                    <a:pt x="1659734" y="2096534"/>
                  </a:lnTo>
                  <a:lnTo>
                    <a:pt x="1640208" y="2104983"/>
                  </a:lnTo>
                  <a:lnTo>
                    <a:pt x="1620682" y="2113466"/>
                  </a:lnTo>
                  <a:lnTo>
                    <a:pt x="1601155" y="2121981"/>
                  </a:lnTo>
                  <a:lnTo>
                    <a:pt x="1581629" y="2130528"/>
                  </a:lnTo>
                  <a:lnTo>
                    <a:pt x="1562103" y="2139108"/>
                  </a:lnTo>
                  <a:lnTo>
                    <a:pt x="1542576" y="2147719"/>
                  </a:lnTo>
                  <a:lnTo>
                    <a:pt x="1523050" y="2156362"/>
                  </a:lnTo>
                  <a:lnTo>
                    <a:pt x="1503524" y="2165035"/>
                  </a:lnTo>
                  <a:lnTo>
                    <a:pt x="1483997" y="2173737"/>
                  </a:lnTo>
                  <a:lnTo>
                    <a:pt x="1464471" y="2182469"/>
                  </a:lnTo>
                  <a:lnTo>
                    <a:pt x="1444945" y="2191230"/>
                  </a:lnTo>
                  <a:lnTo>
                    <a:pt x="1425419" y="2200018"/>
                  </a:lnTo>
                  <a:lnTo>
                    <a:pt x="1405892" y="2208833"/>
                  </a:lnTo>
                  <a:lnTo>
                    <a:pt x="1386366" y="2217675"/>
                  </a:lnTo>
                  <a:lnTo>
                    <a:pt x="1366840" y="2226542"/>
                  </a:lnTo>
                  <a:lnTo>
                    <a:pt x="1347313" y="2235433"/>
                  </a:lnTo>
                  <a:lnTo>
                    <a:pt x="1327787" y="2244349"/>
                  </a:lnTo>
                  <a:lnTo>
                    <a:pt x="1308261" y="2253288"/>
                  </a:lnTo>
                  <a:lnTo>
                    <a:pt x="1288735" y="2262249"/>
                  </a:lnTo>
                  <a:lnTo>
                    <a:pt x="1269208" y="2271231"/>
                  </a:lnTo>
                  <a:lnTo>
                    <a:pt x="1249682" y="2280234"/>
                  </a:lnTo>
                  <a:lnTo>
                    <a:pt x="1230156" y="2289258"/>
                  </a:lnTo>
                  <a:lnTo>
                    <a:pt x="1210629" y="2298300"/>
                  </a:lnTo>
                  <a:lnTo>
                    <a:pt x="1191103" y="2307362"/>
                  </a:lnTo>
                  <a:lnTo>
                    <a:pt x="1171577" y="2316441"/>
                  </a:lnTo>
                  <a:lnTo>
                    <a:pt x="1152051" y="2325537"/>
                  </a:lnTo>
                  <a:lnTo>
                    <a:pt x="1132524" y="2334650"/>
                  </a:lnTo>
                  <a:lnTo>
                    <a:pt x="1112998" y="2343779"/>
                  </a:lnTo>
                  <a:lnTo>
                    <a:pt x="1093472" y="2352923"/>
                  </a:lnTo>
                  <a:lnTo>
                    <a:pt x="1073945" y="2362081"/>
                  </a:lnTo>
                  <a:lnTo>
                    <a:pt x="1054419" y="2371254"/>
                  </a:lnTo>
                  <a:lnTo>
                    <a:pt x="1034893" y="2380440"/>
                  </a:lnTo>
                  <a:lnTo>
                    <a:pt x="1015367" y="2389639"/>
                  </a:lnTo>
                  <a:lnTo>
                    <a:pt x="995840" y="2398851"/>
                  </a:lnTo>
                  <a:lnTo>
                    <a:pt x="976314" y="2408075"/>
                  </a:lnTo>
                  <a:lnTo>
                    <a:pt x="956788" y="2417310"/>
                  </a:lnTo>
                  <a:lnTo>
                    <a:pt x="937261" y="2426556"/>
                  </a:lnTo>
                  <a:lnTo>
                    <a:pt x="917735" y="2435813"/>
                  </a:lnTo>
                  <a:lnTo>
                    <a:pt x="898209" y="2445079"/>
                  </a:lnTo>
                  <a:lnTo>
                    <a:pt x="878683" y="2454356"/>
                  </a:lnTo>
                  <a:lnTo>
                    <a:pt x="859156" y="2463642"/>
                  </a:lnTo>
                  <a:lnTo>
                    <a:pt x="839630" y="2472937"/>
                  </a:lnTo>
                  <a:lnTo>
                    <a:pt x="820104" y="2482240"/>
                  </a:lnTo>
                  <a:lnTo>
                    <a:pt x="800577" y="2491552"/>
                  </a:lnTo>
                  <a:lnTo>
                    <a:pt x="781051" y="2500872"/>
                  </a:lnTo>
                  <a:lnTo>
                    <a:pt x="761525" y="2510200"/>
                  </a:lnTo>
                  <a:lnTo>
                    <a:pt x="741998" y="2519535"/>
                  </a:lnTo>
                  <a:lnTo>
                    <a:pt x="722472" y="2528877"/>
                  </a:lnTo>
                  <a:lnTo>
                    <a:pt x="702946" y="2538225"/>
                  </a:lnTo>
                  <a:lnTo>
                    <a:pt x="683420" y="2547581"/>
                  </a:lnTo>
                  <a:lnTo>
                    <a:pt x="663893" y="2556942"/>
                  </a:lnTo>
                  <a:lnTo>
                    <a:pt x="644367" y="2566310"/>
                  </a:lnTo>
                  <a:lnTo>
                    <a:pt x="624841" y="2575684"/>
                  </a:lnTo>
                  <a:lnTo>
                    <a:pt x="605314" y="2585063"/>
                  </a:lnTo>
                  <a:lnTo>
                    <a:pt x="585788" y="2594448"/>
                  </a:lnTo>
                  <a:lnTo>
                    <a:pt x="566262" y="2603837"/>
                  </a:lnTo>
                  <a:lnTo>
                    <a:pt x="546736" y="2613232"/>
                  </a:lnTo>
                  <a:lnTo>
                    <a:pt x="527209" y="2622632"/>
                  </a:lnTo>
                  <a:lnTo>
                    <a:pt x="507683" y="2632037"/>
                  </a:lnTo>
                  <a:lnTo>
                    <a:pt x="488157" y="2641446"/>
                  </a:lnTo>
                  <a:lnTo>
                    <a:pt x="468630" y="2650859"/>
                  </a:lnTo>
                  <a:lnTo>
                    <a:pt x="449104" y="2660276"/>
                  </a:lnTo>
                  <a:lnTo>
                    <a:pt x="429578" y="2669698"/>
                  </a:lnTo>
                  <a:lnTo>
                    <a:pt x="410052" y="2679124"/>
                  </a:lnTo>
                  <a:lnTo>
                    <a:pt x="390525" y="2688553"/>
                  </a:lnTo>
                  <a:lnTo>
                    <a:pt x="370999" y="2697986"/>
                  </a:lnTo>
                  <a:lnTo>
                    <a:pt x="351473" y="2707422"/>
                  </a:lnTo>
                  <a:lnTo>
                    <a:pt x="331946" y="2716862"/>
                  </a:lnTo>
                  <a:lnTo>
                    <a:pt x="312420" y="2726305"/>
                  </a:lnTo>
                  <a:lnTo>
                    <a:pt x="292894" y="2735752"/>
                  </a:lnTo>
                  <a:lnTo>
                    <a:pt x="273368" y="2745201"/>
                  </a:lnTo>
                  <a:lnTo>
                    <a:pt x="253841" y="2754654"/>
                  </a:lnTo>
                  <a:lnTo>
                    <a:pt x="234315" y="2764109"/>
                  </a:lnTo>
                  <a:lnTo>
                    <a:pt x="214789" y="2773568"/>
                  </a:lnTo>
                  <a:lnTo>
                    <a:pt x="195262" y="2783028"/>
                  </a:lnTo>
                  <a:lnTo>
                    <a:pt x="175736" y="2792492"/>
                  </a:lnTo>
                  <a:lnTo>
                    <a:pt x="156210" y="2801958"/>
                  </a:lnTo>
                  <a:lnTo>
                    <a:pt x="136684" y="2811427"/>
                  </a:lnTo>
                  <a:lnTo>
                    <a:pt x="117157" y="2820898"/>
                  </a:lnTo>
                  <a:lnTo>
                    <a:pt x="97631" y="2830371"/>
                  </a:lnTo>
                  <a:lnTo>
                    <a:pt x="78105" y="2839847"/>
                  </a:lnTo>
                  <a:lnTo>
                    <a:pt x="58578" y="2849324"/>
                  </a:lnTo>
                  <a:lnTo>
                    <a:pt x="39052" y="2858804"/>
                  </a:lnTo>
                  <a:lnTo>
                    <a:pt x="19526" y="2868286"/>
                  </a:lnTo>
                  <a:lnTo>
                    <a:pt x="0" y="287777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205843" y="320621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141973" y="294349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380845" y="320918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611956" y="313113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200765" y="312239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211673" y="249199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469716" y="298316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533658" y="306641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550985" y="247969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592746" y="281811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701483" y="312233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891982" y="292496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954370" y="281788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147518" y="254000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800081" y="234007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863959" y="243019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7056291" y="256708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7660644" y="246866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7664785" y="232619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8454222" y="202015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615861" y="518102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750557" y="457988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781824" y="509287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801434" y="358214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821818" y="438170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823890" y="377338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854346" y="487599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893777" y="410943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895056" y="359057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900886" y="416862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916178" y="455699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948735" y="549917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958654" y="360746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961044" y="388939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962202" y="520062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965066" y="354652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970663" y="419087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973970" y="424283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977794" y="411815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977878" y="355909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980942" y="369047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980987" y="438433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982824" y="369784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983415" y="367180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985085" y="396183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986788" y="415110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987407" y="455251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987681" y="341865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003322" y="441865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004429" y="389196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010803" y="342876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017387" y="461899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026440" y="359707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031610" y="423763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032833" y="493822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034230" y="516802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035447" y="450628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035787" y="431811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035862" y="368909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040559" y="384298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044898" y="391242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046639" y="421226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049161" y="412556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052717" y="409703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054474" y="446570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062061" y="395865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071921" y="386612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072058" y="442007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072380" y="373609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073311" y="398047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076043" y="386339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076146" y="381659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078569" y="451210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081603" y="388814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085531" y="453612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085908" y="393525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086380" y="381228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087993" y="273883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089357" y="427167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93369" y="422334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094602" y="431812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096169" y="343993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103661" y="440793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105278" y="458393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106581" y="421307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107884" y="405098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108100" y="400502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115154" y="374407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117809" y="406184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120350" y="362802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120494" y="456559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122771" y="411192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125345" y="450227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126490" y="392503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126901" y="390744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129592" y="334914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134684" y="380084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140460" y="322793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140595" y="367087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141418" y="593860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141735" y="445935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144406" y="455548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147735" y="556169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153921" y="375555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158647" y="360340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161458" y="420103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164313" y="398206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164368" y="286383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167596" y="411473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172704" y="396522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172943" y="366638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174263" y="461358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175650" y="406142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175657" y="370185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176724" y="417564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178012" y="419149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182118" y="428422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186659" y="474379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187946" y="422028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188795" y="349508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191848" y="388098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193147" y="337662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197247" y="399746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199685" y="384957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203712" y="422395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203737" y="447458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205601" y="360151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208243" y="478084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209324" y="349965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212449" y="380650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213235" y="322131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214393" y="342268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215429" y="523726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220638" y="414251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221639" y="332068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223453" y="380741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223464" y="402331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224980" y="425670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225927" y="378439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226539" y="433333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230187" y="420630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230235" y="397759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233574" y="462771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235188" y="440281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237289" y="499119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239899" y="328119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240210" y="409772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241736" y="482677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3246950" y="456152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250351" y="372011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251955" y="414182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252087" y="397384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255743" y="397484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257767" y="364708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3258661" y="404580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260660" y="383407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264264" y="359963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265199" y="332690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265979" y="326536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3266266" y="404928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266281" y="396761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3267956" y="405025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269696" y="367540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271463" y="365993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275216" y="436698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282777" y="300607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282839" y="441076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283085" y="423712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283752" y="432761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283844" y="446877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284449" y="366708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285084" y="338218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288358" y="391279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299220" y="368646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300117" y="344649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302554" y="419963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304143" y="446621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304459" y="415337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307275" y="457051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307888" y="404769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317680" y="407391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331903" y="354299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345316" y="374379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349833" y="535794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351547" y="318291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3352551" y="417067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3356423" y="450497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357879" y="340321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3358215" y="419126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3364448" y="345860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3374402" y="418744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3374667" y="326676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381636" y="348752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3382399" y="405696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3383555" y="361643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3386220" y="365322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3390398" y="377115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3404903" y="364923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3407124" y="410406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3415824" y="299519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3416496" y="343108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3418267" y="381543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3418798" y="448298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3423426" y="361795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3424168" y="408578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3425508" y="341142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3426991" y="381238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3434402" y="312437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3437252" y="391650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3437724" y="455068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438420" y="401764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3438964" y="326244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3439277" y="395618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3446168" y="426907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3448150" y="383849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3448486" y="380366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3449364" y="403250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3452503" y="380744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3455107" y="420746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3466436" y="352812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3471465" y="395671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3482407" y="367717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483259" y="378857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489347" y="478799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3494679" y="496028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3499090" y="363734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3503607" y="364974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3505969" y="362736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3506418" y="385454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3508839" y="454995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3535253" y="416791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3535914" y="379713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3551625" y="396535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3554828" y="359962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3561134" y="366301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3568179" y="411808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3574406" y="455598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3581958" y="439248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3581959" y="365612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3583786" y="415801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3599982" y="401273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3613349" y="407100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3614769" y="354036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3616238" y="379073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3637496" y="349107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3640009" y="305645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3640154" y="341265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3658823" y="397311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3677482" y="373850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3688494" y="414174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3710321" y="328865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3732007" y="361307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3732816" y="371412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3734147" y="341688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3758196" y="380828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758804" y="318278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3765307" y="400938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3781490" y="355592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3784628" y="329471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3787913" y="390802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794746" y="352155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3797153" y="447604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3807829" y="352344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3813666" y="377177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3813736" y="321627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3819481" y="390447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3829500" y="381961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3831196" y="337300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3862105" y="394787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3882687" y="394370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3928983" y="352891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3934642" y="341574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3959514" y="365901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3963936" y="449110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3965301" y="411439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3988791" y="381970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3997015" y="334918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4023420" y="334126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4031610" y="378141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4033040" y="425228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4033588" y="350095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4058020" y="276513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4061577" y="324909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4112315" y="339182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4116554" y="373132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4116883" y="318232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4117272" y="357677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4135301" y="360981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4145447" y="399455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4161137" y="306152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4190209" y="325941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4190936" y="344380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4199389" y="388281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4204357" y="357781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4210566" y="357942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4215422" y="278549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4231441" y="357965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4239865" y="365801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4265343" y="251090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4276707" y="343313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4278213" y="384314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4282549" y="516186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4297246" y="346231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4298315" y="291478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4299108" y="338578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4303527" y="430206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4305204" y="350858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4306002" y="331551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4308032" y="320189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4308821" y="353078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4316189" y="340619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4322470" y="365042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4324144" y="341832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4331444" y="403617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4339477" y="396285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4339543" y="382919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4344364" y="355145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4344847" y="435160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4347997" y="352937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4348688" y="443628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4349017" y="319354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4350087" y="396320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4356132" y="466844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4361421" y="292423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4364907" y="354825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4371148" y="348941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4384620" y="328577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4385642" y="328216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4388619" y="345990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4388739" y="370982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4389673" y="294212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4396469" y="369011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4414160" y="364191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4422816" y="284775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4430329" y="368319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4432484" y="476486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4434870" y="340119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4435773" y="368536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4436987" y="349134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4436991" y="376529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4442041" y="418224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4442803" y="358861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4443756" y="367237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4451137" y="347900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4457455" y="331003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4465167" y="326327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4466961" y="340158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4467512" y="316028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4478825" y="382658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4479977" y="367828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4480586" y="374974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4487345" y="306434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4489534" y="360263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4489742" y="341062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4495725" y="291135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4500380" y="302613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4505911" y="376443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4516677" y="339021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4521832" y="427348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4537386" y="343574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4537388" y="361744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4540395" y="422410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4557353" y="295285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4558567" y="498594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4559332" y="369881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4560260" y="344769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4565813" y="389943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4568314" y="491398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4572285" y="350505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4589718" y="309399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4592764" y="366178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4596829" y="352808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4597041" y="412631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4599081" y="341068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4605429" y="364884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4608720" y="316087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4614727" y="343200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4618016" y="314614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4621261" y="277925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4626803" y="304707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4631979" y="370717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4635564" y="388598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4643600" y="246406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4650850" y="383242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4651596" y="311237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4651779" y="346900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4657851" y="328937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4664086" y="364123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4665516" y="282361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4673120" y="430266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4673155" y="371506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4676896" y="429709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4680588" y="342416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4682518" y="360146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4683963" y="375322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4686736" y="365407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4689589" y="354996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4689999" y="304035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4690049" y="323137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4692786" y="371476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4693416" y="415319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4706216" y="343712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4714419" y="349370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4715174" y="351503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4716404" y="393983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4716850" y="322640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4717165" y="358549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4719203" y="316311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4721879" y="336667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4724557" y="398107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4724774" y="396594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4728212" y="310204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4728729" y="371263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4734565" y="382080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4746463" y="363573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4755178" y="291797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4761381" y="309619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4761957" y="363667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4767083" y="275699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4770573" y="383211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4776713" y="310839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4776742" y="342874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4776848" y="339035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4777960" y="321815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4782733" y="327341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4787191" y="397764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4789522" y="210501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4795575" y="382641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4799162" y="331467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4808299" y="338853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4809223" y="309808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4813853" y="225705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4813884" y="448429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4815704" y="281492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4819411" y="345101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4822628" y="351383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4823437" y="295641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4824254" y="312526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4835372" y="354178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4837715" y="346275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4840089" y="395331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4842264" y="263196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4848035" y="331283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4849051" y="273189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4862039" y="334749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4868783" y="352908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4870546" y="278076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4870655" y="416705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4874557" y="335491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4876359" y="344140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4878503" y="375897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4883914" y="271229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4884691" y="314584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4885488" y="299626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4888204" y="369399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4897174" y="334914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4907026" y="296329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4907323" y="450523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4912199" y="338692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4912349" y="308274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4912595" y="411932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4917256" y="377237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4920997" y="330643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4927320" y="300985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4928731" y="289460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4930225" y="339107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4941387" y="266471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4946777" y="387889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4953530" y="357989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4957045" y="253880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4970320" y="334681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4976165" y="280818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4983494" y="306520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4988223" y="320452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4996949" y="359650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5004343" y="317971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5007070" y="299019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5008998" y="353621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5029344" y="392551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5040083" y="350601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5041620" y="369660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5042491" y="285606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5045252" y="328887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5045920" y="344899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5059165" y="256275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5067687" y="269618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5072517" y="294270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5073505" y="292065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5074210" y="332593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5076822" y="346150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5081598" y="294475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5083048" y="302875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5083487" y="442702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5091398" y="313359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5094091" y="250919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5096851" y="310543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5100372" y="296068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5113298" y="251250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5121800" y="270545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5127226" y="313759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5129853" y="278130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5136657" y="301868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5141773" y="377961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5158889" y="287909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5159028" y="272691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5167054" y="301201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5180230" y="395376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5191090" y="260156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5202037" y="292451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5218061" y="292702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5224328" y="285149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5228527" y="329132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5243208" y="325921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5247075" y="301463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5258994" y="341752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5287703" y="306192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5309418" y="293367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5311490" y="311389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5323226" y="247832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5325506" y="336046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5331866" y="306372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5338574" y="318135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5342237" y="309614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5353800" y="314488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5356144" y="297790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5363052" y="370926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5365273" y="343891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5375077" y="447128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5387127" y="253749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5387280" y="280853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5417482" y="300122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5419775" y="302894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5438408" y="292437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5447921" y="278533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5473859" y="315830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5500391" y="273573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5512731" y="221080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5528094" y="292294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5554232" y="248622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5556781" y="338233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5592044" y="339270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5598561" y="329214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5611852" y="235126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5621219" y="326825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5635191" y="288476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5678381" y="323202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5690433" y="385467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5696900" y="283573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5723241" y="226636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5756275" y="265491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5771298" y="246010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5784930" y="284357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5813669" y="261940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5859942" y="282143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5860000" y="211829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5967547" y="310821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5976195" y="272323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6039584" y="323559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6094381" y="375478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6136775" y="232730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6280882" y="232786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6292146" y="275598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6429363" y="145055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6634861" y="253888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6897285" y="241970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7040385" y="256320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7095948" y="243738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7806625" y="219598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8026379" y="225514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8" name="rc608"/>
            <p:cNvSpPr/>
            <p:nvPr/>
          </p:nvSpPr>
          <p:spPr>
            <a:xfrm>
              <a:off x="2508002" y="1482824"/>
              <a:ext cx="6130278" cy="4379017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2021-09-25T21:56:44Z</dcterms:modified>
</cp:coreProperties>
</file>