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1691481" y="1038225"/>
            <a:ext cx="7315200" cy="5486400"/>
            <a:chOff x="1691481" y="1038225"/>
            <a:chExt cx="7315200" cy="5486400"/>
          </a:xfrm>
        </p:grpSpPr>
        <p:sp>
          <p:nvSpPr>
            <p:cNvPr id="3" name="rc3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1691481" y="1038225"/>
              <a:ext cx="7315200" cy="548640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tx5"/>
            <p:cNvSpPr/>
            <p:nvPr/>
          </p:nvSpPr>
          <p:spPr>
            <a:xfrm>
              <a:off x="4632771" y="6232847"/>
              <a:ext cx="1880741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income per inhabitant</a:t>
              </a:r>
            </a:p>
          </p:txBody>
        </p:sp>
        <p:sp>
          <p:nvSpPr>
            <p:cNvPr id="6" name="tx6"/>
            <p:cNvSpPr/>
            <p:nvPr/>
          </p:nvSpPr>
          <p:spPr>
            <a:xfrm rot="-5400000">
              <a:off x="885056" y="3616672"/>
              <a:ext cx="1872108" cy="1113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Incidence over last 2 weeks</a:t>
              </a:r>
            </a:p>
          </p:txBody>
        </p:sp>
        <p:sp>
          <p:nvSpPr>
            <p:cNvPr id="7" name="pl7"/>
            <p:cNvSpPr/>
            <p:nvPr/>
          </p:nvSpPr>
          <p:spPr>
            <a:xfrm>
              <a:off x="3938955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13587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88218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362849" y="1410824"/>
              <a:ext cx="0" cy="72000"/>
            </a:xfrm>
            <a:custGeom>
              <a:avLst/>
              <a:pathLst>
                <a:path w="0" h="72000">
                  <a:moveTo>
                    <a:pt x="0" y="7200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436002" y="275502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436002" y="2199014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436002" y="1873567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436002" y="1642603"/>
              <a:ext cx="71999" cy="0"/>
            </a:xfrm>
            <a:custGeom>
              <a:avLst/>
              <a:pathLst>
                <a:path w="71999" h="0">
                  <a:moveTo>
                    <a:pt x="7199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5"/>
            <p:cNvSpPr/>
            <p:nvPr/>
          </p:nvSpPr>
          <p:spPr>
            <a:xfrm>
              <a:off x="2067388" y="2698171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500</a:t>
              </a:r>
            </a:p>
          </p:txBody>
        </p:sp>
        <p:sp>
          <p:nvSpPr>
            <p:cNvPr id="16" name="tx16"/>
            <p:cNvSpPr/>
            <p:nvPr/>
          </p:nvSpPr>
          <p:spPr>
            <a:xfrm>
              <a:off x="2024972" y="214216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17" name="tx17"/>
            <p:cNvSpPr/>
            <p:nvPr/>
          </p:nvSpPr>
          <p:spPr>
            <a:xfrm>
              <a:off x="2024972" y="1816715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18" name="tx18"/>
            <p:cNvSpPr/>
            <p:nvPr/>
          </p:nvSpPr>
          <p:spPr>
            <a:xfrm>
              <a:off x="2024972" y="1585750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9" name="pl19"/>
            <p:cNvSpPr/>
            <p:nvPr/>
          </p:nvSpPr>
          <p:spPr>
            <a:xfrm>
              <a:off x="3938955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413587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88218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62849" y="5861842"/>
              <a:ext cx="0" cy="71999"/>
            </a:xfrm>
            <a:custGeom>
              <a:avLst/>
              <a:pathLst>
                <a:path w="0" h="71999">
                  <a:moveTo>
                    <a:pt x="0" y="0"/>
                  </a:moveTo>
                  <a:lnTo>
                    <a:pt x="0" y="7199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3"/>
            <p:cNvSpPr/>
            <p:nvPr/>
          </p:nvSpPr>
          <p:spPr>
            <a:xfrm>
              <a:off x="3727061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15000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5201693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6676324" y="6003536"/>
              <a:ext cx="423788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25000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8150955" y="6003461"/>
              <a:ext cx="423788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30000</a:t>
              </a:r>
            </a:p>
          </p:txBody>
        </p:sp>
        <p:sp>
          <p:nvSpPr>
            <p:cNvPr id="27" name="pl27"/>
            <p:cNvSpPr/>
            <p:nvPr/>
          </p:nvSpPr>
          <p:spPr>
            <a:xfrm>
              <a:off x="8638281" y="275502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638281" y="2199014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638281" y="1873567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638281" y="1642603"/>
              <a:ext cx="72000" cy="0"/>
            </a:xfrm>
            <a:custGeom>
              <a:avLst/>
              <a:pathLst>
                <a:path w="72000" h="0">
                  <a:moveTo>
                    <a:pt x="0" y="0"/>
                  </a:moveTo>
                  <a:lnTo>
                    <a:pt x="7200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653961" y="3090453"/>
              <a:ext cx="5838360" cy="1246933"/>
            </a:xfrm>
            <a:custGeom>
              <a:avLst/>
              <a:pathLst>
                <a:path w="5838360" h="1246933">
                  <a:moveTo>
                    <a:pt x="0" y="1246933"/>
                  </a:moveTo>
                  <a:lnTo>
                    <a:pt x="19526" y="1239574"/>
                  </a:lnTo>
                  <a:lnTo>
                    <a:pt x="39052" y="1232261"/>
                  </a:lnTo>
                  <a:lnTo>
                    <a:pt x="58578" y="1224993"/>
                  </a:lnTo>
                  <a:lnTo>
                    <a:pt x="78105" y="1217768"/>
                  </a:lnTo>
                  <a:lnTo>
                    <a:pt x="97631" y="1210588"/>
                  </a:lnTo>
                  <a:lnTo>
                    <a:pt x="117157" y="1203451"/>
                  </a:lnTo>
                  <a:lnTo>
                    <a:pt x="136684" y="1196356"/>
                  </a:lnTo>
                  <a:lnTo>
                    <a:pt x="156210" y="1189304"/>
                  </a:lnTo>
                  <a:lnTo>
                    <a:pt x="175736" y="1182293"/>
                  </a:lnTo>
                  <a:lnTo>
                    <a:pt x="195262" y="1175323"/>
                  </a:lnTo>
                  <a:lnTo>
                    <a:pt x="214789" y="1168394"/>
                  </a:lnTo>
                  <a:lnTo>
                    <a:pt x="234315" y="1161506"/>
                  </a:lnTo>
                  <a:lnTo>
                    <a:pt x="253841" y="1154657"/>
                  </a:lnTo>
                  <a:lnTo>
                    <a:pt x="273368" y="1147847"/>
                  </a:lnTo>
                  <a:lnTo>
                    <a:pt x="292894" y="1141076"/>
                  </a:lnTo>
                  <a:lnTo>
                    <a:pt x="312420" y="1134344"/>
                  </a:lnTo>
                  <a:lnTo>
                    <a:pt x="331946" y="1127649"/>
                  </a:lnTo>
                  <a:lnTo>
                    <a:pt x="351473" y="1120993"/>
                  </a:lnTo>
                  <a:lnTo>
                    <a:pt x="370999" y="1114373"/>
                  </a:lnTo>
                  <a:lnTo>
                    <a:pt x="390525" y="1107790"/>
                  </a:lnTo>
                  <a:lnTo>
                    <a:pt x="410052" y="1101243"/>
                  </a:lnTo>
                  <a:lnTo>
                    <a:pt x="429578" y="1094732"/>
                  </a:lnTo>
                  <a:lnTo>
                    <a:pt x="449104" y="1088257"/>
                  </a:lnTo>
                  <a:lnTo>
                    <a:pt x="468630" y="1081817"/>
                  </a:lnTo>
                  <a:lnTo>
                    <a:pt x="488157" y="1075412"/>
                  </a:lnTo>
                  <a:lnTo>
                    <a:pt x="507683" y="1069041"/>
                  </a:lnTo>
                  <a:lnTo>
                    <a:pt x="527209" y="1062704"/>
                  </a:lnTo>
                  <a:lnTo>
                    <a:pt x="546736" y="1056401"/>
                  </a:lnTo>
                  <a:lnTo>
                    <a:pt x="566262" y="1050131"/>
                  </a:lnTo>
                  <a:lnTo>
                    <a:pt x="585788" y="1043894"/>
                  </a:lnTo>
                  <a:lnTo>
                    <a:pt x="605314" y="1037689"/>
                  </a:lnTo>
                  <a:lnTo>
                    <a:pt x="624841" y="1031517"/>
                  </a:lnTo>
                  <a:lnTo>
                    <a:pt x="644367" y="1025377"/>
                  </a:lnTo>
                  <a:lnTo>
                    <a:pt x="663893" y="1019269"/>
                  </a:lnTo>
                  <a:lnTo>
                    <a:pt x="683420" y="1013191"/>
                  </a:lnTo>
                  <a:lnTo>
                    <a:pt x="702946" y="1007145"/>
                  </a:lnTo>
                  <a:lnTo>
                    <a:pt x="722472" y="1001129"/>
                  </a:lnTo>
                  <a:lnTo>
                    <a:pt x="741998" y="995144"/>
                  </a:lnTo>
                  <a:lnTo>
                    <a:pt x="761525" y="989189"/>
                  </a:lnTo>
                  <a:lnTo>
                    <a:pt x="781051" y="983263"/>
                  </a:lnTo>
                  <a:lnTo>
                    <a:pt x="800577" y="977367"/>
                  </a:lnTo>
                  <a:lnTo>
                    <a:pt x="820104" y="971500"/>
                  </a:lnTo>
                  <a:lnTo>
                    <a:pt x="839630" y="965662"/>
                  </a:lnTo>
                  <a:lnTo>
                    <a:pt x="859156" y="959852"/>
                  </a:lnTo>
                  <a:lnTo>
                    <a:pt x="878683" y="954071"/>
                  </a:lnTo>
                  <a:lnTo>
                    <a:pt x="898209" y="948318"/>
                  </a:lnTo>
                  <a:lnTo>
                    <a:pt x="917735" y="942593"/>
                  </a:lnTo>
                  <a:lnTo>
                    <a:pt x="937261" y="936895"/>
                  </a:lnTo>
                  <a:lnTo>
                    <a:pt x="956788" y="931224"/>
                  </a:lnTo>
                  <a:lnTo>
                    <a:pt x="976314" y="925580"/>
                  </a:lnTo>
                  <a:lnTo>
                    <a:pt x="995840" y="919963"/>
                  </a:lnTo>
                  <a:lnTo>
                    <a:pt x="1015367" y="914373"/>
                  </a:lnTo>
                  <a:lnTo>
                    <a:pt x="1034893" y="908808"/>
                  </a:lnTo>
                  <a:lnTo>
                    <a:pt x="1054419" y="903270"/>
                  </a:lnTo>
                  <a:lnTo>
                    <a:pt x="1073945" y="897757"/>
                  </a:lnTo>
                  <a:lnTo>
                    <a:pt x="1093472" y="892270"/>
                  </a:lnTo>
                  <a:lnTo>
                    <a:pt x="1112998" y="886808"/>
                  </a:lnTo>
                  <a:lnTo>
                    <a:pt x="1132524" y="881371"/>
                  </a:lnTo>
                  <a:lnTo>
                    <a:pt x="1152051" y="875959"/>
                  </a:lnTo>
                  <a:lnTo>
                    <a:pt x="1171577" y="870572"/>
                  </a:lnTo>
                  <a:lnTo>
                    <a:pt x="1191103" y="865208"/>
                  </a:lnTo>
                  <a:lnTo>
                    <a:pt x="1210629" y="859869"/>
                  </a:lnTo>
                  <a:lnTo>
                    <a:pt x="1230156" y="854554"/>
                  </a:lnTo>
                  <a:lnTo>
                    <a:pt x="1249682" y="849263"/>
                  </a:lnTo>
                  <a:lnTo>
                    <a:pt x="1269208" y="843995"/>
                  </a:lnTo>
                  <a:lnTo>
                    <a:pt x="1288735" y="838750"/>
                  </a:lnTo>
                  <a:lnTo>
                    <a:pt x="1308261" y="833529"/>
                  </a:lnTo>
                  <a:lnTo>
                    <a:pt x="1327787" y="828330"/>
                  </a:lnTo>
                  <a:lnTo>
                    <a:pt x="1347313" y="823154"/>
                  </a:lnTo>
                  <a:lnTo>
                    <a:pt x="1366840" y="818000"/>
                  </a:lnTo>
                  <a:lnTo>
                    <a:pt x="1386366" y="812869"/>
                  </a:lnTo>
                  <a:lnTo>
                    <a:pt x="1405892" y="807760"/>
                  </a:lnTo>
                  <a:lnTo>
                    <a:pt x="1425419" y="802673"/>
                  </a:lnTo>
                  <a:lnTo>
                    <a:pt x="1444945" y="797607"/>
                  </a:lnTo>
                  <a:lnTo>
                    <a:pt x="1464471" y="792563"/>
                  </a:lnTo>
                  <a:lnTo>
                    <a:pt x="1483997" y="787540"/>
                  </a:lnTo>
                  <a:lnTo>
                    <a:pt x="1503524" y="782539"/>
                  </a:lnTo>
                  <a:lnTo>
                    <a:pt x="1523050" y="777558"/>
                  </a:lnTo>
                  <a:lnTo>
                    <a:pt x="1542576" y="772599"/>
                  </a:lnTo>
                  <a:lnTo>
                    <a:pt x="1562103" y="767659"/>
                  </a:lnTo>
                  <a:lnTo>
                    <a:pt x="1581629" y="762741"/>
                  </a:lnTo>
                  <a:lnTo>
                    <a:pt x="1601155" y="757843"/>
                  </a:lnTo>
                  <a:lnTo>
                    <a:pt x="1620682" y="752964"/>
                  </a:lnTo>
                  <a:lnTo>
                    <a:pt x="1640208" y="748106"/>
                  </a:lnTo>
                  <a:lnTo>
                    <a:pt x="1659734" y="743268"/>
                  </a:lnTo>
                  <a:lnTo>
                    <a:pt x="1679260" y="738449"/>
                  </a:lnTo>
                  <a:lnTo>
                    <a:pt x="1698787" y="733650"/>
                  </a:lnTo>
                  <a:lnTo>
                    <a:pt x="1718313" y="728870"/>
                  </a:lnTo>
                  <a:lnTo>
                    <a:pt x="1737839" y="724109"/>
                  </a:lnTo>
                  <a:lnTo>
                    <a:pt x="1757366" y="719368"/>
                  </a:lnTo>
                  <a:lnTo>
                    <a:pt x="1776892" y="714645"/>
                  </a:lnTo>
                  <a:lnTo>
                    <a:pt x="1796418" y="709941"/>
                  </a:lnTo>
                  <a:lnTo>
                    <a:pt x="1815944" y="705255"/>
                  </a:lnTo>
                  <a:lnTo>
                    <a:pt x="1835471" y="700588"/>
                  </a:lnTo>
                  <a:lnTo>
                    <a:pt x="1854997" y="695939"/>
                  </a:lnTo>
                  <a:lnTo>
                    <a:pt x="1874523" y="691308"/>
                  </a:lnTo>
                  <a:lnTo>
                    <a:pt x="1894050" y="686696"/>
                  </a:lnTo>
                  <a:lnTo>
                    <a:pt x="1913576" y="682101"/>
                  </a:lnTo>
                  <a:lnTo>
                    <a:pt x="1933102" y="677524"/>
                  </a:lnTo>
                  <a:lnTo>
                    <a:pt x="1952628" y="672964"/>
                  </a:lnTo>
                  <a:lnTo>
                    <a:pt x="1972155" y="668422"/>
                  </a:lnTo>
                  <a:lnTo>
                    <a:pt x="1991681" y="663897"/>
                  </a:lnTo>
                  <a:lnTo>
                    <a:pt x="2011207" y="659390"/>
                  </a:lnTo>
                  <a:lnTo>
                    <a:pt x="2030734" y="654899"/>
                  </a:lnTo>
                  <a:lnTo>
                    <a:pt x="2050260" y="650426"/>
                  </a:lnTo>
                  <a:lnTo>
                    <a:pt x="2069786" y="645969"/>
                  </a:lnTo>
                  <a:lnTo>
                    <a:pt x="2089312" y="641529"/>
                  </a:lnTo>
                  <a:lnTo>
                    <a:pt x="2108839" y="637105"/>
                  </a:lnTo>
                  <a:lnTo>
                    <a:pt x="2128365" y="632698"/>
                  </a:lnTo>
                  <a:lnTo>
                    <a:pt x="2147891" y="628307"/>
                  </a:lnTo>
                  <a:lnTo>
                    <a:pt x="2167418" y="623933"/>
                  </a:lnTo>
                  <a:lnTo>
                    <a:pt x="2186944" y="619574"/>
                  </a:lnTo>
                  <a:lnTo>
                    <a:pt x="2206470" y="615232"/>
                  </a:lnTo>
                  <a:lnTo>
                    <a:pt x="2225996" y="610905"/>
                  </a:lnTo>
                  <a:lnTo>
                    <a:pt x="2245523" y="606594"/>
                  </a:lnTo>
                  <a:lnTo>
                    <a:pt x="2265049" y="602298"/>
                  </a:lnTo>
                  <a:lnTo>
                    <a:pt x="2284575" y="598018"/>
                  </a:lnTo>
                  <a:lnTo>
                    <a:pt x="2304102" y="593754"/>
                  </a:lnTo>
                  <a:lnTo>
                    <a:pt x="2323628" y="589504"/>
                  </a:lnTo>
                  <a:lnTo>
                    <a:pt x="2343154" y="585270"/>
                  </a:lnTo>
                  <a:lnTo>
                    <a:pt x="2362681" y="581051"/>
                  </a:lnTo>
                  <a:lnTo>
                    <a:pt x="2382207" y="576847"/>
                  </a:lnTo>
                  <a:lnTo>
                    <a:pt x="2401733" y="572658"/>
                  </a:lnTo>
                  <a:lnTo>
                    <a:pt x="2421259" y="568483"/>
                  </a:lnTo>
                  <a:lnTo>
                    <a:pt x="2440786" y="564323"/>
                  </a:lnTo>
                  <a:lnTo>
                    <a:pt x="2460312" y="560178"/>
                  </a:lnTo>
                  <a:lnTo>
                    <a:pt x="2479838" y="556047"/>
                  </a:lnTo>
                  <a:lnTo>
                    <a:pt x="2499365" y="551930"/>
                  </a:lnTo>
                  <a:lnTo>
                    <a:pt x="2518891" y="547828"/>
                  </a:lnTo>
                  <a:lnTo>
                    <a:pt x="2538417" y="543739"/>
                  </a:lnTo>
                  <a:lnTo>
                    <a:pt x="2557943" y="539665"/>
                  </a:lnTo>
                  <a:lnTo>
                    <a:pt x="2577470" y="535605"/>
                  </a:lnTo>
                  <a:lnTo>
                    <a:pt x="2596996" y="531558"/>
                  </a:lnTo>
                  <a:lnTo>
                    <a:pt x="2616522" y="527526"/>
                  </a:lnTo>
                  <a:lnTo>
                    <a:pt x="2636049" y="523507"/>
                  </a:lnTo>
                  <a:lnTo>
                    <a:pt x="2655575" y="519501"/>
                  </a:lnTo>
                  <a:lnTo>
                    <a:pt x="2675101" y="515509"/>
                  </a:lnTo>
                  <a:lnTo>
                    <a:pt x="2694627" y="511531"/>
                  </a:lnTo>
                  <a:lnTo>
                    <a:pt x="2714154" y="507565"/>
                  </a:lnTo>
                  <a:lnTo>
                    <a:pt x="2733680" y="503613"/>
                  </a:lnTo>
                  <a:lnTo>
                    <a:pt x="2753206" y="499674"/>
                  </a:lnTo>
                  <a:lnTo>
                    <a:pt x="2772733" y="495748"/>
                  </a:lnTo>
                  <a:lnTo>
                    <a:pt x="2792259" y="491835"/>
                  </a:lnTo>
                  <a:lnTo>
                    <a:pt x="2811785" y="487935"/>
                  </a:lnTo>
                  <a:lnTo>
                    <a:pt x="2831311" y="484047"/>
                  </a:lnTo>
                  <a:lnTo>
                    <a:pt x="2850838" y="480173"/>
                  </a:lnTo>
                  <a:lnTo>
                    <a:pt x="2870364" y="476311"/>
                  </a:lnTo>
                  <a:lnTo>
                    <a:pt x="2889890" y="472461"/>
                  </a:lnTo>
                  <a:lnTo>
                    <a:pt x="2909417" y="468624"/>
                  </a:lnTo>
                  <a:lnTo>
                    <a:pt x="2928943" y="464799"/>
                  </a:lnTo>
                  <a:lnTo>
                    <a:pt x="2948469" y="460987"/>
                  </a:lnTo>
                  <a:lnTo>
                    <a:pt x="2967995" y="457187"/>
                  </a:lnTo>
                  <a:lnTo>
                    <a:pt x="2987522" y="453398"/>
                  </a:lnTo>
                  <a:lnTo>
                    <a:pt x="3007048" y="449622"/>
                  </a:lnTo>
                  <a:lnTo>
                    <a:pt x="3026574" y="445858"/>
                  </a:lnTo>
                  <a:lnTo>
                    <a:pt x="3046101" y="442106"/>
                  </a:lnTo>
                  <a:lnTo>
                    <a:pt x="3065627" y="438366"/>
                  </a:lnTo>
                  <a:lnTo>
                    <a:pt x="3085153" y="434637"/>
                  </a:lnTo>
                  <a:lnTo>
                    <a:pt x="3104679" y="430920"/>
                  </a:lnTo>
                  <a:lnTo>
                    <a:pt x="3124206" y="427215"/>
                  </a:lnTo>
                  <a:lnTo>
                    <a:pt x="3143732" y="423521"/>
                  </a:lnTo>
                  <a:lnTo>
                    <a:pt x="3163258" y="419839"/>
                  </a:lnTo>
                  <a:lnTo>
                    <a:pt x="3182785" y="416168"/>
                  </a:lnTo>
                  <a:lnTo>
                    <a:pt x="3202311" y="412508"/>
                  </a:lnTo>
                  <a:lnTo>
                    <a:pt x="3221837" y="408860"/>
                  </a:lnTo>
                  <a:lnTo>
                    <a:pt x="3241364" y="405223"/>
                  </a:lnTo>
                  <a:lnTo>
                    <a:pt x="3260890" y="401596"/>
                  </a:lnTo>
                  <a:lnTo>
                    <a:pt x="3280416" y="397981"/>
                  </a:lnTo>
                  <a:lnTo>
                    <a:pt x="3299942" y="394377"/>
                  </a:lnTo>
                  <a:lnTo>
                    <a:pt x="3319469" y="390784"/>
                  </a:lnTo>
                  <a:lnTo>
                    <a:pt x="3338995" y="387202"/>
                  </a:lnTo>
                  <a:lnTo>
                    <a:pt x="3358521" y="383630"/>
                  </a:lnTo>
                  <a:lnTo>
                    <a:pt x="3378048" y="380070"/>
                  </a:lnTo>
                  <a:lnTo>
                    <a:pt x="3397574" y="376520"/>
                  </a:lnTo>
                  <a:lnTo>
                    <a:pt x="3417100" y="372980"/>
                  </a:lnTo>
                  <a:lnTo>
                    <a:pt x="3436626" y="369451"/>
                  </a:lnTo>
                  <a:lnTo>
                    <a:pt x="3456153" y="365932"/>
                  </a:lnTo>
                  <a:lnTo>
                    <a:pt x="3475679" y="362424"/>
                  </a:lnTo>
                  <a:lnTo>
                    <a:pt x="3495205" y="358926"/>
                  </a:lnTo>
                  <a:lnTo>
                    <a:pt x="3514732" y="355439"/>
                  </a:lnTo>
                  <a:lnTo>
                    <a:pt x="3534258" y="351962"/>
                  </a:lnTo>
                  <a:lnTo>
                    <a:pt x="3553784" y="348494"/>
                  </a:lnTo>
                  <a:lnTo>
                    <a:pt x="3573310" y="345037"/>
                  </a:lnTo>
                  <a:lnTo>
                    <a:pt x="3592837" y="341590"/>
                  </a:lnTo>
                  <a:lnTo>
                    <a:pt x="3612363" y="338153"/>
                  </a:lnTo>
                  <a:lnTo>
                    <a:pt x="3631889" y="334726"/>
                  </a:lnTo>
                  <a:lnTo>
                    <a:pt x="3651416" y="331309"/>
                  </a:lnTo>
                  <a:lnTo>
                    <a:pt x="3670942" y="327902"/>
                  </a:lnTo>
                  <a:lnTo>
                    <a:pt x="3690468" y="324504"/>
                  </a:lnTo>
                  <a:lnTo>
                    <a:pt x="3709994" y="321116"/>
                  </a:lnTo>
                  <a:lnTo>
                    <a:pt x="3729521" y="317738"/>
                  </a:lnTo>
                  <a:lnTo>
                    <a:pt x="3749047" y="314369"/>
                  </a:lnTo>
                  <a:lnTo>
                    <a:pt x="3768573" y="311010"/>
                  </a:lnTo>
                  <a:lnTo>
                    <a:pt x="3788100" y="307660"/>
                  </a:lnTo>
                  <a:lnTo>
                    <a:pt x="3807626" y="304320"/>
                  </a:lnTo>
                  <a:lnTo>
                    <a:pt x="3827152" y="300989"/>
                  </a:lnTo>
                  <a:lnTo>
                    <a:pt x="3846678" y="297667"/>
                  </a:lnTo>
                  <a:lnTo>
                    <a:pt x="3866205" y="294355"/>
                  </a:lnTo>
                  <a:lnTo>
                    <a:pt x="3885731" y="291052"/>
                  </a:lnTo>
                  <a:lnTo>
                    <a:pt x="3905257" y="287758"/>
                  </a:lnTo>
                  <a:lnTo>
                    <a:pt x="3924784" y="284473"/>
                  </a:lnTo>
                  <a:lnTo>
                    <a:pt x="3944310" y="281197"/>
                  </a:lnTo>
                  <a:lnTo>
                    <a:pt x="3963836" y="277931"/>
                  </a:lnTo>
                  <a:lnTo>
                    <a:pt x="3983363" y="274673"/>
                  </a:lnTo>
                  <a:lnTo>
                    <a:pt x="4002889" y="271424"/>
                  </a:lnTo>
                  <a:lnTo>
                    <a:pt x="4022415" y="268184"/>
                  </a:lnTo>
                  <a:lnTo>
                    <a:pt x="4041941" y="264953"/>
                  </a:lnTo>
                  <a:lnTo>
                    <a:pt x="4061468" y="261730"/>
                  </a:lnTo>
                  <a:lnTo>
                    <a:pt x="4080994" y="258517"/>
                  </a:lnTo>
                  <a:lnTo>
                    <a:pt x="4100520" y="255312"/>
                  </a:lnTo>
                  <a:lnTo>
                    <a:pt x="4120047" y="252116"/>
                  </a:lnTo>
                  <a:lnTo>
                    <a:pt x="4139573" y="248928"/>
                  </a:lnTo>
                  <a:lnTo>
                    <a:pt x="4159099" y="245749"/>
                  </a:lnTo>
                  <a:lnTo>
                    <a:pt x="4178625" y="242578"/>
                  </a:lnTo>
                  <a:lnTo>
                    <a:pt x="4198152" y="239416"/>
                  </a:lnTo>
                  <a:lnTo>
                    <a:pt x="4217678" y="236262"/>
                  </a:lnTo>
                  <a:lnTo>
                    <a:pt x="4237204" y="233116"/>
                  </a:lnTo>
                  <a:lnTo>
                    <a:pt x="4256731" y="229979"/>
                  </a:lnTo>
                  <a:lnTo>
                    <a:pt x="4276257" y="226850"/>
                  </a:lnTo>
                  <a:lnTo>
                    <a:pt x="4295783" y="223729"/>
                  </a:lnTo>
                  <a:lnTo>
                    <a:pt x="4315309" y="220617"/>
                  </a:lnTo>
                  <a:lnTo>
                    <a:pt x="4334836" y="217513"/>
                  </a:lnTo>
                  <a:lnTo>
                    <a:pt x="4354362" y="214416"/>
                  </a:lnTo>
                  <a:lnTo>
                    <a:pt x="4373888" y="211328"/>
                  </a:lnTo>
                  <a:lnTo>
                    <a:pt x="4393415" y="208248"/>
                  </a:lnTo>
                  <a:lnTo>
                    <a:pt x="4412941" y="205176"/>
                  </a:lnTo>
                  <a:lnTo>
                    <a:pt x="4432467" y="202111"/>
                  </a:lnTo>
                  <a:lnTo>
                    <a:pt x="4451993" y="199055"/>
                  </a:lnTo>
                  <a:lnTo>
                    <a:pt x="4471520" y="196006"/>
                  </a:lnTo>
                  <a:lnTo>
                    <a:pt x="4491046" y="192966"/>
                  </a:lnTo>
                  <a:lnTo>
                    <a:pt x="4510572" y="189933"/>
                  </a:lnTo>
                  <a:lnTo>
                    <a:pt x="4530099" y="186908"/>
                  </a:lnTo>
                  <a:lnTo>
                    <a:pt x="4549625" y="183890"/>
                  </a:lnTo>
                  <a:lnTo>
                    <a:pt x="4569151" y="180880"/>
                  </a:lnTo>
                  <a:lnTo>
                    <a:pt x="4588677" y="177878"/>
                  </a:lnTo>
                  <a:lnTo>
                    <a:pt x="4608204" y="174883"/>
                  </a:lnTo>
                  <a:lnTo>
                    <a:pt x="4627730" y="171896"/>
                  </a:lnTo>
                  <a:lnTo>
                    <a:pt x="4647256" y="168916"/>
                  </a:lnTo>
                  <a:lnTo>
                    <a:pt x="4666783" y="165944"/>
                  </a:lnTo>
                  <a:lnTo>
                    <a:pt x="4686309" y="162980"/>
                  </a:lnTo>
                  <a:lnTo>
                    <a:pt x="4705835" y="160022"/>
                  </a:lnTo>
                  <a:lnTo>
                    <a:pt x="4725362" y="157072"/>
                  </a:lnTo>
                  <a:lnTo>
                    <a:pt x="4744888" y="154129"/>
                  </a:lnTo>
                  <a:lnTo>
                    <a:pt x="4764414" y="151194"/>
                  </a:lnTo>
                  <a:lnTo>
                    <a:pt x="4783940" y="148266"/>
                  </a:lnTo>
                  <a:lnTo>
                    <a:pt x="4803467" y="145345"/>
                  </a:lnTo>
                  <a:lnTo>
                    <a:pt x="4822993" y="142431"/>
                  </a:lnTo>
                  <a:lnTo>
                    <a:pt x="4842519" y="139524"/>
                  </a:lnTo>
                  <a:lnTo>
                    <a:pt x="4862046" y="136625"/>
                  </a:lnTo>
                  <a:lnTo>
                    <a:pt x="4881572" y="133732"/>
                  </a:lnTo>
                  <a:lnTo>
                    <a:pt x="4901098" y="130847"/>
                  </a:lnTo>
                  <a:lnTo>
                    <a:pt x="4920624" y="127968"/>
                  </a:lnTo>
                  <a:lnTo>
                    <a:pt x="4940151" y="125097"/>
                  </a:lnTo>
                  <a:lnTo>
                    <a:pt x="4959677" y="122232"/>
                  </a:lnTo>
                  <a:lnTo>
                    <a:pt x="4979203" y="119375"/>
                  </a:lnTo>
                  <a:lnTo>
                    <a:pt x="4998730" y="116524"/>
                  </a:lnTo>
                  <a:lnTo>
                    <a:pt x="5018256" y="113680"/>
                  </a:lnTo>
                  <a:lnTo>
                    <a:pt x="5037782" y="110843"/>
                  </a:lnTo>
                  <a:lnTo>
                    <a:pt x="5057308" y="108012"/>
                  </a:lnTo>
                  <a:lnTo>
                    <a:pt x="5076835" y="105189"/>
                  </a:lnTo>
                  <a:lnTo>
                    <a:pt x="5096361" y="102372"/>
                  </a:lnTo>
                  <a:lnTo>
                    <a:pt x="5115887" y="99561"/>
                  </a:lnTo>
                  <a:lnTo>
                    <a:pt x="5135414" y="96758"/>
                  </a:lnTo>
                  <a:lnTo>
                    <a:pt x="5154940" y="93961"/>
                  </a:lnTo>
                  <a:lnTo>
                    <a:pt x="5174466" y="91170"/>
                  </a:lnTo>
                  <a:lnTo>
                    <a:pt x="5193992" y="88386"/>
                  </a:lnTo>
                  <a:lnTo>
                    <a:pt x="5213519" y="85609"/>
                  </a:lnTo>
                  <a:lnTo>
                    <a:pt x="5233045" y="82838"/>
                  </a:lnTo>
                  <a:lnTo>
                    <a:pt x="5252571" y="80074"/>
                  </a:lnTo>
                  <a:lnTo>
                    <a:pt x="5272098" y="77316"/>
                  </a:lnTo>
                  <a:lnTo>
                    <a:pt x="5291624" y="74564"/>
                  </a:lnTo>
                  <a:lnTo>
                    <a:pt x="5311150" y="71819"/>
                  </a:lnTo>
                  <a:lnTo>
                    <a:pt x="5330676" y="69080"/>
                  </a:lnTo>
                  <a:lnTo>
                    <a:pt x="5350203" y="66347"/>
                  </a:lnTo>
                  <a:lnTo>
                    <a:pt x="5369729" y="63621"/>
                  </a:lnTo>
                  <a:lnTo>
                    <a:pt x="5389255" y="60901"/>
                  </a:lnTo>
                  <a:lnTo>
                    <a:pt x="5408782" y="58187"/>
                  </a:lnTo>
                  <a:lnTo>
                    <a:pt x="5428308" y="55479"/>
                  </a:lnTo>
                  <a:lnTo>
                    <a:pt x="5447834" y="52777"/>
                  </a:lnTo>
                  <a:lnTo>
                    <a:pt x="5467360" y="50082"/>
                  </a:lnTo>
                  <a:lnTo>
                    <a:pt x="5486887" y="47393"/>
                  </a:lnTo>
                  <a:lnTo>
                    <a:pt x="5506413" y="44710"/>
                  </a:lnTo>
                  <a:lnTo>
                    <a:pt x="5525939" y="42032"/>
                  </a:lnTo>
                  <a:lnTo>
                    <a:pt x="5545466" y="39361"/>
                  </a:lnTo>
                  <a:lnTo>
                    <a:pt x="5564992" y="36696"/>
                  </a:lnTo>
                  <a:lnTo>
                    <a:pt x="5584518" y="34037"/>
                  </a:lnTo>
                  <a:lnTo>
                    <a:pt x="5604045" y="31384"/>
                  </a:lnTo>
                  <a:lnTo>
                    <a:pt x="5623571" y="28736"/>
                  </a:lnTo>
                  <a:lnTo>
                    <a:pt x="5643097" y="26095"/>
                  </a:lnTo>
                  <a:lnTo>
                    <a:pt x="5662623" y="23460"/>
                  </a:lnTo>
                  <a:lnTo>
                    <a:pt x="5682150" y="20830"/>
                  </a:lnTo>
                  <a:lnTo>
                    <a:pt x="5701676" y="18206"/>
                  </a:lnTo>
                  <a:lnTo>
                    <a:pt x="5721202" y="15588"/>
                  </a:lnTo>
                  <a:lnTo>
                    <a:pt x="5740729" y="12976"/>
                  </a:lnTo>
                  <a:lnTo>
                    <a:pt x="5760255" y="10369"/>
                  </a:lnTo>
                  <a:lnTo>
                    <a:pt x="5779781" y="7768"/>
                  </a:lnTo>
                  <a:lnTo>
                    <a:pt x="5799307" y="5173"/>
                  </a:lnTo>
                  <a:lnTo>
                    <a:pt x="5818834" y="2583"/>
                  </a:lnTo>
                  <a:lnTo>
                    <a:pt x="5838360" y="0"/>
                  </a:lnTo>
                </a:path>
              </a:pathLst>
            </a:custGeom>
            <a:ln w="190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2"/>
            <p:cNvSpPr/>
            <p:nvPr/>
          </p:nvSpPr>
          <p:spPr>
            <a:xfrm>
              <a:off x="2653961" y="2921736"/>
              <a:ext cx="5838360" cy="1630351"/>
            </a:xfrm>
            <a:custGeom>
              <a:avLst/>
              <a:pathLst>
                <a:path w="5838360" h="1630351">
                  <a:moveTo>
                    <a:pt x="0" y="1200950"/>
                  </a:moveTo>
                  <a:lnTo>
                    <a:pt x="19526" y="1195734"/>
                  </a:lnTo>
                  <a:lnTo>
                    <a:pt x="39052" y="1190549"/>
                  </a:lnTo>
                  <a:lnTo>
                    <a:pt x="58578" y="1185395"/>
                  </a:lnTo>
                  <a:lnTo>
                    <a:pt x="78105" y="1180271"/>
                  </a:lnTo>
                  <a:lnTo>
                    <a:pt x="97631" y="1175177"/>
                  </a:lnTo>
                  <a:lnTo>
                    <a:pt x="117157" y="1170113"/>
                  </a:lnTo>
                  <a:lnTo>
                    <a:pt x="136684" y="1165078"/>
                  </a:lnTo>
                  <a:lnTo>
                    <a:pt x="156210" y="1160071"/>
                  </a:lnTo>
                  <a:lnTo>
                    <a:pt x="175736" y="1155093"/>
                  </a:lnTo>
                  <a:lnTo>
                    <a:pt x="195262" y="1150142"/>
                  </a:lnTo>
                  <a:lnTo>
                    <a:pt x="214789" y="1145220"/>
                  </a:lnTo>
                  <a:lnTo>
                    <a:pt x="234315" y="1140324"/>
                  </a:lnTo>
                  <a:lnTo>
                    <a:pt x="253841" y="1135456"/>
                  </a:lnTo>
                  <a:lnTo>
                    <a:pt x="273368" y="1130614"/>
                  </a:lnTo>
                  <a:lnTo>
                    <a:pt x="292894" y="1125799"/>
                  </a:lnTo>
                  <a:lnTo>
                    <a:pt x="312420" y="1121009"/>
                  </a:lnTo>
                  <a:lnTo>
                    <a:pt x="331946" y="1116245"/>
                  </a:lnTo>
                  <a:lnTo>
                    <a:pt x="351473" y="1111507"/>
                  </a:lnTo>
                  <a:lnTo>
                    <a:pt x="370999" y="1106793"/>
                  </a:lnTo>
                  <a:lnTo>
                    <a:pt x="390525" y="1102104"/>
                  </a:lnTo>
                  <a:lnTo>
                    <a:pt x="410052" y="1097439"/>
                  </a:lnTo>
                  <a:lnTo>
                    <a:pt x="429578" y="1092798"/>
                  </a:lnTo>
                  <a:lnTo>
                    <a:pt x="449104" y="1088181"/>
                  </a:lnTo>
                  <a:lnTo>
                    <a:pt x="468630" y="1083587"/>
                  </a:lnTo>
                  <a:lnTo>
                    <a:pt x="488157" y="1079017"/>
                  </a:lnTo>
                  <a:lnTo>
                    <a:pt x="507683" y="1074469"/>
                  </a:lnTo>
                  <a:lnTo>
                    <a:pt x="527209" y="1069944"/>
                  </a:lnTo>
                  <a:lnTo>
                    <a:pt x="546736" y="1065441"/>
                  </a:lnTo>
                  <a:lnTo>
                    <a:pt x="566262" y="1060960"/>
                  </a:lnTo>
                  <a:lnTo>
                    <a:pt x="585788" y="1056501"/>
                  </a:lnTo>
                  <a:lnTo>
                    <a:pt x="605314" y="1052063"/>
                  </a:lnTo>
                  <a:lnTo>
                    <a:pt x="624841" y="1047646"/>
                  </a:lnTo>
                  <a:lnTo>
                    <a:pt x="644367" y="1043250"/>
                  </a:lnTo>
                  <a:lnTo>
                    <a:pt x="663893" y="1038874"/>
                  </a:lnTo>
                  <a:lnTo>
                    <a:pt x="683420" y="1034519"/>
                  </a:lnTo>
                  <a:lnTo>
                    <a:pt x="702946" y="1030184"/>
                  </a:lnTo>
                  <a:lnTo>
                    <a:pt x="722472" y="1025868"/>
                  </a:lnTo>
                  <a:lnTo>
                    <a:pt x="741998" y="1021572"/>
                  </a:lnTo>
                  <a:lnTo>
                    <a:pt x="761525" y="1017296"/>
                  </a:lnTo>
                  <a:lnTo>
                    <a:pt x="781051" y="1013038"/>
                  </a:lnTo>
                  <a:lnTo>
                    <a:pt x="800577" y="1008799"/>
                  </a:lnTo>
                  <a:lnTo>
                    <a:pt x="820104" y="1004578"/>
                  </a:lnTo>
                  <a:lnTo>
                    <a:pt x="839630" y="1000375"/>
                  </a:lnTo>
                  <a:lnTo>
                    <a:pt x="859156" y="996191"/>
                  </a:lnTo>
                  <a:lnTo>
                    <a:pt x="878683" y="992024"/>
                  </a:lnTo>
                  <a:lnTo>
                    <a:pt x="898209" y="987874"/>
                  </a:lnTo>
                  <a:lnTo>
                    <a:pt x="917735" y="983742"/>
                  </a:lnTo>
                  <a:lnTo>
                    <a:pt x="937261" y="979626"/>
                  </a:lnTo>
                  <a:lnTo>
                    <a:pt x="956788" y="975527"/>
                  </a:lnTo>
                  <a:lnTo>
                    <a:pt x="976314" y="971444"/>
                  </a:lnTo>
                  <a:lnTo>
                    <a:pt x="995840" y="967377"/>
                  </a:lnTo>
                  <a:lnTo>
                    <a:pt x="1015367" y="963326"/>
                  </a:lnTo>
                  <a:lnTo>
                    <a:pt x="1034893" y="959291"/>
                  </a:lnTo>
                  <a:lnTo>
                    <a:pt x="1054419" y="955271"/>
                  </a:lnTo>
                  <a:lnTo>
                    <a:pt x="1073945" y="951266"/>
                  </a:lnTo>
                  <a:lnTo>
                    <a:pt x="1093472" y="947276"/>
                  </a:lnTo>
                  <a:lnTo>
                    <a:pt x="1112998" y="943300"/>
                  </a:lnTo>
                  <a:lnTo>
                    <a:pt x="1132524" y="939339"/>
                  </a:lnTo>
                  <a:lnTo>
                    <a:pt x="1152051" y="935391"/>
                  </a:lnTo>
                  <a:lnTo>
                    <a:pt x="1171577" y="931457"/>
                  </a:lnTo>
                  <a:lnTo>
                    <a:pt x="1191103" y="927537"/>
                  </a:lnTo>
                  <a:lnTo>
                    <a:pt x="1210629" y="923630"/>
                  </a:lnTo>
                  <a:lnTo>
                    <a:pt x="1230156" y="919735"/>
                  </a:lnTo>
                  <a:lnTo>
                    <a:pt x="1249682" y="915853"/>
                  </a:lnTo>
                  <a:lnTo>
                    <a:pt x="1269208" y="911983"/>
                  </a:lnTo>
                  <a:lnTo>
                    <a:pt x="1288735" y="908126"/>
                  </a:lnTo>
                  <a:lnTo>
                    <a:pt x="1308261" y="904280"/>
                  </a:lnTo>
                  <a:lnTo>
                    <a:pt x="1327787" y="900445"/>
                  </a:lnTo>
                  <a:lnTo>
                    <a:pt x="1347313" y="896621"/>
                  </a:lnTo>
                  <a:lnTo>
                    <a:pt x="1366840" y="892808"/>
                  </a:lnTo>
                  <a:lnTo>
                    <a:pt x="1386366" y="889006"/>
                  </a:lnTo>
                  <a:lnTo>
                    <a:pt x="1405892" y="885213"/>
                  </a:lnTo>
                  <a:lnTo>
                    <a:pt x="1425419" y="881431"/>
                  </a:lnTo>
                  <a:lnTo>
                    <a:pt x="1444945" y="877658"/>
                  </a:lnTo>
                  <a:lnTo>
                    <a:pt x="1464471" y="873894"/>
                  </a:lnTo>
                  <a:lnTo>
                    <a:pt x="1483997" y="870138"/>
                  </a:lnTo>
                  <a:lnTo>
                    <a:pt x="1503524" y="866391"/>
                  </a:lnTo>
                  <a:lnTo>
                    <a:pt x="1523050" y="862652"/>
                  </a:lnTo>
                  <a:lnTo>
                    <a:pt x="1542576" y="858920"/>
                  </a:lnTo>
                  <a:lnTo>
                    <a:pt x="1562103" y="855196"/>
                  </a:lnTo>
                  <a:lnTo>
                    <a:pt x="1581629" y="851479"/>
                  </a:lnTo>
                  <a:lnTo>
                    <a:pt x="1601155" y="847768"/>
                  </a:lnTo>
                  <a:lnTo>
                    <a:pt x="1620682" y="844063"/>
                  </a:lnTo>
                  <a:lnTo>
                    <a:pt x="1640208" y="840363"/>
                  </a:lnTo>
                  <a:lnTo>
                    <a:pt x="1659734" y="836669"/>
                  </a:lnTo>
                  <a:lnTo>
                    <a:pt x="1679260" y="832979"/>
                  </a:lnTo>
                  <a:lnTo>
                    <a:pt x="1698787" y="829293"/>
                  </a:lnTo>
                  <a:lnTo>
                    <a:pt x="1718313" y="825611"/>
                  </a:lnTo>
                  <a:lnTo>
                    <a:pt x="1737839" y="821932"/>
                  </a:lnTo>
                  <a:lnTo>
                    <a:pt x="1757366" y="818256"/>
                  </a:lnTo>
                  <a:lnTo>
                    <a:pt x="1776892" y="814582"/>
                  </a:lnTo>
                  <a:lnTo>
                    <a:pt x="1796418" y="810910"/>
                  </a:lnTo>
                  <a:lnTo>
                    <a:pt x="1815944" y="807238"/>
                  </a:lnTo>
                  <a:lnTo>
                    <a:pt x="1835471" y="803567"/>
                  </a:lnTo>
                  <a:lnTo>
                    <a:pt x="1854997" y="799896"/>
                  </a:lnTo>
                  <a:lnTo>
                    <a:pt x="1874523" y="796224"/>
                  </a:lnTo>
                  <a:lnTo>
                    <a:pt x="1894050" y="792551"/>
                  </a:lnTo>
                  <a:lnTo>
                    <a:pt x="1913576" y="788876"/>
                  </a:lnTo>
                  <a:lnTo>
                    <a:pt x="1933102" y="785198"/>
                  </a:lnTo>
                  <a:lnTo>
                    <a:pt x="1952628" y="781517"/>
                  </a:lnTo>
                  <a:lnTo>
                    <a:pt x="1972155" y="777832"/>
                  </a:lnTo>
                  <a:lnTo>
                    <a:pt x="1991681" y="774142"/>
                  </a:lnTo>
                  <a:lnTo>
                    <a:pt x="2011207" y="770447"/>
                  </a:lnTo>
                  <a:lnTo>
                    <a:pt x="2030734" y="766746"/>
                  </a:lnTo>
                  <a:lnTo>
                    <a:pt x="2050260" y="763038"/>
                  </a:lnTo>
                  <a:lnTo>
                    <a:pt x="2069786" y="759322"/>
                  </a:lnTo>
                  <a:lnTo>
                    <a:pt x="2089312" y="755598"/>
                  </a:lnTo>
                  <a:lnTo>
                    <a:pt x="2108839" y="751866"/>
                  </a:lnTo>
                  <a:lnTo>
                    <a:pt x="2128365" y="748123"/>
                  </a:lnTo>
                  <a:lnTo>
                    <a:pt x="2147891" y="744370"/>
                  </a:lnTo>
                  <a:lnTo>
                    <a:pt x="2167418" y="740606"/>
                  </a:lnTo>
                  <a:lnTo>
                    <a:pt x="2186944" y="736830"/>
                  </a:lnTo>
                  <a:lnTo>
                    <a:pt x="2206470" y="733041"/>
                  </a:lnTo>
                  <a:lnTo>
                    <a:pt x="2225996" y="729240"/>
                  </a:lnTo>
                  <a:lnTo>
                    <a:pt x="2245523" y="725424"/>
                  </a:lnTo>
                  <a:lnTo>
                    <a:pt x="2265049" y="721594"/>
                  </a:lnTo>
                  <a:lnTo>
                    <a:pt x="2284575" y="717748"/>
                  </a:lnTo>
                  <a:lnTo>
                    <a:pt x="2304102" y="713887"/>
                  </a:lnTo>
                  <a:lnTo>
                    <a:pt x="2323628" y="710010"/>
                  </a:lnTo>
                  <a:lnTo>
                    <a:pt x="2343154" y="706116"/>
                  </a:lnTo>
                  <a:lnTo>
                    <a:pt x="2362681" y="702205"/>
                  </a:lnTo>
                  <a:lnTo>
                    <a:pt x="2382207" y="698276"/>
                  </a:lnTo>
                  <a:lnTo>
                    <a:pt x="2401733" y="694330"/>
                  </a:lnTo>
                  <a:lnTo>
                    <a:pt x="2421259" y="690366"/>
                  </a:lnTo>
                  <a:lnTo>
                    <a:pt x="2440786" y="686383"/>
                  </a:lnTo>
                  <a:lnTo>
                    <a:pt x="2460312" y="682382"/>
                  </a:lnTo>
                  <a:lnTo>
                    <a:pt x="2479838" y="678363"/>
                  </a:lnTo>
                  <a:lnTo>
                    <a:pt x="2499365" y="674325"/>
                  </a:lnTo>
                  <a:lnTo>
                    <a:pt x="2518891" y="670269"/>
                  </a:lnTo>
                  <a:lnTo>
                    <a:pt x="2538417" y="666195"/>
                  </a:lnTo>
                  <a:lnTo>
                    <a:pt x="2557943" y="662103"/>
                  </a:lnTo>
                  <a:lnTo>
                    <a:pt x="2577470" y="657993"/>
                  </a:lnTo>
                  <a:lnTo>
                    <a:pt x="2596996" y="653866"/>
                  </a:lnTo>
                  <a:lnTo>
                    <a:pt x="2616522" y="649721"/>
                  </a:lnTo>
                  <a:lnTo>
                    <a:pt x="2636049" y="645560"/>
                  </a:lnTo>
                  <a:lnTo>
                    <a:pt x="2655575" y="641383"/>
                  </a:lnTo>
                  <a:lnTo>
                    <a:pt x="2675101" y="637191"/>
                  </a:lnTo>
                  <a:lnTo>
                    <a:pt x="2694627" y="632984"/>
                  </a:lnTo>
                  <a:lnTo>
                    <a:pt x="2714154" y="628762"/>
                  </a:lnTo>
                  <a:lnTo>
                    <a:pt x="2733680" y="624526"/>
                  </a:lnTo>
                  <a:lnTo>
                    <a:pt x="2753206" y="620278"/>
                  </a:lnTo>
                  <a:lnTo>
                    <a:pt x="2772733" y="616017"/>
                  </a:lnTo>
                  <a:lnTo>
                    <a:pt x="2792259" y="611745"/>
                  </a:lnTo>
                  <a:lnTo>
                    <a:pt x="2811785" y="607462"/>
                  </a:lnTo>
                  <a:lnTo>
                    <a:pt x="2831311" y="603168"/>
                  </a:lnTo>
                  <a:lnTo>
                    <a:pt x="2850838" y="598865"/>
                  </a:lnTo>
                  <a:lnTo>
                    <a:pt x="2870364" y="594553"/>
                  </a:lnTo>
                  <a:lnTo>
                    <a:pt x="2889890" y="590234"/>
                  </a:lnTo>
                  <a:lnTo>
                    <a:pt x="2909417" y="585907"/>
                  </a:lnTo>
                  <a:lnTo>
                    <a:pt x="2928943" y="581573"/>
                  </a:lnTo>
                  <a:lnTo>
                    <a:pt x="2948469" y="577234"/>
                  </a:lnTo>
                  <a:lnTo>
                    <a:pt x="2967995" y="572890"/>
                  </a:lnTo>
                  <a:lnTo>
                    <a:pt x="2987522" y="568541"/>
                  </a:lnTo>
                  <a:lnTo>
                    <a:pt x="3007048" y="564188"/>
                  </a:lnTo>
                  <a:lnTo>
                    <a:pt x="3026574" y="559832"/>
                  </a:lnTo>
                  <a:lnTo>
                    <a:pt x="3046101" y="555473"/>
                  </a:lnTo>
                  <a:lnTo>
                    <a:pt x="3065627" y="551112"/>
                  </a:lnTo>
                  <a:lnTo>
                    <a:pt x="3085153" y="546750"/>
                  </a:lnTo>
                  <a:lnTo>
                    <a:pt x="3104679" y="542388"/>
                  </a:lnTo>
                  <a:lnTo>
                    <a:pt x="3124206" y="538024"/>
                  </a:lnTo>
                  <a:lnTo>
                    <a:pt x="3143732" y="533661"/>
                  </a:lnTo>
                  <a:lnTo>
                    <a:pt x="3163258" y="529299"/>
                  </a:lnTo>
                  <a:lnTo>
                    <a:pt x="3182785" y="524938"/>
                  </a:lnTo>
                  <a:lnTo>
                    <a:pt x="3202311" y="520578"/>
                  </a:lnTo>
                  <a:lnTo>
                    <a:pt x="3221837" y="516220"/>
                  </a:lnTo>
                  <a:lnTo>
                    <a:pt x="3241364" y="511865"/>
                  </a:lnTo>
                  <a:lnTo>
                    <a:pt x="3260890" y="507513"/>
                  </a:lnTo>
                  <a:lnTo>
                    <a:pt x="3280416" y="503164"/>
                  </a:lnTo>
                  <a:lnTo>
                    <a:pt x="3299942" y="498818"/>
                  </a:lnTo>
                  <a:lnTo>
                    <a:pt x="3319469" y="494476"/>
                  </a:lnTo>
                  <a:lnTo>
                    <a:pt x="3338995" y="490139"/>
                  </a:lnTo>
                  <a:lnTo>
                    <a:pt x="3358521" y="485806"/>
                  </a:lnTo>
                  <a:lnTo>
                    <a:pt x="3378048" y="481477"/>
                  </a:lnTo>
                  <a:lnTo>
                    <a:pt x="3397574" y="477154"/>
                  </a:lnTo>
                  <a:lnTo>
                    <a:pt x="3417100" y="472837"/>
                  </a:lnTo>
                  <a:lnTo>
                    <a:pt x="3436626" y="468524"/>
                  </a:lnTo>
                  <a:lnTo>
                    <a:pt x="3456153" y="464218"/>
                  </a:lnTo>
                  <a:lnTo>
                    <a:pt x="3475679" y="459917"/>
                  </a:lnTo>
                  <a:lnTo>
                    <a:pt x="3495205" y="455623"/>
                  </a:lnTo>
                  <a:lnTo>
                    <a:pt x="3514732" y="451335"/>
                  </a:lnTo>
                  <a:lnTo>
                    <a:pt x="3534258" y="447054"/>
                  </a:lnTo>
                  <a:lnTo>
                    <a:pt x="3553784" y="442780"/>
                  </a:lnTo>
                  <a:lnTo>
                    <a:pt x="3573310" y="438512"/>
                  </a:lnTo>
                  <a:lnTo>
                    <a:pt x="3592837" y="434252"/>
                  </a:lnTo>
                  <a:lnTo>
                    <a:pt x="3612363" y="429998"/>
                  </a:lnTo>
                  <a:lnTo>
                    <a:pt x="3631889" y="425752"/>
                  </a:lnTo>
                  <a:lnTo>
                    <a:pt x="3651416" y="421514"/>
                  </a:lnTo>
                  <a:lnTo>
                    <a:pt x="3670942" y="417283"/>
                  </a:lnTo>
                  <a:lnTo>
                    <a:pt x="3690468" y="413060"/>
                  </a:lnTo>
                  <a:lnTo>
                    <a:pt x="3709994" y="408845"/>
                  </a:lnTo>
                  <a:lnTo>
                    <a:pt x="3729521" y="404637"/>
                  </a:lnTo>
                  <a:lnTo>
                    <a:pt x="3749047" y="400438"/>
                  </a:lnTo>
                  <a:lnTo>
                    <a:pt x="3768573" y="396247"/>
                  </a:lnTo>
                  <a:lnTo>
                    <a:pt x="3788100" y="392064"/>
                  </a:lnTo>
                  <a:lnTo>
                    <a:pt x="3807626" y="387889"/>
                  </a:lnTo>
                  <a:lnTo>
                    <a:pt x="3827152" y="383722"/>
                  </a:lnTo>
                  <a:lnTo>
                    <a:pt x="3846678" y="379564"/>
                  </a:lnTo>
                  <a:lnTo>
                    <a:pt x="3866205" y="375414"/>
                  </a:lnTo>
                  <a:lnTo>
                    <a:pt x="3885731" y="371272"/>
                  </a:lnTo>
                  <a:lnTo>
                    <a:pt x="3905257" y="367139"/>
                  </a:lnTo>
                  <a:lnTo>
                    <a:pt x="3924784" y="363015"/>
                  </a:lnTo>
                  <a:lnTo>
                    <a:pt x="3944310" y="358899"/>
                  </a:lnTo>
                  <a:lnTo>
                    <a:pt x="3963836" y="354792"/>
                  </a:lnTo>
                  <a:lnTo>
                    <a:pt x="3983363" y="350694"/>
                  </a:lnTo>
                  <a:lnTo>
                    <a:pt x="4002889" y="346604"/>
                  </a:lnTo>
                  <a:lnTo>
                    <a:pt x="4022415" y="342523"/>
                  </a:lnTo>
                  <a:lnTo>
                    <a:pt x="4041941" y="338450"/>
                  </a:lnTo>
                  <a:lnTo>
                    <a:pt x="4061468" y="334387"/>
                  </a:lnTo>
                  <a:lnTo>
                    <a:pt x="4080994" y="330332"/>
                  </a:lnTo>
                  <a:lnTo>
                    <a:pt x="4100520" y="326286"/>
                  </a:lnTo>
                  <a:lnTo>
                    <a:pt x="4120047" y="322249"/>
                  </a:lnTo>
                  <a:lnTo>
                    <a:pt x="4139573" y="318221"/>
                  </a:lnTo>
                  <a:lnTo>
                    <a:pt x="4159099" y="314201"/>
                  </a:lnTo>
                  <a:lnTo>
                    <a:pt x="4178625" y="310190"/>
                  </a:lnTo>
                  <a:lnTo>
                    <a:pt x="4198152" y="306189"/>
                  </a:lnTo>
                  <a:lnTo>
                    <a:pt x="4217678" y="302196"/>
                  </a:lnTo>
                  <a:lnTo>
                    <a:pt x="4237204" y="298212"/>
                  </a:lnTo>
                  <a:lnTo>
                    <a:pt x="4256731" y="294236"/>
                  </a:lnTo>
                  <a:lnTo>
                    <a:pt x="4276257" y="290270"/>
                  </a:lnTo>
                  <a:lnTo>
                    <a:pt x="4295783" y="286312"/>
                  </a:lnTo>
                  <a:lnTo>
                    <a:pt x="4315309" y="282363"/>
                  </a:lnTo>
                  <a:lnTo>
                    <a:pt x="4334836" y="278423"/>
                  </a:lnTo>
                  <a:lnTo>
                    <a:pt x="4354362" y="274492"/>
                  </a:lnTo>
                  <a:lnTo>
                    <a:pt x="4373888" y="270570"/>
                  </a:lnTo>
                  <a:lnTo>
                    <a:pt x="4393415" y="266657"/>
                  </a:lnTo>
                  <a:lnTo>
                    <a:pt x="4412941" y="262752"/>
                  </a:lnTo>
                  <a:lnTo>
                    <a:pt x="4432467" y="258856"/>
                  </a:lnTo>
                  <a:lnTo>
                    <a:pt x="4451993" y="254969"/>
                  </a:lnTo>
                  <a:lnTo>
                    <a:pt x="4471520" y="251090"/>
                  </a:lnTo>
                  <a:lnTo>
                    <a:pt x="4491046" y="247221"/>
                  </a:lnTo>
                  <a:lnTo>
                    <a:pt x="4510572" y="243360"/>
                  </a:lnTo>
                  <a:lnTo>
                    <a:pt x="4530099" y="239507"/>
                  </a:lnTo>
                  <a:lnTo>
                    <a:pt x="4549625" y="235664"/>
                  </a:lnTo>
                  <a:lnTo>
                    <a:pt x="4569151" y="231829"/>
                  </a:lnTo>
                  <a:lnTo>
                    <a:pt x="4588677" y="228003"/>
                  </a:lnTo>
                  <a:lnTo>
                    <a:pt x="4608204" y="224185"/>
                  </a:lnTo>
                  <a:lnTo>
                    <a:pt x="4627730" y="220376"/>
                  </a:lnTo>
                  <a:lnTo>
                    <a:pt x="4647256" y="216576"/>
                  </a:lnTo>
                  <a:lnTo>
                    <a:pt x="4666783" y="212784"/>
                  </a:lnTo>
                  <a:lnTo>
                    <a:pt x="4686309" y="209001"/>
                  </a:lnTo>
                  <a:lnTo>
                    <a:pt x="4705835" y="205226"/>
                  </a:lnTo>
                  <a:lnTo>
                    <a:pt x="4725362" y="201459"/>
                  </a:lnTo>
                  <a:lnTo>
                    <a:pt x="4744888" y="197702"/>
                  </a:lnTo>
                  <a:lnTo>
                    <a:pt x="4764414" y="193952"/>
                  </a:lnTo>
                  <a:lnTo>
                    <a:pt x="4783940" y="190211"/>
                  </a:lnTo>
                  <a:lnTo>
                    <a:pt x="4803467" y="186479"/>
                  </a:lnTo>
                  <a:lnTo>
                    <a:pt x="4822993" y="182755"/>
                  </a:lnTo>
                  <a:lnTo>
                    <a:pt x="4842519" y="179039"/>
                  </a:lnTo>
                  <a:lnTo>
                    <a:pt x="4862046" y="175332"/>
                  </a:lnTo>
                  <a:lnTo>
                    <a:pt x="4881572" y="171633"/>
                  </a:lnTo>
                  <a:lnTo>
                    <a:pt x="4901098" y="167942"/>
                  </a:lnTo>
                  <a:lnTo>
                    <a:pt x="4920624" y="164259"/>
                  </a:lnTo>
                  <a:lnTo>
                    <a:pt x="4940151" y="160585"/>
                  </a:lnTo>
                  <a:lnTo>
                    <a:pt x="4959677" y="156919"/>
                  </a:lnTo>
                  <a:lnTo>
                    <a:pt x="4979203" y="153261"/>
                  </a:lnTo>
                  <a:lnTo>
                    <a:pt x="4998730" y="149611"/>
                  </a:lnTo>
                  <a:lnTo>
                    <a:pt x="5018256" y="145969"/>
                  </a:lnTo>
                  <a:lnTo>
                    <a:pt x="5037782" y="142336"/>
                  </a:lnTo>
                  <a:lnTo>
                    <a:pt x="5057308" y="138710"/>
                  </a:lnTo>
                  <a:lnTo>
                    <a:pt x="5076835" y="135093"/>
                  </a:lnTo>
                  <a:lnTo>
                    <a:pt x="5096361" y="131484"/>
                  </a:lnTo>
                  <a:lnTo>
                    <a:pt x="5115887" y="127882"/>
                  </a:lnTo>
                  <a:lnTo>
                    <a:pt x="5135414" y="124289"/>
                  </a:lnTo>
                  <a:lnTo>
                    <a:pt x="5154940" y="120703"/>
                  </a:lnTo>
                  <a:lnTo>
                    <a:pt x="5174466" y="117126"/>
                  </a:lnTo>
                  <a:lnTo>
                    <a:pt x="5193992" y="113556"/>
                  </a:lnTo>
                  <a:lnTo>
                    <a:pt x="5213519" y="109994"/>
                  </a:lnTo>
                  <a:lnTo>
                    <a:pt x="5233045" y="106440"/>
                  </a:lnTo>
                  <a:lnTo>
                    <a:pt x="5252571" y="102894"/>
                  </a:lnTo>
                  <a:lnTo>
                    <a:pt x="5272098" y="99356"/>
                  </a:lnTo>
                  <a:lnTo>
                    <a:pt x="5291624" y="95825"/>
                  </a:lnTo>
                  <a:lnTo>
                    <a:pt x="5311150" y="92302"/>
                  </a:lnTo>
                  <a:lnTo>
                    <a:pt x="5330676" y="88787"/>
                  </a:lnTo>
                  <a:lnTo>
                    <a:pt x="5350203" y="85279"/>
                  </a:lnTo>
                  <a:lnTo>
                    <a:pt x="5369729" y="81779"/>
                  </a:lnTo>
                  <a:lnTo>
                    <a:pt x="5389255" y="78287"/>
                  </a:lnTo>
                  <a:lnTo>
                    <a:pt x="5408782" y="74802"/>
                  </a:lnTo>
                  <a:lnTo>
                    <a:pt x="5428308" y="71325"/>
                  </a:lnTo>
                  <a:lnTo>
                    <a:pt x="5447834" y="67855"/>
                  </a:lnTo>
                  <a:lnTo>
                    <a:pt x="5467360" y="64393"/>
                  </a:lnTo>
                  <a:lnTo>
                    <a:pt x="5486887" y="60938"/>
                  </a:lnTo>
                  <a:lnTo>
                    <a:pt x="5506413" y="57491"/>
                  </a:lnTo>
                  <a:lnTo>
                    <a:pt x="5525939" y="54051"/>
                  </a:lnTo>
                  <a:lnTo>
                    <a:pt x="5545466" y="50618"/>
                  </a:lnTo>
                  <a:lnTo>
                    <a:pt x="5564992" y="47193"/>
                  </a:lnTo>
                  <a:lnTo>
                    <a:pt x="5584518" y="43776"/>
                  </a:lnTo>
                  <a:lnTo>
                    <a:pt x="5604045" y="40365"/>
                  </a:lnTo>
                  <a:lnTo>
                    <a:pt x="5623571" y="36962"/>
                  </a:lnTo>
                  <a:lnTo>
                    <a:pt x="5643097" y="33566"/>
                  </a:lnTo>
                  <a:lnTo>
                    <a:pt x="5662623" y="30177"/>
                  </a:lnTo>
                  <a:lnTo>
                    <a:pt x="5682150" y="26796"/>
                  </a:lnTo>
                  <a:lnTo>
                    <a:pt x="5701676" y="23421"/>
                  </a:lnTo>
                  <a:lnTo>
                    <a:pt x="5721202" y="20054"/>
                  </a:lnTo>
                  <a:lnTo>
                    <a:pt x="5740729" y="16694"/>
                  </a:lnTo>
                  <a:lnTo>
                    <a:pt x="5760255" y="13341"/>
                  </a:lnTo>
                  <a:lnTo>
                    <a:pt x="5779781" y="9995"/>
                  </a:lnTo>
                  <a:lnTo>
                    <a:pt x="5799307" y="6656"/>
                  </a:lnTo>
                  <a:lnTo>
                    <a:pt x="5818834" y="3324"/>
                  </a:lnTo>
                  <a:lnTo>
                    <a:pt x="5838360" y="0"/>
                  </a:lnTo>
                  <a:lnTo>
                    <a:pt x="5838360" y="337435"/>
                  </a:lnTo>
                  <a:lnTo>
                    <a:pt x="5818834" y="339278"/>
                  </a:lnTo>
                  <a:lnTo>
                    <a:pt x="5799307" y="341125"/>
                  </a:lnTo>
                  <a:lnTo>
                    <a:pt x="5779781" y="342977"/>
                  </a:lnTo>
                  <a:lnTo>
                    <a:pt x="5760255" y="344833"/>
                  </a:lnTo>
                  <a:lnTo>
                    <a:pt x="5740729" y="346693"/>
                  </a:lnTo>
                  <a:lnTo>
                    <a:pt x="5721202" y="348557"/>
                  </a:lnTo>
                  <a:lnTo>
                    <a:pt x="5701676" y="350426"/>
                  </a:lnTo>
                  <a:lnTo>
                    <a:pt x="5682150" y="352300"/>
                  </a:lnTo>
                  <a:lnTo>
                    <a:pt x="5662623" y="354178"/>
                  </a:lnTo>
                  <a:lnTo>
                    <a:pt x="5643097" y="356060"/>
                  </a:lnTo>
                  <a:lnTo>
                    <a:pt x="5623571" y="357947"/>
                  </a:lnTo>
                  <a:lnTo>
                    <a:pt x="5604045" y="359838"/>
                  </a:lnTo>
                  <a:lnTo>
                    <a:pt x="5584518" y="361734"/>
                  </a:lnTo>
                  <a:lnTo>
                    <a:pt x="5564992" y="363635"/>
                  </a:lnTo>
                  <a:lnTo>
                    <a:pt x="5545466" y="365540"/>
                  </a:lnTo>
                  <a:lnTo>
                    <a:pt x="5525939" y="367450"/>
                  </a:lnTo>
                  <a:lnTo>
                    <a:pt x="5506413" y="369364"/>
                  </a:lnTo>
                  <a:lnTo>
                    <a:pt x="5486887" y="371283"/>
                  </a:lnTo>
                  <a:lnTo>
                    <a:pt x="5467360" y="373207"/>
                  </a:lnTo>
                  <a:lnTo>
                    <a:pt x="5447834" y="375136"/>
                  </a:lnTo>
                  <a:lnTo>
                    <a:pt x="5428308" y="377069"/>
                  </a:lnTo>
                  <a:lnTo>
                    <a:pt x="5408782" y="379007"/>
                  </a:lnTo>
                  <a:lnTo>
                    <a:pt x="5389255" y="380950"/>
                  </a:lnTo>
                  <a:lnTo>
                    <a:pt x="5369729" y="382898"/>
                  </a:lnTo>
                  <a:lnTo>
                    <a:pt x="5350203" y="384851"/>
                  </a:lnTo>
                  <a:lnTo>
                    <a:pt x="5330676" y="386809"/>
                  </a:lnTo>
                  <a:lnTo>
                    <a:pt x="5311150" y="388771"/>
                  </a:lnTo>
                  <a:lnTo>
                    <a:pt x="5291624" y="390739"/>
                  </a:lnTo>
                  <a:lnTo>
                    <a:pt x="5272098" y="392711"/>
                  </a:lnTo>
                  <a:lnTo>
                    <a:pt x="5252571" y="394689"/>
                  </a:lnTo>
                  <a:lnTo>
                    <a:pt x="5233045" y="396672"/>
                  </a:lnTo>
                  <a:lnTo>
                    <a:pt x="5213519" y="398660"/>
                  </a:lnTo>
                  <a:lnTo>
                    <a:pt x="5193992" y="400653"/>
                  </a:lnTo>
                  <a:lnTo>
                    <a:pt x="5174466" y="402651"/>
                  </a:lnTo>
                  <a:lnTo>
                    <a:pt x="5154940" y="404654"/>
                  </a:lnTo>
                  <a:lnTo>
                    <a:pt x="5135414" y="406663"/>
                  </a:lnTo>
                  <a:lnTo>
                    <a:pt x="5115887" y="408677"/>
                  </a:lnTo>
                  <a:lnTo>
                    <a:pt x="5096361" y="410696"/>
                  </a:lnTo>
                  <a:lnTo>
                    <a:pt x="5076835" y="412720"/>
                  </a:lnTo>
                  <a:lnTo>
                    <a:pt x="5057308" y="414750"/>
                  </a:lnTo>
                  <a:lnTo>
                    <a:pt x="5037782" y="416785"/>
                  </a:lnTo>
                  <a:lnTo>
                    <a:pt x="5018256" y="418826"/>
                  </a:lnTo>
                  <a:lnTo>
                    <a:pt x="4998730" y="420873"/>
                  </a:lnTo>
                  <a:lnTo>
                    <a:pt x="4979203" y="422924"/>
                  </a:lnTo>
                  <a:lnTo>
                    <a:pt x="4959677" y="424982"/>
                  </a:lnTo>
                  <a:lnTo>
                    <a:pt x="4940151" y="427045"/>
                  </a:lnTo>
                  <a:lnTo>
                    <a:pt x="4920624" y="429113"/>
                  </a:lnTo>
                  <a:lnTo>
                    <a:pt x="4901098" y="431188"/>
                  </a:lnTo>
                  <a:lnTo>
                    <a:pt x="4881572" y="433268"/>
                  </a:lnTo>
                  <a:lnTo>
                    <a:pt x="4862046" y="435354"/>
                  </a:lnTo>
                  <a:lnTo>
                    <a:pt x="4842519" y="437446"/>
                  </a:lnTo>
                  <a:lnTo>
                    <a:pt x="4822993" y="439543"/>
                  </a:lnTo>
                  <a:lnTo>
                    <a:pt x="4803467" y="441647"/>
                  </a:lnTo>
                  <a:lnTo>
                    <a:pt x="4783940" y="443756"/>
                  </a:lnTo>
                  <a:lnTo>
                    <a:pt x="4764414" y="445872"/>
                  </a:lnTo>
                  <a:lnTo>
                    <a:pt x="4744888" y="447993"/>
                  </a:lnTo>
                  <a:lnTo>
                    <a:pt x="4725362" y="450121"/>
                  </a:lnTo>
                  <a:lnTo>
                    <a:pt x="4705835" y="452254"/>
                  </a:lnTo>
                  <a:lnTo>
                    <a:pt x="4686309" y="454394"/>
                  </a:lnTo>
                  <a:lnTo>
                    <a:pt x="4666783" y="456541"/>
                  </a:lnTo>
                  <a:lnTo>
                    <a:pt x="4647256" y="458693"/>
                  </a:lnTo>
                  <a:lnTo>
                    <a:pt x="4627730" y="460852"/>
                  </a:lnTo>
                  <a:lnTo>
                    <a:pt x="4608204" y="463017"/>
                  </a:lnTo>
                  <a:lnTo>
                    <a:pt x="4588677" y="465189"/>
                  </a:lnTo>
                  <a:lnTo>
                    <a:pt x="4569151" y="467367"/>
                  </a:lnTo>
                  <a:lnTo>
                    <a:pt x="4549625" y="469552"/>
                  </a:lnTo>
                  <a:lnTo>
                    <a:pt x="4530099" y="471744"/>
                  </a:lnTo>
                  <a:lnTo>
                    <a:pt x="4510572" y="473942"/>
                  </a:lnTo>
                  <a:lnTo>
                    <a:pt x="4491046" y="476147"/>
                  </a:lnTo>
                  <a:lnTo>
                    <a:pt x="4471520" y="478359"/>
                  </a:lnTo>
                  <a:lnTo>
                    <a:pt x="4451993" y="480577"/>
                  </a:lnTo>
                  <a:lnTo>
                    <a:pt x="4432467" y="482803"/>
                  </a:lnTo>
                  <a:lnTo>
                    <a:pt x="4412941" y="485035"/>
                  </a:lnTo>
                  <a:lnTo>
                    <a:pt x="4393415" y="487275"/>
                  </a:lnTo>
                  <a:lnTo>
                    <a:pt x="4373888" y="489522"/>
                  </a:lnTo>
                  <a:lnTo>
                    <a:pt x="4354362" y="491776"/>
                  </a:lnTo>
                  <a:lnTo>
                    <a:pt x="4334836" y="494037"/>
                  </a:lnTo>
                  <a:lnTo>
                    <a:pt x="4315309" y="496306"/>
                  </a:lnTo>
                  <a:lnTo>
                    <a:pt x="4295783" y="498582"/>
                  </a:lnTo>
                  <a:lnTo>
                    <a:pt x="4276257" y="500866"/>
                  </a:lnTo>
                  <a:lnTo>
                    <a:pt x="4256731" y="503158"/>
                  </a:lnTo>
                  <a:lnTo>
                    <a:pt x="4237204" y="505457"/>
                  </a:lnTo>
                  <a:lnTo>
                    <a:pt x="4217678" y="507764"/>
                  </a:lnTo>
                  <a:lnTo>
                    <a:pt x="4198152" y="510078"/>
                  </a:lnTo>
                  <a:lnTo>
                    <a:pt x="4178625" y="512401"/>
                  </a:lnTo>
                  <a:lnTo>
                    <a:pt x="4159099" y="514732"/>
                  </a:lnTo>
                  <a:lnTo>
                    <a:pt x="4139573" y="517071"/>
                  </a:lnTo>
                  <a:lnTo>
                    <a:pt x="4120047" y="519418"/>
                  </a:lnTo>
                  <a:lnTo>
                    <a:pt x="4100520" y="521773"/>
                  </a:lnTo>
                  <a:lnTo>
                    <a:pt x="4080994" y="524137"/>
                  </a:lnTo>
                  <a:lnTo>
                    <a:pt x="4061468" y="526510"/>
                  </a:lnTo>
                  <a:lnTo>
                    <a:pt x="4041941" y="528891"/>
                  </a:lnTo>
                  <a:lnTo>
                    <a:pt x="4022415" y="531281"/>
                  </a:lnTo>
                  <a:lnTo>
                    <a:pt x="4002889" y="533680"/>
                  </a:lnTo>
                  <a:lnTo>
                    <a:pt x="3983363" y="536088"/>
                  </a:lnTo>
                  <a:lnTo>
                    <a:pt x="3963836" y="538505"/>
                  </a:lnTo>
                  <a:lnTo>
                    <a:pt x="3944310" y="540931"/>
                  </a:lnTo>
                  <a:lnTo>
                    <a:pt x="3924784" y="543367"/>
                  </a:lnTo>
                  <a:lnTo>
                    <a:pt x="3905257" y="545812"/>
                  </a:lnTo>
                  <a:lnTo>
                    <a:pt x="3885731" y="548267"/>
                  </a:lnTo>
                  <a:lnTo>
                    <a:pt x="3866205" y="550732"/>
                  </a:lnTo>
                  <a:lnTo>
                    <a:pt x="3846678" y="553207"/>
                  </a:lnTo>
                  <a:lnTo>
                    <a:pt x="3827152" y="555691"/>
                  </a:lnTo>
                  <a:lnTo>
                    <a:pt x="3807626" y="558187"/>
                  </a:lnTo>
                  <a:lnTo>
                    <a:pt x="3788100" y="560692"/>
                  </a:lnTo>
                  <a:lnTo>
                    <a:pt x="3768573" y="563208"/>
                  </a:lnTo>
                  <a:lnTo>
                    <a:pt x="3749047" y="565736"/>
                  </a:lnTo>
                  <a:lnTo>
                    <a:pt x="3729521" y="568274"/>
                  </a:lnTo>
                  <a:lnTo>
                    <a:pt x="3709994" y="570823"/>
                  </a:lnTo>
                  <a:lnTo>
                    <a:pt x="3690468" y="573383"/>
                  </a:lnTo>
                  <a:lnTo>
                    <a:pt x="3670942" y="575956"/>
                  </a:lnTo>
                  <a:lnTo>
                    <a:pt x="3651416" y="578540"/>
                  </a:lnTo>
                  <a:lnTo>
                    <a:pt x="3631889" y="581136"/>
                  </a:lnTo>
                  <a:lnTo>
                    <a:pt x="3612363" y="583744"/>
                  </a:lnTo>
                  <a:lnTo>
                    <a:pt x="3592837" y="586365"/>
                  </a:lnTo>
                  <a:lnTo>
                    <a:pt x="3573310" y="588999"/>
                  </a:lnTo>
                  <a:lnTo>
                    <a:pt x="3553784" y="591645"/>
                  </a:lnTo>
                  <a:lnTo>
                    <a:pt x="3534258" y="594305"/>
                  </a:lnTo>
                  <a:lnTo>
                    <a:pt x="3514732" y="596978"/>
                  </a:lnTo>
                  <a:lnTo>
                    <a:pt x="3495205" y="599666"/>
                  </a:lnTo>
                  <a:lnTo>
                    <a:pt x="3475679" y="602367"/>
                  </a:lnTo>
                  <a:lnTo>
                    <a:pt x="3456153" y="605083"/>
                  </a:lnTo>
                  <a:lnTo>
                    <a:pt x="3436626" y="607814"/>
                  </a:lnTo>
                  <a:lnTo>
                    <a:pt x="3417100" y="610559"/>
                  </a:lnTo>
                  <a:lnTo>
                    <a:pt x="3397574" y="613321"/>
                  </a:lnTo>
                  <a:lnTo>
                    <a:pt x="3378048" y="616098"/>
                  </a:lnTo>
                  <a:lnTo>
                    <a:pt x="3358521" y="618891"/>
                  </a:lnTo>
                  <a:lnTo>
                    <a:pt x="3338995" y="621701"/>
                  </a:lnTo>
                  <a:lnTo>
                    <a:pt x="3319469" y="624528"/>
                  </a:lnTo>
                  <a:lnTo>
                    <a:pt x="3299942" y="627373"/>
                  </a:lnTo>
                  <a:lnTo>
                    <a:pt x="3280416" y="630235"/>
                  </a:lnTo>
                  <a:lnTo>
                    <a:pt x="3260890" y="633116"/>
                  </a:lnTo>
                  <a:lnTo>
                    <a:pt x="3241364" y="636016"/>
                  </a:lnTo>
                  <a:lnTo>
                    <a:pt x="3221837" y="638935"/>
                  </a:lnTo>
                  <a:lnTo>
                    <a:pt x="3202311" y="641874"/>
                  </a:lnTo>
                  <a:lnTo>
                    <a:pt x="3182785" y="644834"/>
                  </a:lnTo>
                  <a:lnTo>
                    <a:pt x="3163258" y="647814"/>
                  </a:lnTo>
                  <a:lnTo>
                    <a:pt x="3143732" y="650817"/>
                  </a:lnTo>
                  <a:lnTo>
                    <a:pt x="3124206" y="653841"/>
                  </a:lnTo>
                  <a:lnTo>
                    <a:pt x="3104679" y="656889"/>
                  </a:lnTo>
                  <a:lnTo>
                    <a:pt x="3085153" y="659959"/>
                  </a:lnTo>
                  <a:lnTo>
                    <a:pt x="3065627" y="663055"/>
                  </a:lnTo>
                  <a:lnTo>
                    <a:pt x="3046101" y="666175"/>
                  </a:lnTo>
                  <a:lnTo>
                    <a:pt x="3026574" y="669321"/>
                  </a:lnTo>
                  <a:lnTo>
                    <a:pt x="3007048" y="672493"/>
                  </a:lnTo>
                  <a:lnTo>
                    <a:pt x="2987522" y="675692"/>
                  </a:lnTo>
                  <a:lnTo>
                    <a:pt x="2967995" y="678919"/>
                  </a:lnTo>
                  <a:lnTo>
                    <a:pt x="2948469" y="682175"/>
                  </a:lnTo>
                  <a:lnTo>
                    <a:pt x="2928943" y="685461"/>
                  </a:lnTo>
                  <a:lnTo>
                    <a:pt x="2909417" y="688777"/>
                  </a:lnTo>
                  <a:lnTo>
                    <a:pt x="2889890" y="692124"/>
                  </a:lnTo>
                  <a:lnTo>
                    <a:pt x="2870364" y="695504"/>
                  </a:lnTo>
                  <a:lnTo>
                    <a:pt x="2850838" y="698916"/>
                  </a:lnTo>
                  <a:lnTo>
                    <a:pt x="2831311" y="702363"/>
                  </a:lnTo>
                  <a:lnTo>
                    <a:pt x="2811785" y="705844"/>
                  </a:lnTo>
                  <a:lnTo>
                    <a:pt x="2792259" y="709361"/>
                  </a:lnTo>
                  <a:lnTo>
                    <a:pt x="2772733" y="712915"/>
                  </a:lnTo>
                  <a:lnTo>
                    <a:pt x="2753206" y="716506"/>
                  </a:lnTo>
                  <a:lnTo>
                    <a:pt x="2733680" y="720135"/>
                  </a:lnTo>
                  <a:lnTo>
                    <a:pt x="2714154" y="723804"/>
                  </a:lnTo>
                  <a:lnTo>
                    <a:pt x="2694627" y="727513"/>
                  </a:lnTo>
                  <a:lnTo>
                    <a:pt x="2675101" y="731263"/>
                  </a:lnTo>
                  <a:lnTo>
                    <a:pt x="2655575" y="735055"/>
                  </a:lnTo>
                  <a:lnTo>
                    <a:pt x="2636049" y="738889"/>
                  </a:lnTo>
                  <a:lnTo>
                    <a:pt x="2616522" y="742766"/>
                  </a:lnTo>
                  <a:lnTo>
                    <a:pt x="2596996" y="746687"/>
                  </a:lnTo>
                  <a:lnTo>
                    <a:pt x="2577470" y="750653"/>
                  </a:lnTo>
                  <a:lnTo>
                    <a:pt x="2557943" y="754663"/>
                  </a:lnTo>
                  <a:lnTo>
                    <a:pt x="2538417" y="758720"/>
                  </a:lnTo>
                  <a:lnTo>
                    <a:pt x="2518891" y="762822"/>
                  </a:lnTo>
                  <a:lnTo>
                    <a:pt x="2499365" y="766971"/>
                  </a:lnTo>
                  <a:lnTo>
                    <a:pt x="2479838" y="771166"/>
                  </a:lnTo>
                  <a:lnTo>
                    <a:pt x="2460312" y="775409"/>
                  </a:lnTo>
                  <a:lnTo>
                    <a:pt x="2440786" y="779699"/>
                  </a:lnTo>
                  <a:lnTo>
                    <a:pt x="2421259" y="784036"/>
                  </a:lnTo>
                  <a:lnTo>
                    <a:pt x="2401733" y="788421"/>
                  </a:lnTo>
                  <a:lnTo>
                    <a:pt x="2382207" y="792853"/>
                  </a:lnTo>
                  <a:lnTo>
                    <a:pt x="2362681" y="797333"/>
                  </a:lnTo>
                  <a:lnTo>
                    <a:pt x="2343154" y="801860"/>
                  </a:lnTo>
                  <a:lnTo>
                    <a:pt x="2323628" y="806435"/>
                  </a:lnTo>
                  <a:lnTo>
                    <a:pt x="2304102" y="811056"/>
                  </a:lnTo>
                  <a:lnTo>
                    <a:pt x="2284575" y="815724"/>
                  </a:lnTo>
                  <a:lnTo>
                    <a:pt x="2265049" y="820439"/>
                  </a:lnTo>
                  <a:lnTo>
                    <a:pt x="2245523" y="825199"/>
                  </a:lnTo>
                  <a:lnTo>
                    <a:pt x="2225996" y="830006"/>
                  </a:lnTo>
                  <a:lnTo>
                    <a:pt x="2206470" y="834857"/>
                  </a:lnTo>
                  <a:lnTo>
                    <a:pt x="2186944" y="839754"/>
                  </a:lnTo>
                  <a:lnTo>
                    <a:pt x="2167418" y="844695"/>
                  </a:lnTo>
                  <a:lnTo>
                    <a:pt x="2147891" y="849680"/>
                  </a:lnTo>
                  <a:lnTo>
                    <a:pt x="2128365" y="854709"/>
                  </a:lnTo>
                  <a:lnTo>
                    <a:pt x="2108839" y="859781"/>
                  </a:lnTo>
                  <a:lnTo>
                    <a:pt x="2089312" y="864895"/>
                  </a:lnTo>
                  <a:lnTo>
                    <a:pt x="2069786" y="870051"/>
                  </a:lnTo>
                  <a:lnTo>
                    <a:pt x="2050260" y="875250"/>
                  </a:lnTo>
                  <a:lnTo>
                    <a:pt x="2030734" y="880489"/>
                  </a:lnTo>
                  <a:lnTo>
                    <a:pt x="2011207" y="885768"/>
                  </a:lnTo>
                  <a:lnTo>
                    <a:pt x="1991681" y="891088"/>
                  </a:lnTo>
                  <a:lnTo>
                    <a:pt x="1972155" y="896448"/>
                  </a:lnTo>
                  <a:lnTo>
                    <a:pt x="1952628" y="901847"/>
                  </a:lnTo>
                  <a:lnTo>
                    <a:pt x="1933102" y="907285"/>
                  </a:lnTo>
                  <a:lnTo>
                    <a:pt x="1913576" y="912762"/>
                  </a:lnTo>
                  <a:lnTo>
                    <a:pt x="1894050" y="918276"/>
                  </a:lnTo>
                  <a:lnTo>
                    <a:pt x="1874523" y="923828"/>
                  </a:lnTo>
                  <a:lnTo>
                    <a:pt x="1854997" y="929418"/>
                  </a:lnTo>
                  <a:lnTo>
                    <a:pt x="1835471" y="935044"/>
                  </a:lnTo>
                  <a:lnTo>
                    <a:pt x="1815944" y="940708"/>
                  </a:lnTo>
                  <a:lnTo>
                    <a:pt x="1796418" y="946407"/>
                  </a:lnTo>
                  <a:lnTo>
                    <a:pt x="1776892" y="952143"/>
                  </a:lnTo>
                  <a:lnTo>
                    <a:pt x="1757366" y="957915"/>
                  </a:lnTo>
                  <a:lnTo>
                    <a:pt x="1737839" y="963722"/>
                  </a:lnTo>
                  <a:lnTo>
                    <a:pt x="1718313" y="969565"/>
                  </a:lnTo>
                  <a:lnTo>
                    <a:pt x="1698787" y="975443"/>
                  </a:lnTo>
                  <a:lnTo>
                    <a:pt x="1679260" y="981355"/>
                  </a:lnTo>
                  <a:lnTo>
                    <a:pt x="1659734" y="987303"/>
                  </a:lnTo>
                  <a:lnTo>
                    <a:pt x="1640208" y="993285"/>
                  </a:lnTo>
                  <a:lnTo>
                    <a:pt x="1620682" y="999302"/>
                  </a:lnTo>
                  <a:lnTo>
                    <a:pt x="1601155" y="1005353"/>
                  </a:lnTo>
                  <a:lnTo>
                    <a:pt x="1581629" y="1011439"/>
                  </a:lnTo>
                  <a:lnTo>
                    <a:pt x="1562103" y="1017559"/>
                  </a:lnTo>
                  <a:lnTo>
                    <a:pt x="1542576" y="1023712"/>
                  </a:lnTo>
                  <a:lnTo>
                    <a:pt x="1523050" y="1029900"/>
                  </a:lnTo>
                  <a:lnTo>
                    <a:pt x="1503524" y="1036122"/>
                  </a:lnTo>
                  <a:lnTo>
                    <a:pt x="1483997" y="1042378"/>
                  </a:lnTo>
                  <a:lnTo>
                    <a:pt x="1464471" y="1048668"/>
                  </a:lnTo>
                  <a:lnTo>
                    <a:pt x="1444945" y="1054992"/>
                  </a:lnTo>
                  <a:lnTo>
                    <a:pt x="1425419" y="1061350"/>
                  </a:lnTo>
                  <a:lnTo>
                    <a:pt x="1405892" y="1067742"/>
                  </a:lnTo>
                  <a:lnTo>
                    <a:pt x="1386366" y="1074168"/>
                  </a:lnTo>
                  <a:lnTo>
                    <a:pt x="1366840" y="1080628"/>
                  </a:lnTo>
                  <a:lnTo>
                    <a:pt x="1347313" y="1087122"/>
                  </a:lnTo>
                  <a:lnTo>
                    <a:pt x="1327787" y="1093651"/>
                  </a:lnTo>
                  <a:lnTo>
                    <a:pt x="1308261" y="1100213"/>
                  </a:lnTo>
                  <a:lnTo>
                    <a:pt x="1288735" y="1106810"/>
                  </a:lnTo>
                  <a:lnTo>
                    <a:pt x="1269208" y="1113442"/>
                  </a:lnTo>
                  <a:lnTo>
                    <a:pt x="1249682" y="1120108"/>
                  </a:lnTo>
                  <a:lnTo>
                    <a:pt x="1230156" y="1126809"/>
                  </a:lnTo>
                  <a:lnTo>
                    <a:pt x="1210629" y="1133545"/>
                  </a:lnTo>
                  <a:lnTo>
                    <a:pt x="1191103" y="1140316"/>
                  </a:lnTo>
                  <a:lnTo>
                    <a:pt x="1171577" y="1147122"/>
                  </a:lnTo>
                  <a:lnTo>
                    <a:pt x="1152051" y="1153963"/>
                  </a:lnTo>
                  <a:lnTo>
                    <a:pt x="1132524" y="1160839"/>
                  </a:lnTo>
                  <a:lnTo>
                    <a:pt x="1112998" y="1167752"/>
                  </a:lnTo>
                  <a:lnTo>
                    <a:pt x="1093472" y="1174700"/>
                  </a:lnTo>
                  <a:lnTo>
                    <a:pt x="1073945" y="1181684"/>
                  </a:lnTo>
                  <a:lnTo>
                    <a:pt x="1054419" y="1188704"/>
                  </a:lnTo>
                  <a:lnTo>
                    <a:pt x="1034893" y="1195761"/>
                  </a:lnTo>
                  <a:lnTo>
                    <a:pt x="1015367" y="1202854"/>
                  </a:lnTo>
                  <a:lnTo>
                    <a:pt x="995840" y="1209985"/>
                  </a:lnTo>
                  <a:lnTo>
                    <a:pt x="976314" y="1217152"/>
                  </a:lnTo>
                  <a:lnTo>
                    <a:pt x="956788" y="1224357"/>
                  </a:lnTo>
                  <a:lnTo>
                    <a:pt x="937261" y="1231599"/>
                  </a:lnTo>
                  <a:lnTo>
                    <a:pt x="917735" y="1238879"/>
                  </a:lnTo>
                  <a:lnTo>
                    <a:pt x="898209" y="1246198"/>
                  </a:lnTo>
                  <a:lnTo>
                    <a:pt x="878683" y="1253555"/>
                  </a:lnTo>
                  <a:lnTo>
                    <a:pt x="859156" y="1260950"/>
                  </a:lnTo>
                  <a:lnTo>
                    <a:pt x="839630" y="1268384"/>
                  </a:lnTo>
                  <a:lnTo>
                    <a:pt x="820104" y="1275858"/>
                  </a:lnTo>
                  <a:lnTo>
                    <a:pt x="800577" y="1283371"/>
                  </a:lnTo>
                  <a:lnTo>
                    <a:pt x="781051" y="1290924"/>
                  </a:lnTo>
                  <a:lnTo>
                    <a:pt x="761525" y="1298518"/>
                  </a:lnTo>
                  <a:lnTo>
                    <a:pt x="741998" y="1306151"/>
                  </a:lnTo>
                  <a:lnTo>
                    <a:pt x="722472" y="1313826"/>
                  </a:lnTo>
                  <a:lnTo>
                    <a:pt x="702946" y="1321542"/>
                  </a:lnTo>
                  <a:lnTo>
                    <a:pt x="683420" y="1329299"/>
                  </a:lnTo>
                  <a:lnTo>
                    <a:pt x="663893" y="1337099"/>
                  </a:lnTo>
                  <a:lnTo>
                    <a:pt x="644367" y="1344940"/>
                  </a:lnTo>
                  <a:lnTo>
                    <a:pt x="624841" y="1352825"/>
                  </a:lnTo>
                  <a:lnTo>
                    <a:pt x="605314" y="1360752"/>
                  </a:lnTo>
                  <a:lnTo>
                    <a:pt x="585788" y="1368723"/>
                  </a:lnTo>
                  <a:lnTo>
                    <a:pt x="566262" y="1376738"/>
                  </a:lnTo>
                  <a:lnTo>
                    <a:pt x="546736" y="1384796"/>
                  </a:lnTo>
                  <a:lnTo>
                    <a:pt x="527209" y="1392900"/>
                  </a:lnTo>
                  <a:lnTo>
                    <a:pt x="507683" y="1401049"/>
                  </a:lnTo>
                  <a:lnTo>
                    <a:pt x="488157" y="1409243"/>
                  </a:lnTo>
                  <a:lnTo>
                    <a:pt x="468630" y="1417483"/>
                  </a:lnTo>
                  <a:lnTo>
                    <a:pt x="449104" y="1425769"/>
                  </a:lnTo>
                  <a:lnTo>
                    <a:pt x="429578" y="1434103"/>
                  </a:lnTo>
                  <a:lnTo>
                    <a:pt x="410052" y="1442483"/>
                  </a:lnTo>
                  <a:lnTo>
                    <a:pt x="390525" y="1450912"/>
                  </a:lnTo>
                  <a:lnTo>
                    <a:pt x="370999" y="1459389"/>
                  </a:lnTo>
                  <a:lnTo>
                    <a:pt x="351473" y="1467914"/>
                  </a:lnTo>
                  <a:lnTo>
                    <a:pt x="331946" y="1476489"/>
                  </a:lnTo>
                  <a:lnTo>
                    <a:pt x="312420" y="1485114"/>
                  </a:lnTo>
                  <a:lnTo>
                    <a:pt x="292894" y="1493789"/>
                  </a:lnTo>
                  <a:lnTo>
                    <a:pt x="273368" y="1502515"/>
                  </a:lnTo>
                  <a:lnTo>
                    <a:pt x="253841" y="1511293"/>
                  </a:lnTo>
                  <a:lnTo>
                    <a:pt x="234315" y="1520122"/>
                  </a:lnTo>
                  <a:lnTo>
                    <a:pt x="214789" y="1529004"/>
                  </a:lnTo>
                  <a:lnTo>
                    <a:pt x="195262" y="1537940"/>
                  </a:lnTo>
                  <a:lnTo>
                    <a:pt x="175736" y="1546929"/>
                  </a:lnTo>
                  <a:lnTo>
                    <a:pt x="156210" y="1555972"/>
                  </a:lnTo>
                  <a:lnTo>
                    <a:pt x="136684" y="1565070"/>
                  </a:lnTo>
                  <a:lnTo>
                    <a:pt x="117157" y="1574224"/>
                  </a:lnTo>
                  <a:lnTo>
                    <a:pt x="97631" y="1583434"/>
                  </a:lnTo>
                  <a:lnTo>
                    <a:pt x="78105" y="1592701"/>
                  </a:lnTo>
                  <a:lnTo>
                    <a:pt x="58578" y="1602025"/>
                  </a:lnTo>
                  <a:lnTo>
                    <a:pt x="39052" y="1611408"/>
                  </a:lnTo>
                  <a:lnTo>
                    <a:pt x="19526" y="1620850"/>
                  </a:lnTo>
                  <a:lnTo>
                    <a:pt x="0" y="1630351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14677" y="38808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5040450" y="29375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5903405" y="31318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5872732" y="31657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745029" y="34332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4679166" y="30177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162845" y="35117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601695" y="35263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98061" y="31713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752012" y="34857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5668348" y="36477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4409603" y="38286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960725" y="38502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3523939" y="37778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3632177" y="38214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3959251" y="38405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4050973" y="40393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3319556" y="442008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3130803" y="43322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615861" y="45393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7344709" y="41224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6141115" y="37600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5207379" y="44836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5520295" y="29003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6087734" y="35960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5938501" y="30401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6069743" y="41200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5329183" y="35184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5453052" y="29714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6072397" y="34320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5990113" y="38450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5423560" y="49218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5650653" y="29791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7051258" y="30176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5529438" y="46090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6159696" y="28194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715832" y="35450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7441445" y="33110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108578" y="36014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5777471" y="28967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5499356" y="30859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6141705" y="36644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867034" y="32284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7061580" y="27981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504959" y="33596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5772162" y="34938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6315712" y="38030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5149868" y="28835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6016066" y="37456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7800370" y="29310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5469863" y="28590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752697" y="40022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5934077" y="29385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6129023" y="35419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6120470" y="42590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6517736" y="44190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5505254" y="39341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7417851" y="34212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5634727" y="30869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5479891" y="32651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5504074" y="33351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6138166" y="35163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484904" y="35501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759481" y="34758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5382270" y="39166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4981760" y="35165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5570433" y="33023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5724384" y="38270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6472612" y="30102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5916086" y="33506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5241000" y="33585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5633547" y="32409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445089" y="39771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5280225" y="33834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5454822" y="40013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5571908" y="33720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6211898" y="31278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5032487" y="22736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5642100" y="36999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5906944" y="35956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7009083" y="35101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6039956" y="27839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5839701" y="37926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5317386" y="40732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5194402" y="37233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5851498" y="34326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5750928" y="34084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6114867" y="30800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504959" y="35367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5276981" y="31465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5264299" y="40921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5115362" y="36714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5751518" y="39353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5442435" y="34104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768918" y="33354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5898096" y="27392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5173757" y="33452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5264299" y="27430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6424539" y="29698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8454222" y="49571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5909598" y="38590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5253387" y="40819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5459246" y="50611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5260170" y="32751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5821415" y="30176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6671393" y="34650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6006629" y="33668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6110148" y="22176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5519706" y="35900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921005" y="35614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245719" y="31852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5375782" y="41166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6205409" y="34045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6077706" y="30628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5734412" y="36313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7011443" y="34240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816401" y="37297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41630" y="43466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081445" y="38061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234217" y="30500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621455" y="33567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4850813" y="30061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6437811" y="33246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454232" y="33597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28593" y="37609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6385904" y="38159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4681525" y="32726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4869983" y="44224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36496" y="29721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655667" y="32702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428278" y="27260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677491" y="28831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7304010" y="44423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744049" y="38049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877156" y="27469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500535" y="3305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6138756" y="34020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5798116" y="37020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5545364" y="32707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517441" y="36534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5481660" y="37078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5702855" y="34428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7431713" y="38009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6" name="pt176"/>
            <p:cNvSpPr/>
            <p:nvPr/>
          </p:nvSpPr>
          <p:spPr>
            <a:xfrm>
              <a:off x="5553622" y="39199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7" name="pt177"/>
            <p:cNvSpPr/>
            <p:nvPr/>
          </p:nvSpPr>
          <p:spPr>
            <a:xfrm>
              <a:off x="4837836" y="46600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8" name="pt178"/>
            <p:cNvSpPr/>
            <p:nvPr/>
          </p:nvSpPr>
          <p:spPr>
            <a:xfrm>
              <a:off x="7591268" y="24507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79" name="pt179"/>
            <p:cNvSpPr/>
            <p:nvPr/>
          </p:nvSpPr>
          <p:spPr>
            <a:xfrm>
              <a:off x="5779241" y="35670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4913042" y="44812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4886794" y="42136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2" name="pt182"/>
            <p:cNvSpPr/>
            <p:nvPr/>
          </p:nvSpPr>
          <p:spPr>
            <a:xfrm>
              <a:off x="4930443" y="33650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3" name="pt183"/>
            <p:cNvSpPr/>
            <p:nvPr/>
          </p:nvSpPr>
          <p:spPr>
            <a:xfrm>
              <a:off x="5374012" y="36916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4" name="pt184"/>
            <p:cNvSpPr/>
            <p:nvPr/>
          </p:nvSpPr>
          <p:spPr>
            <a:xfrm>
              <a:off x="4972027" y="36081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5" name="pt185"/>
            <p:cNvSpPr/>
            <p:nvPr/>
          </p:nvSpPr>
          <p:spPr>
            <a:xfrm>
              <a:off x="5637971" y="34768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6" name="pt186"/>
            <p:cNvSpPr/>
            <p:nvPr/>
          </p:nvSpPr>
          <p:spPr>
            <a:xfrm>
              <a:off x="4800380" y="33174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7" name="pt187"/>
            <p:cNvSpPr/>
            <p:nvPr/>
          </p:nvSpPr>
          <p:spPr>
            <a:xfrm>
              <a:off x="5490803" y="35713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8" name="pt188"/>
            <p:cNvSpPr/>
            <p:nvPr/>
          </p:nvSpPr>
          <p:spPr>
            <a:xfrm>
              <a:off x="6244045" y="32157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89" name="pt189"/>
            <p:cNvSpPr/>
            <p:nvPr/>
          </p:nvSpPr>
          <p:spPr>
            <a:xfrm>
              <a:off x="4975567" y="32307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0" name="pt190"/>
            <p:cNvSpPr/>
            <p:nvPr/>
          </p:nvSpPr>
          <p:spPr>
            <a:xfrm>
              <a:off x="6189483" y="27145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1" name="pt191"/>
            <p:cNvSpPr/>
            <p:nvPr/>
          </p:nvSpPr>
          <p:spPr>
            <a:xfrm>
              <a:off x="6099826" y="26734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2" name="pt192"/>
            <p:cNvSpPr/>
            <p:nvPr/>
          </p:nvSpPr>
          <p:spPr>
            <a:xfrm>
              <a:off x="5517936" y="35748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3" name="pt193"/>
            <p:cNvSpPr/>
            <p:nvPr/>
          </p:nvSpPr>
          <p:spPr>
            <a:xfrm>
              <a:off x="4989428" y="36018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4" name="pt194"/>
            <p:cNvSpPr/>
            <p:nvPr/>
          </p:nvSpPr>
          <p:spPr>
            <a:xfrm>
              <a:off x="5182310" y="36353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5" name="pt195"/>
            <p:cNvSpPr/>
            <p:nvPr/>
          </p:nvSpPr>
          <p:spPr>
            <a:xfrm>
              <a:off x="4988838" y="33071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6" name="pt196"/>
            <p:cNvSpPr/>
            <p:nvPr/>
          </p:nvSpPr>
          <p:spPr>
            <a:xfrm>
              <a:off x="6723300" y="29604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7" name="pt197"/>
            <p:cNvSpPr/>
            <p:nvPr/>
          </p:nvSpPr>
          <p:spPr>
            <a:xfrm>
              <a:off x="6311288" y="37430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8" name="pt198"/>
            <p:cNvSpPr/>
            <p:nvPr/>
          </p:nvSpPr>
          <p:spPr>
            <a:xfrm>
              <a:off x="5389938" y="25461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199" name="pt199"/>
            <p:cNvSpPr/>
            <p:nvPr/>
          </p:nvSpPr>
          <p:spPr>
            <a:xfrm>
              <a:off x="5083215" y="40236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0" name="pt200"/>
            <p:cNvSpPr/>
            <p:nvPr/>
          </p:nvSpPr>
          <p:spPr>
            <a:xfrm>
              <a:off x="5820235" y="37076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1" name="pt201"/>
            <p:cNvSpPr/>
            <p:nvPr/>
          </p:nvSpPr>
          <p:spPr>
            <a:xfrm>
              <a:off x="6277371" y="37135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2" name="pt202"/>
            <p:cNvSpPr/>
            <p:nvPr/>
          </p:nvSpPr>
          <p:spPr>
            <a:xfrm>
              <a:off x="5458066" y="40096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3" name="pt203"/>
            <p:cNvSpPr/>
            <p:nvPr/>
          </p:nvSpPr>
          <p:spPr>
            <a:xfrm>
              <a:off x="5884824" y="31217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4" name="pt204"/>
            <p:cNvSpPr/>
            <p:nvPr/>
          </p:nvSpPr>
          <p:spPr>
            <a:xfrm>
              <a:off x="4972617" y="30114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5" name="pt205"/>
            <p:cNvSpPr/>
            <p:nvPr/>
          </p:nvSpPr>
          <p:spPr>
            <a:xfrm>
              <a:off x="5024819" y="35339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6" name="pt206"/>
            <p:cNvSpPr/>
            <p:nvPr/>
          </p:nvSpPr>
          <p:spPr>
            <a:xfrm>
              <a:off x="5441255" y="32460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7" name="pt207"/>
            <p:cNvSpPr/>
            <p:nvPr/>
          </p:nvSpPr>
          <p:spPr>
            <a:xfrm>
              <a:off x="5156946" y="30640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8" name="pt208"/>
            <p:cNvSpPr/>
            <p:nvPr/>
          </p:nvSpPr>
          <p:spPr>
            <a:xfrm>
              <a:off x="5433882" y="37636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09" name="pt209"/>
            <p:cNvSpPr/>
            <p:nvPr/>
          </p:nvSpPr>
          <p:spPr>
            <a:xfrm>
              <a:off x="5524424" y="40208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0" name="pt210"/>
            <p:cNvSpPr/>
            <p:nvPr/>
          </p:nvSpPr>
          <p:spPr>
            <a:xfrm>
              <a:off x="5121555" y="37894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1" name="pt211"/>
            <p:cNvSpPr/>
            <p:nvPr/>
          </p:nvSpPr>
          <p:spPr>
            <a:xfrm>
              <a:off x="5202660" y="41855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2" name="pt212"/>
            <p:cNvSpPr/>
            <p:nvPr/>
          </p:nvSpPr>
          <p:spPr>
            <a:xfrm>
              <a:off x="6524224" y="34161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3" name="pt213"/>
            <p:cNvSpPr/>
            <p:nvPr/>
          </p:nvSpPr>
          <p:spPr>
            <a:xfrm>
              <a:off x="4675627" y="37999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4" name="pt214"/>
            <p:cNvSpPr/>
            <p:nvPr/>
          </p:nvSpPr>
          <p:spPr>
            <a:xfrm>
              <a:off x="6549293" y="28972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5" name="pt215"/>
            <p:cNvSpPr/>
            <p:nvPr/>
          </p:nvSpPr>
          <p:spPr>
            <a:xfrm>
              <a:off x="5209738" y="33516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6" name="pt216"/>
            <p:cNvSpPr/>
            <p:nvPr/>
          </p:nvSpPr>
          <p:spPr>
            <a:xfrm>
              <a:off x="5641510" y="48972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7" name="pt217"/>
            <p:cNvSpPr/>
            <p:nvPr/>
          </p:nvSpPr>
          <p:spPr>
            <a:xfrm>
              <a:off x="6035532" y="26263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8" name="pt218"/>
            <p:cNvSpPr/>
            <p:nvPr/>
          </p:nvSpPr>
          <p:spPr>
            <a:xfrm>
              <a:off x="5115067" y="38069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19" name="pt219"/>
            <p:cNvSpPr/>
            <p:nvPr/>
          </p:nvSpPr>
          <p:spPr>
            <a:xfrm>
              <a:off x="5845894" y="40176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0" name="pt220"/>
            <p:cNvSpPr/>
            <p:nvPr/>
          </p:nvSpPr>
          <p:spPr>
            <a:xfrm>
              <a:off x="5130403" y="30458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1" name="pt221"/>
            <p:cNvSpPr/>
            <p:nvPr/>
          </p:nvSpPr>
          <p:spPr>
            <a:xfrm>
              <a:off x="5504664" y="37689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2" name="pt222"/>
            <p:cNvSpPr/>
            <p:nvPr/>
          </p:nvSpPr>
          <p:spPr>
            <a:xfrm>
              <a:off x="6384429" y="28674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3" name="pt223"/>
            <p:cNvSpPr/>
            <p:nvPr/>
          </p:nvSpPr>
          <p:spPr>
            <a:xfrm>
              <a:off x="5158716" y="38368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4" name="pt224"/>
            <p:cNvSpPr/>
            <p:nvPr/>
          </p:nvSpPr>
          <p:spPr>
            <a:xfrm>
              <a:off x="5148688" y="29082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5" name="pt225"/>
            <p:cNvSpPr/>
            <p:nvPr/>
          </p:nvSpPr>
          <p:spPr>
            <a:xfrm>
              <a:off x="5598746" y="30361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6" name="pt226"/>
            <p:cNvSpPr/>
            <p:nvPr/>
          </p:nvSpPr>
          <p:spPr>
            <a:xfrm>
              <a:off x="5241590" y="36808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7" name="pt227"/>
            <p:cNvSpPr/>
            <p:nvPr/>
          </p:nvSpPr>
          <p:spPr>
            <a:xfrm>
              <a:off x="5403505" y="32125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8" name="pt228"/>
            <p:cNvSpPr/>
            <p:nvPr/>
          </p:nvSpPr>
          <p:spPr>
            <a:xfrm>
              <a:off x="5276686" y="32736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29" name="pt229"/>
            <p:cNvSpPr/>
            <p:nvPr/>
          </p:nvSpPr>
          <p:spPr>
            <a:xfrm>
              <a:off x="5857691" y="32775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0" name="pt230"/>
            <p:cNvSpPr/>
            <p:nvPr/>
          </p:nvSpPr>
          <p:spPr>
            <a:xfrm>
              <a:off x="5844124" y="31545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1" name="pt231"/>
            <p:cNvSpPr/>
            <p:nvPr/>
          </p:nvSpPr>
          <p:spPr>
            <a:xfrm>
              <a:off x="6531303" y="34984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2" name="pt232"/>
            <p:cNvSpPr/>
            <p:nvPr/>
          </p:nvSpPr>
          <p:spPr>
            <a:xfrm>
              <a:off x="6003975" y="24985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3" name="pt233"/>
            <p:cNvSpPr/>
            <p:nvPr/>
          </p:nvSpPr>
          <p:spPr>
            <a:xfrm>
              <a:off x="6546639" y="28351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4" name="pt234"/>
            <p:cNvSpPr/>
            <p:nvPr/>
          </p:nvSpPr>
          <p:spPr>
            <a:xfrm>
              <a:off x="5056081" y="35119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4705709" y="42633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6" name="pt236"/>
            <p:cNvSpPr/>
            <p:nvPr/>
          </p:nvSpPr>
          <p:spPr>
            <a:xfrm>
              <a:off x="5044284" y="33127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7" name="pt237"/>
            <p:cNvSpPr/>
            <p:nvPr/>
          </p:nvSpPr>
          <p:spPr>
            <a:xfrm>
              <a:off x="5245129" y="37353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8" name="pt238"/>
            <p:cNvSpPr/>
            <p:nvPr/>
          </p:nvSpPr>
          <p:spPr>
            <a:xfrm>
              <a:off x="5289958" y="30551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39" name="pt239"/>
            <p:cNvSpPr/>
            <p:nvPr/>
          </p:nvSpPr>
          <p:spPr>
            <a:xfrm>
              <a:off x="5187029" y="34717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0" name="pt240"/>
            <p:cNvSpPr/>
            <p:nvPr/>
          </p:nvSpPr>
          <p:spPr>
            <a:xfrm>
              <a:off x="5385219" y="27417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1" name="pt241"/>
            <p:cNvSpPr/>
            <p:nvPr/>
          </p:nvSpPr>
          <p:spPr>
            <a:xfrm>
              <a:off x="5391413" y="35406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2" name="pt242"/>
            <p:cNvSpPr/>
            <p:nvPr/>
          </p:nvSpPr>
          <p:spPr>
            <a:xfrm>
              <a:off x="5022460" y="42535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6342845" y="34669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4" name="pt244"/>
            <p:cNvSpPr/>
            <p:nvPr/>
          </p:nvSpPr>
          <p:spPr>
            <a:xfrm>
              <a:off x="5339801" y="28928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5" name="pt245"/>
            <p:cNvSpPr/>
            <p:nvPr/>
          </p:nvSpPr>
          <p:spPr>
            <a:xfrm>
              <a:off x="5393772" y="35806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6" name="pt246"/>
            <p:cNvSpPr/>
            <p:nvPr/>
          </p:nvSpPr>
          <p:spPr>
            <a:xfrm>
              <a:off x="4396331" y="41168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6362605" y="32760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8" name="pt248"/>
            <p:cNvSpPr/>
            <p:nvPr/>
          </p:nvSpPr>
          <p:spPr>
            <a:xfrm>
              <a:off x="6174737" y="32821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49" name="pt249"/>
            <p:cNvSpPr/>
            <p:nvPr/>
          </p:nvSpPr>
          <p:spPr>
            <a:xfrm>
              <a:off x="5197056" y="36937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0" name="pt250"/>
            <p:cNvSpPr/>
            <p:nvPr/>
          </p:nvSpPr>
          <p:spPr>
            <a:xfrm>
              <a:off x="5296446" y="34545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1" name="pt251"/>
            <p:cNvSpPr/>
            <p:nvPr/>
          </p:nvSpPr>
          <p:spPr>
            <a:xfrm>
              <a:off x="5002110" y="39200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2" name="pt252"/>
            <p:cNvSpPr/>
            <p:nvPr/>
          </p:nvSpPr>
          <p:spPr>
            <a:xfrm>
              <a:off x="5631483" y="31024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3" name="pt253"/>
            <p:cNvSpPr/>
            <p:nvPr/>
          </p:nvSpPr>
          <p:spPr>
            <a:xfrm>
              <a:off x="5081740" y="36673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4" name="pt254"/>
            <p:cNvSpPr/>
            <p:nvPr/>
          </p:nvSpPr>
          <p:spPr>
            <a:xfrm>
              <a:off x="5003290" y="34106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5" name="pt255"/>
            <p:cNvSpPr/>
            <p:nvPr/>
          </p:nvSpPr>
          <p:spPr>
            <a:xfrm>
              <a:off x="5013317" y="35102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6" name="pt256"/>
            <p:cNvSpPr/>
            <p:nvPr/>
          </p:nvSpPr>
          <p:spPr>
            <a:xfrm>
              <a:off x="4999456" y="45309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7" name="pt257"/>
            <p:cNvSpPr/>
            <p:nvPr/>
          </p:nvSpPr>
          <p:spPr>
            <a:xfrm>
              <a:off x="4566504" y="479738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8" name="pt258"/>
            <p:cNvSpPr/>
            <p:nvPr/>
          </p:nvSpPr>
          <p:spPr>
            <a:xfrm>
              <a:off x="4984709" y="33704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59" name="pt259"/>
            <p:cNvSpPr/>
            <p:nvPr/>
          </p:nvSpPr>
          <p:spPr>
            <a:xfrm>
              <a:off x="5718191" y="32280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0" name="pt260"/>
            <p:cNvSpPr/>
            <p:nvPr/>
          </p:nvSpPr>
          <p:spPr>
            <a:xfrm>
              <a:off x="5887774" y="31833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1" name="pt261"/>
            <p:cNvSpPr/>
            <p:nvPr/>
          </p:nvSpPr>
          <p:spPr>
            <a:xfrm>
              <a:off x="4166584" y="37825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2" name="pt262"/>
            <p:cNvSpPr/>
            <p:nvPr/>
          </p:nvSpPr>
          <p:spPr>
            <a:xfrm>
              <a:off x="4903310" y="43036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3" name="pt263"/>
            <p:cNvSpPr/>
            <p:nvPr/>
          </p:nvSpPr>
          <p:spPr>
            <a:xfrm>
              <a:off x="5139251" y="38934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4" name="pt264"/>
            <p:cNvSpPr/>
            <p:nvPr/>
          </p:nvSpPr>
          <p:spPr>
            <a:xfrm>
              <a:off x="4892397" y="35698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5" name="pt265"/>
            <p:cNvSpPr/>
            <p:nvPr/>
          </p:nvSpPr>
          <p:spPr>
            <a:xfrm>
              <a:off x="5004174" y="37266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6" name="pt266"/>
            <p:cNvSpPr/>
            <p:nvPr/>
          </p:nvSpPr>
          <p:spPr>
            <a:xfrm>
              <a:off x="5104154" y="33326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7" name="pt267"/>
            <p:cNvSpPr/>
            <p:nvPr/>
          </p:nvSpPr>
          <p:spPr>
            <a:xfrm>
              <a:off x="6583505" y="31199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8" name="pt268"/>
            <p:cNvSpPr/>
            <p:nvPr/>
          </p:nvSpPr>
          <p:spPr>
            <a:xfrm>
              <a:off x="4450598" y="40011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69" name="pt269"/>
            <p:cNvSpPr/>
            <p:nvPr/>
          </p:nvSpPr>
          <p:spPr>
            <a:xfrm>
              <a:off x="4562965" y="44150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0" name="pt270"/>
            <p:cNvSpPr/>
            <p:nvPr/>
          </p:nvSpPr>
          <p:spPr>
            <a:xfrm>
              <a:off x="5565124" y="40365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1" name="pt271"/>
            <p:cNvSpPr/>
            <p:nvPr/>
          </p:nvSpPr>
          <p:spPr>
            <a:xfrm>
              <a:off x="5775112" y="32487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2" name="pt272"/>
            <p:cNvSpPr/>
            <p:nvPr/>
          </p:nvSpPr>
          <p:spPr>
            <a:xfrm>
              <a:off x="5768328" y="37660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3" name="pt273"/>
            <p:cNvSpPr/>
            <p:nvPr/>
          </p:nvSpPr>
          <p:spPr>
            <a:xfrm>
              <a:off x="5276686" y="37378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4" name="pt274"/>
            <p:cNvSpPr/>
            <p:nvPr/>
          </p:nvSpPr>
          <p:spPr>
            <a:xfrm>
              <a:off x="6011938" y="36491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5" name="pt275"/>
            <p:cNvSpPr/>
            <p:nvPr/>
          </p:nvSpPr>
          <p:spPr>
            <a:xfrm>
              <a:off x="4634042" y="34023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6" name="pt276"/>
            <p:cNvSpPr/>
            <p:nvPr/>
          </p:nvSpPr>
          <p:spPr>
            <a:xfrm>
              <a:off x="5167859" y="35383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7" name="pt277"/>
            <p:cNvSpPr/>
            <p:nvPr/>
          </p:nvSpPr>
          <p:spPr>
            <a:xfrm>
              <a:off x="4884139" y="32994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8" name="pt278"/>
            <p:cNvSpPr/>
            <p:nvPr/>
          </p:nvSpPr>
          <p:spPr>
            <a:xfrm>
              <a:off x="4655867" y="29007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79" name="pt279"/>
            <p:cNvSpPr/>
            <p:nvPr/>
          </p:nvSpPr>
          <p:spPr>
            <a:xfrm>
              <a:off x="4921890" y="32074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0" name="pt280"/>
            <p:cNvSpPr/>
            <p:nvPr/>
          </p:nvSpPr>
          <p:spPr>
            <a:xfrm>
              <a:off x="5911958" y="35973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1" name="pt281"/>
            <p:cNvSpPr/>
            <p:nvPr/>
          </p:nvSpPr>
          <p:spPr>
            <a:xfrm>
              <a:off x="6366439" y="32768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2" name="pt282"/>
            <p:cNvSpPr/>
            <p:nvPr/>
          </p:nvSpPr>
          <p:spPr>
            <a:xfrm>
              <a:off x="5658911" y="38117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3" name="pt283"/>
            <p:cNvSpPr/>
            <p:nvPr/>
          </p:nvSpPr>
          <p:spPr>
            <a:xfrm>
              <a:off x="6039366" y="29109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4" name="pt284"/>
            <p:cNvSpPr/>
            <p:nvPr/>
          </p:nvSpPr>
          <p:spPr>
            <a:xfrm>
              <a:off x="5973892" y="32488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5" name="pt285"/>
            <p:cNvSpPr/>
            <p:nvPr/>
          </p:nvSpPr>
          <p:spPr>
            <a:xfrm>
              <a:off x="6423065" y="32676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6" name="pt286"/>
            <p:cNvSpPr/>
            <p:nvPr/>
          </p:nvSpPr>
          <p:spPr>
            <a:xfrm>
              <a:off x="6437221" y="29678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7" name="pt287"/>
            <p:cNvSpPr/>
            <p:nvPr/>
          </p:nvSpPr>
          <p:spPr>
            <a:xfrm>
              <a:off x="5548903" y="35235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8" name="pt288"/>
            <p:cNvSpPr/>
            <p:nvPr/>
          </p:nvSpPr>
          <p:spPr>
            <a:xfrm>
              <a:off x="4846684" y="30393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89" name="pt289"/>
            <p:cNvSpPr/>
            <p:nvPr/>
          </p:nvSpPr>
          <p:spPr>
            <a:xfrm>
              <a:off x="4561785" y="39399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0" name="pt290"/>
            <p:cNvSpPr/>
            <p:nvPr/>
          </p:nvSpPr>
          <p:spPr>
            <a:xfrm>
              <a:off x="5612017" y="32830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1" name="pt291"/>
            <p:cNvSpPr/>
            <p:nvPr/>
          </p:nvSpPr>
          <p:spPr>
            <a:xfrm>
              <a:off x="4899771" y="31647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2" name="pt292"/>
            <p:cNvSpPr/>
            <p:nvPr/>
          </p:nvSpPr>
          <p:spPr>
            <a:xfrm>
              <a:off x="6154092" y="35398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3" name="pt293"/>
            <p:cNvSpPr/>
            <p:nvPr/>
          </p:nvSpPr>
          <p:spPr>
            <a:xfrm>
              <a:off x="6270588" y="31293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4" name="pt294"/>
            <p:cNvSpPr/>
            <p:nvPr/>
          </p:nvSpPr>
          <p:spPr>
            <a:xfrm>
              <a:off x="4904784" y="43562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5" name="pt295"/>
            <p:cNvSpPr/>
            <p:nvPr/>
          </p:nvSpPr>
          <p:spPr>
            <a:xfrm>
              <a:off x="4641415" y="34615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6" name="pt296"/>
            <p:cNvSpPr/>
            <p:nvPr/>
          </p:nvSpPr>
          <p:spPr>
            <a:xfrm>
              <a:off x="5138071" y="35955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7" name="pt297"/>
            <p:cNvSpPr/>
            <p:nvPr/>
          </p:nvSpPr>
          <p:spPr>
            <a:xfrm>
              <a:off x="4955512" y="30728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8" name="pt298"/>
            <p:cNvSpPr/>
            <p:nvPr/>
          </p:nvSpPr>
          <p:spPr>
            <a:xfrm>
              <a:off x="5381680" y="36810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299" name="pt299"/>
            <p:cNvSpPr/>
            <p:nvPr/>
          </p:nvSpPr>
          <p:spPr>
            <a:xfrm>
              <a:off x="5300575" y="36327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0" name="pt300"/>
            <p:cNvSpPr/>
            <p:nvPr/>
          </p:nvSpPr>
          <p:spPr>
            <a:xfrm>
              <a:off x="5199711" y="32064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1" name="pt301"/>
            <p:cNvSpPr/>
            <p:nvPr/>
          </p:nvSpPr>
          <p:spPr>
            <a:xfrm>
              <a:off x="5022165" y="38234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2" name="pt302"/>
            <p:cNvSpPr/>
            <p:nvPr/>
          </p:nvSpPr>
          <p:spPr>
            <a:xfrm>
              <a:off x="4877651" y="38576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3" name="pt303"/>
            <p:cNvSpPr/>
            <p:nvPr/>
          </p:nvSpPr>
          <p:spPr>
            <a:xfrm>
              <a:off x="4524624" y="35454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4" name="pt304"/>
            <p:cNvSpPr/>
            <p:nvPr/>
          </p:nvSpPr>
          <p:spPr>
            <a:xfrm>
              <a:off x="5810208" y="31588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5" name="pt305"/>
            <p:cNvSpPr/>
            <p:nvPr/>
          </p:nvSpPr>
          <p:spPr>
            <a:xfrm>
              <a:off x="5341865" y="35216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6" name="pt306"/>
            <p:cNvSpPr/>
            <p:nvPr/>
          </p:nvSpPr>
          <p:spPr>
            <a:xfrm>
              <a:off x="4790058" y="44736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7" name="pt307"/>
            <p:cNvSpPr/>
            <p:nvPr/>
          </p:nvSpPr>
          <p:spPr>
            <a:xfrm>
              <a:off x="5210623" y="40050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8" name="pt308"/>
            <p:cNvSpPr/>
            <p:nvPr/>
          </p:nvSpPr>
          <p:spPr>
            <a:xfrm>
              <a:off x="6683190" y="34362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09" name="pt309"/>
            <p:cNvSpPr/>
            <p:nvPr/>
          </p:nvSpPr>
          <p:spPr>
            <a:xfrm>
              <a:off x="5336261" y="32091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0" name="pt310"/>
            <p:cNvSpPr/>
            <p:nvPr/>
          </p:nvSpPr>
          <p:spPr>
            <a:xfrm>
              <a:off x="4572992" y="33931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1" name="pt311"/>
            <p:cNvSpPr/>
            <p:nvPr/>
          </p:nvSpPr>
          <p:spPr>
            <a:xfrm>
              <a:off x="5202955" y="36946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2" name="pt312"/>
            <p:cNvSpPr/>
            <p:nvPr/>
          </p:nvSpPr>
          <p:spPr>
            <a:xfrm>
              <a:off x="5039861" y="42067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3" name="pt313"/>
            <p:cNvSpPr/>
            <p:nvPr/>
          </p:nvSpPr>
          <p:spPr>
            <a:xfrm>
              <a:off x="5024524" y="34489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4" name="pt314"/>
            <p:cNvSpPr/>
            <p:nvPr/>
          </p:nvSpPr>
          <p:spPr>
            <a:xfrm>
              <a:off x="5822300" y="25534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5" name="pt315"/>
            <p:cNvSpPr/>
            <p:nvPr/>
          </p:nvSpPr>
          <p:spPr>
            <a:xfrm>
              <a:off x="6807354" y="28923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6" name="pt316"/>
            <p:cNvSpPr/>
            <p:nvPr/>
          </p:nvSpPr>
          <p:spPr>
            <a:xfrm>
              <a:off x="4896231" y="33897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7" name="pt317"/>
            <p:cNvSpPr/>
            <p:nvPr/>
          </p:nvSpPr>
          <p:spPr>
            <a:xfrm>
              <a:off x="5700790" y="35757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8" name="pt318"/>
            <p:cNvSpPr/>
            <p:nvPr/>
          </p:nvSpPr>
          <p:spPr>
            <a:xfrm>
              <a:off x="4706889" y="32310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19" name="pt319"/>
            <p:cNvSpPr/>
            <p:nvPr/>
          </p:nvSpPr>
          <p:spPr>
            <a:xfrm>
              <a:off x="5393182" y="34775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0" name="pt320"/>
            <p:cNvSpPr/>
            <p:nvPr/>
          </p:nvSpPr>
          <p:spPr>
            <a:xfrm>
              <a:off x="5233627" y="35723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1" name="pt321"/>
            <p:cNvSpPr/>
            <p:nvPr/>
          </p:nvSpPr>
          <p:spPr>
            <a:xfrm>
              <a:off x="5126864" y="39727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2" name="pt322"/>
            <p:cNvSpPr/>
            <p:nvPr/>
          </p:nvSpPr>
          <p:spPr>
            <a:xfrm>
              <a:off x="4784749" y="31080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3" name="pt323"/>
            <p:cNvSpPr/>
            <p:nvPr/>
          </p:nvSpPr>
          <p:spPr>
            <a:xfrm>
              <a:off x="5277571" y="32322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4" name="pt324"/>
            <p:cNvSpPr/>
            <p:nvPr/>
          </p:nvSpPr>
          <p:spPr>
            <a:xfrm>
              <a:off x="4548808" y="35728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5" name="pt325"/>
            <p:cNvSpPr/>
            <p:nvPr/>
          </p:nvSpPr>
          <p:spPr>
            <a:xfrm>
              <a:off x="5577511" y="38021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6" name="pt326"/>
            <p:cNvSpPr/>
            <p:nvPr/>
          </p:nvSpPr>
          <p:spPr>
            <a:xfrm>
              <a:off x="6487359" y="33234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7" name="pt327"/>
            <p:cNvSpPr/>
            <p:nvPr/>
          </p:nvSpPr>
          <p:spPr>
            <a:xfrm>
              <a:off x="5266364" y="35550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8" name="pt328"/>
            <p:cNvSpPr/>
            <p:nvPr/>
          </p:nvSpPr>
          <p:spPr>
            <a:xfrm>
              <a:off x="5545069" y="26953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29" name="pt329"/>
            <p:cNvSpPr/>
            <p:nvPr/>
          </p:nvSpPr>
          <p:spPr>
            <a:xfrm>
              <a:off x="6080360" y="33971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0" name="pt330"/>
            <p:cNvSpPr/>
            <p:nvPr/>
          </p:nvSpPr>
          <p:spPr>
            <a:xfrm>
              <a:off x="5505254" y="36123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1" name="pt331"/>
            <p:cNvSpPr/>
            <p:nvPr/>
          </p:nvSpPr>
          <p:spPr>
            <a:xfrm>
              <a:off x="4249753" y="27282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2" name="pt332"/>
            <p:cNvSpPr/>
            <p:nvPr/>
          </p:nvSpPr>
          <p:spPr>
            <a:xfrm>
              <a:off x="5245424" y="34328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3" name="pt333"/>
            <p:cNvSpPr/>
            <p:nvPr/>
          </p:nvSpPr>
          <p:spPr>
            <a:xfrm>
              <a:off x="5199121" y="385856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4" name="pt334"/>
            <p:cNvSpPr/>
            <p:nvPr/>
          </p:nvSpPr>
          <p:spPr>
            <a:xfrm>
              <a:off x="4565914" y="53311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5" name="pt335"/>
            <p:cNvSpPr/>
            <p:nvPr/>
          </p:nvSpPr>
          <p:spPr>
            <a:xfrm>
              <a:off x="6624794" y="32380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6" name="pt336"/>
            <p:cNvSpPr/>
            <p:nvPr/>
          </p:nvSpPr>
          <p:spPr>
            <a:xfrm>
              <a:off x="5978611" y="27987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7" name="pt337"/>
            <p:cNvSpPr/>
            <p:nvPr/>
          </p:nvSpPr>
          <p:spPr>
            <a:xfrm>
              <a:off x="4721930" y="35245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8" name="pt338"/>
            <p:cNvSpPr/>
            <p:nvPr/>
          </p:nvSpPr>
          <p:spPr>
            <a:xfrm>
              <a:off x="4819256" y="44355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39" name="pt339"/>
            <p:cNvSpPr/>
            <p:nvPr/>
          </p:nvSpPr>
          <p:spPr>
            <a:xfrm>
              <a:off x="4947844" y="35963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0" name="pt340"/>
            <p:cNvSpPr/>
            <p:nvPr/>
          </p:nvSpPr>
          <p:spPr>
            <a:xfrm>
              <a:off x="5011843" y="33889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1" name="pt341"/>
            <p:cNvSpPr/>
            <p:nvPr/>
          </p:nvSpPr>
          <p:spPr>
            <a:xfrm>
              <a:off x="4512827" y="33935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2" name="pt342"/>
            <p:cNvSpPr/>
            <p:nvPr/>
          </p:nvSpPr>
          <p:spPr>
            <a:xfrm>
              <a:off x="4746999" y="36708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3" name="pt343"/>
            <p:cNvSpPr/>
            <p:nvPr/>
          </p:nvSpPr>
          <p:spPr>
            <a:xfrm>
              <a:off x="6636591" y="318146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4" name="pt344"/>
            <p:cNvSpPr/>
            <p:nvPr/>
          </p:nvSpPr>
          <p:spPr>
            <a:xfrm>
              <a:off x="5829083" y="35734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5" name="pt345"/>
            <p:cNvSpPr/>
            <p:nvPr/>
          </p:nvSpPr>
          <p:spPr>
            <a:xfrm>
              <a:off x="5718191" y="33504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6" name="pt346"/>
            <p:cNvSpPr/>
            <p:nvPr/>
          </p:nvSpPr>
          <p:spPr>
            <a:xfrm>
              <a:off x="5282290" y="4066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7" name="pt347"/>
            <p:cNvSpPr/>
            <p:nvPr/>
          </p:nvSpPr>
          <p:spPr>
            <a:xfrm>
              <a:off x="5377256" y="39686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8" name="pt348"/>
            <p:cNvSpPr/>
            <p:nvPr/>
          </p:nvSpPr>
          <p:spPr>
            <a:xfrm>
              <a:off x="5399671" y="38338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49" name="pt349"/>
            <p:cNvSpPr/>
            <p:nvPr/>
          </p:nvSpPr>
          <p:spPr>
            <a:xfrm>
              <a:off x="5631188" y="35072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0" name="pt350"/>
            <p:cNvSpPr/>
            <p:nvPr/>
          </p:nvSpPr>
          <p:spPr>
            <a:xfrm>
              <a:off x="4278361" y="46101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1" name="pt351"/>
            <p:cNvSpPr/>
            <p:nvPr/>
          </p:nvSpPr>
          <p:spPr>
            <a:xfrm>
              <a:off x="5652127" y="348501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2" name="pt352"/>
            <p:cNvSpPr/>
            <p:nvPr/>
          </p:nvSpPr>
          <p:spPr>
            <a:xfrm>
              <a:off x="4536126" y="462469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3" name="pt353"/>
            <p:cNvSpPr/>
            <p:nvPr/>
          </p:nvSpPr>
          <p:spPr>
            <a:xfrm>
              <a:off x="5649178" y="31462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4" name="pt354"/>
            <p:cNvSpPr/>
            <p:nvPr/>
          </p:nvSpPr>
          <p:spPr>
            <a:xfrm>
              <a:off x="5884824" y="38778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5" name="pt355"/>
            <p:cNvSpPr/>
            <p:nvPr/>
          </p:nvSpPr>
          <p:spPr>
            <a:xfrm>
              <a:off x="5974482" y="45928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6" name="pt356"/>
            <p:cNvSpPr/>
            <p:nvPr/>
          </p:nvSpPr>
          <p:spPr>
            <a:xfrm>
              <a:off x="4218196" y="32106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7" name="pt357"/>
            <p:cNvSpPr/>
            <p:nvPr/>
          </p:nvSpPr>
          <p:spPr>
            <a:xfrm>
              <a:off x="5176706" y="36242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8" name="pt358"/>
            <p:cNvSpPr/>
            <p:nvPr/>
          </p:nvSpPr>
          <p:spPr>
            <a:xfrm>
              <a:off x="6544869" y="33006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59" name="pt359"/>
            <p:cNvSpPr/>
            <p:nvPr/>
          </p:nvSpPr>
          <p:spPr>
            <a:xfrm>
              <a:off x="6021965" y="31875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0" name="pt360"/>
            <p:cNvSpPr/>
            <p:nvPr/>
          </p:nvSpPr>
          <p:spPr>
            <a:xfrm>
              <a:off x="6094222" y="31733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1" name="pt361"/>
            <p:cNvSpPr/>
            <p:nvPr/>
          </p:nvSpPr>
          <p:spPr>
            <a:xfrm>
              <a:off x="4319356" y="37216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2" name="pt362"/>
            <p:cNvSpPr/>
            <p:nvPr/>
          </p:nvSpPr>
          <p:spPr>
            <a:xfrm>
              <a:off x="5156651" y="378719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3" name="pt363"/>
            <p:cNvSpPr/>
            <p:nvPr/>
          </p:nvSpPr>
          <p:spPr>
            <a:xfrm>
              <a:off x="4403115" y="31851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4" name="pt364"/>
            <p:cNvSpPr/>
            <p:nvPr/>
          </p:nvSpPr>
          <p:spPr>
            <a:xfrm>
              <a:off x="4813947" y="38437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5" name="pt365"/>
            <p:cNvSpPr/>
            <p:nvPr/>
          </p:nvSpPr>
          <p:spPr>
            <a:xfrm>
              <a:off x="4064244" y="39644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6" name="pt366"/>
            <p:cNvSpPr/>
            <p:nvPr/>
          </p:nvSpPr>
          <p:spPr>
            <a:xfrm>
              <a:off x="4106419" y="31888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7" name="pt367"/>
            <p:cNvSpPr/>
            <p:nvPr/>
          </p:nvSpPr>
          <p:spPr>
            <a:xfrm>
              <a:off x="5565419" y="37024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8" name="pt368"/>
            <p:cNvSpPr/>
            <p:nvPr/>
          </p:nvSpPr>
          <p:spPr>
            <a:xfrm>
              <a:off x="4731073" y="496635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69" name="pt369"/>
            <p:cNvSpPr/>
            <p:nvPr/>
          </p:nvSpPr>
          <p:spPr>
            <a:xfrm>
              <a:off x="4173957" y="37319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0" name="pt370"/>
            <p:cNvSpPr/>
            <p:nvPr/>
          </p:nvSpPr>
          <p:spPr>
            <a:xfrm>
              <a:off x="4145349" y="40186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1" name="pt371"/>
            <p:cNvSpPr/>
            <p:nvPr/>
          </p:nvSpPr>
          <p:spPr>
            <a:xfrm>
              <a:off x="5540940" y="35089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2" name="pt372"/>
            <p:cNvSpPr/>
            <p:nvPr/>
          </p:nvSpPr>
          <p:spPr>
            <a:xfrm>
              <a:off x="4516661" y="40126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3" name="pt373"/>
            <p:cNvSpPr/>
            <p:nvPr/>
          </p:nvSpPr>
          <p:spPr>
            <a:xfrm>
              <a:off x="5455117" y="42289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4" name="pt374"/>
            <p:cNvSpPr/>
            <p:nvPr/>
          </p:nvSpPr>
          <p:spPr>
            <a:xfrm>
              <a:off x="5622045" y="35955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5" name="pt375"/>
            <p:cNvSpPr/>
            <p:nvPr/>
          </p:nvSpPr>
          <p:spPr>
            <a:xfrm>
              <a:off x="4724584" y="38644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6" name="pt376"/>
            <p:cNvSpPr/>
            <p:nvPr/>
          </p:nvSpPr>
          <p:spPr>
            <a:xfrm>
              <a:off x="5114477" y="35921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7" name="pt377"/>
            <p:cNvSpPr/>
            <p:nvPr/>
          </p:nvSpPr>
          <p:spPr>
            <a:xfrm>
              <a:off x="6290053" y="31955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8" name="pt378"/>
            <p:cNvSpPr/>
            <p:nvPr/>
          </p:nvSpPr>
          <p:spPr>
            <a:xfrm>
              <a:off x="5266364" y="333780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79" name="pt379"/>
            <p:cNvSpPr/>
            <p:nvPr/>
          </p:nvSpPr>
          <p:spPr>
            <a:xfrm>
              <a:off x="5392592" y="34533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0" name="pt380"/>
            <p:cNvSpPr/>
            <p:nvPr/>
          </p:nvSpPr>
          <p:spPr>
            <a:xfrm>
              <a:off x="6175327" y="30652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1" name="pt381"/>
            <p:cNvSpPr/>
            <p:nvPr/>
          </p:nvSpPr>
          <p:spPr>
            <a:xfrm>
              <a:off x="4549693" y="40860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2" name="pt382"/>
            <p:cNvSpPr/>
            <p:nvPr/>
          </p:nvSpPr>
          <p:spPr>
            <a:xfrm>
              <a:off x="5523540" y="37344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3" name="pt383"/>
            <p:cNvSpPr/>
            <p:nvPr/>
          </p:nvSpPr>
          <p:spPr>
            <a:xfrm>
              <a:off x="4145939" y="410896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4" name="pt384"/>
            <p:cNvSpPr/>
            <p:nvPr/>
          </p:nvSpPr>
          <p:spPr>
            <a:xfrm>
              <a:off x="5358381" y="31386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5" name="pt385"/>
            <p:cNvSpPr/>
            <p:nvPr/>
          </p:nvSpPr>
          <p:spPr>
            <a:xfrm>
              <a:off x="4997096" y="37674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6" name="pt386"/>
            <p:cNvSpPr/>
            <p:nvPr/>
          </p:nvSpPr>
          <p:spPr>
            <a:xfrm>
              <a:off x="4882665" y="35995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7" name="pt387"/>
            <p:cNvSpPr/>
            <p:nvPr/>
          </p:nvSpPr>
          <p:spPr>
            <a:xfrm>
              <a:off x="5009483" y="30576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8" name="pt388"/>
            <p:cNvSpPr/>
            <p:nvPr/>
          </p:nvSpPr>
          <p:spPr>
            <a:xfrm>
              <a:off x="4662650" y="32514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89" name="pt389"/>
            <p:cNvSpPr/>
            <p:nvPr/>
          </p:nvSpPr>
          <p:spPr>
            <a:xfrm>
              <a:off x="5574857" y="38097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0" name="pt390"/>
            <p:cNvSpPr/>
            <p:nvPr/>
          </p:nvSpPr>
          <p:spPr>
            <a:xfrm>
              <a:off x="4591868" y="36321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1" name="pt391"/>
            <p:cNvSpPr/>
            <p:nvPr/>
          </p:nvSpPr>
          <p:spPr>
            <a:xfrm>
              <a:off x="4777376" y="44829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2" name="pt392"/>
            <p:cNvSpPr/>
            <p:nvPr/>
          </p:nvSpPr>
          <p:spPr>
            <a:xfrm>
              <a:off x="4327319" y="37735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3" name="pt393"/>
            <p:cNvSpPr/>
            <p:nvPr/>
          </p:nvSpPr>
          <p:spPr>
            <a:xfrm>
              <a:off x="5672182" y="36641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4" name="pt394"/>
            <p:cNvSpPr/>
            <p:nvPr/>
          </p:nvSpPr>
          <p:spPr>
            <a:xfrm>
              <a:off x="4968488" y="44197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5" name="pt395"/>
            <p:cNvSpPr/>
            <p:nvPr/>
          </p:nvSpPr>
          <p:spPr>
            <a:xfrm>
              <a:off x="5322400" y="30635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6" name="pt396"/>
            <p:cNvSpPr/>
            <p:nvPr/>
          </p:nvSpPr>
          <p:spPr>
            <a:xfrm>
              <a:off x="4564734" y="52807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7" name="pt397"/>
            <p:cNvSpPr/>
            <p:nvPr/>
          </p:nvSpPr>
          <p:spPr>
            <a:xfrm>
              <a:off x="4698631" y="39553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8" name="pt398"/>
            <p:cNvSpPr/>
            <p:nvPr/>
          </p:nvSpPr>
          <p:spPr>
            <a:xfrm>
              <a:off x="4372147" y="37712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399" name="pt399"/>
            <p:cNvSpPr/>
            <p:nvPr/>
          </p:nvSpPr>
          <p:spPr>
            <a:xfrm>
              <a:off x="4606614" y="41712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0" name="pt400"/>
            <p:cNvSpPr/>
            <p:nvPr/>
          </p:nvSpPr>
          <p:spPr>
            <a:xfrm>
              <a:off x="4488053" y="522202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1" name="pt401"/>
            <p:cNvSpPr/>
            <p:nvPr/>
          </p:nvSpPr>
          <p:spPr>
            <a:xfrm>
              <a:off x="5008008" y="36818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2" name="pt402"/>
            <p:cNvSpPr/>
            <p:nvPr/>
          </p:nvSpPr>
          <p:spPr>
            <a:xfrm>
              <a:off x="5031308" y="32672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3" name="pt403"/>
            <p:cNvSpPr/>
            <p:nvPr/>
          </p:nvSpPr>
          <p:spPr>
            <a:xfrm>
              <a:off x="5351008" y="38039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4" name="pt404"/>
            <p:cNvSpPr/>
            <p:nvPr/>
          </p:nvSpPr>
          <p:spPr>
            <a:xfrm>
              <a:off x="6315417" y="34814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5" name="pt405"/>
            <p:cNvSpPr/>
            <p:nvPr/>
          </p:nvSpPr>
          <p:spPr>
            <a:xfrm>
              <a:off x="5042515" y="43338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6" name="pt406"/>
            <p:cNvSpPr/>
            <p:nvPr/>
          </p:nvSpPr>
          <p:spPr>
            <a:xfrm>
              <a:off x="6207474" y="33836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7" name="pt407"/>
            <p:cNvSpPr/>
            <p:nvPr/>
          </p:nvSpPr>
          <p:spPr>
            <a:xfrm>
              <a:off x="4954332" y="38649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8" name="pt408"/>
            <p:cNvSpPr/>
            <p:nvPr/>
          </p:nvSpPr>
          <p:spPr>
            <a:xfrm>
              <a:off x="5375782" y="328684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09" name="pt409"/>
            <p:cNvSpPr/>
            <p:nvPr/>
          </p:nvSpPr>
          <p:spPr>
            <a:xfrm>
              <a:off x="5384629" y="35603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0" name="pt410"/>
            <p:cNvSpPr/>
            <p:nvPr/>
          </p:nvSpPr>
          <p:spPr>
            <a:xfrm>
              <a:off x="4792417" y="339672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1" name="pt411"/>
            <p:cNvSpPr/>
            <p:nvPr/>
          </p:nvSpPr>
          <p:spPr>
            <a:xfrm>
              <a:off x="4302545" y="31368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2" name="pt412"/>
            <p:cNvSpPr/>
            <p:nvPr/>
          </p:nvSpPr>
          <p:spPr>
            <a:xfrm>
              <a:off x="4608383" y="333692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3" name="pt413"/>
            <p:cNvSpPr/>
            <p:nvPr/>
          </p:nvSpPr>
          <p:spPr>
            <a:xfrm>
              <a:off x="5523835" y="381441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4" name="pt414"/>
            <p:cNvSpPr/>
            <p:nvPr/>
          </p:nvSpPr>
          <p:spPr>
            <a:xfrm>
              <a:off x="6826524" y="37634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5" name="pt415"/>
            <p:cNvSpPr/>
            <p:nvPr/>
          </p:nvSpPr>
          <p:spPr>
            <a:xfrm>
              <a:off x="5402620" y="25840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6" name="pt416"/>
            <p:cNvSpPr/>
            <p:nvPr/>
          </p:nvSpPr>
          <p:spPr>
            <a:xfrm>
              <a:off x="5870373" y="38984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7" name="pt417"/>
            <p:cNvSpPr/>
            <p:nvPr/>
          </p:nvSpPr>
          <p:spPr>
            <a:xfrm>
              <a:off x="6397996" y="30774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8" name="pt418"/>
            <p:cNvSpPr/>
            <p:nvPr/>
          </p:nvSpPr>
          <p:spPr>
            <a:xfrm>
              <a:off x="4778261" y="37477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19" name="pt419"/>
            <p:cNvSpPr/>
            <p:nvPr/>
          </p:nvSpPr>
          <p:spPr>
            <a:xfrm>
              <a:off x="6031698" y="33183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0" name="pt420"/>
            <p:cNvSpPr/>
            <p:nvPr/>
          </p:nvSpPr>
          <p:spPr>
            <a:xfrm>
              <a:off x="4301955" y="40316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1" name="pt421"/>
            <p:cNvSpPr/>
            <p:nvPr/>
          </p:nvSpPr>
          <p:spPr>
            <a:xfrm>
              <a:off x="4856416" y="30837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2" name="pt422"/>
            <p:cNvSpPr/>
            <p:nvPr/>
          </p:nvSpPr>
          <p:spPr>
            <a:xfrm>
              <a:off x="4491593" y="46562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3" name="pt423"/>
            <p:cNvSpPr/>
            <p:nvPr/>
          </p:nvSpPr>
          <p:spPr>
            <a:xfrm>
              <a:off x="5591963" y="38362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4" name="pt424"/>
            <p:cNvSpPr/>
            <p:nvPr/>
          </p:nvSpPr>
          <p:spPr>
            <a:xfrm>
              <a:off x="5689878" y="44005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5" name="pt425"/>
            <p:cNvSpPr/>
            <p:nvPr/>
          </p:nvSpPr>
          <p:spPr>
            <a:xfrm>
              <a:off x="7670013" y="31878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6" name="pt426"/>
            <p:cNvSpPr/>
            <p:nvPr/>
          </p:nvSpPr>
          <p:spPr>
            <a:xfrm>
              <a:off x="5882170" y="366553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7" name="pt427"/>
            <p:cNvSpPr/>
            <p:nvPr/>
          </p:nvSpPr>
          <p:spPr>
            <a:xfrm>
              <a:off x="5524424" y="38862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8" name="pt428"/>
            <p:cNvSpPr/>
            <p:nvPr/>
          </p:nvSpPr>
          <p:spPr>
            <a:xfrm>
              <a:off x="6326919" y="36339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29" name="pt429"/>
            <p:cNvSpPr/>
            <p:nvPr/>
          </p:nvSpPr>
          <p:spPr>
            <a:xfrm>
              <a:off x="5802835" y="36245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0" name="pt430"/>
            <p:cNvSpPr/>
            <p:nvPr/>
          </p:nvSpPr>
          <p:spPr>
            <a:xfrm>
              <a:off x="5434472" y="317893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1" name="pt431"/>
            <p:cNvSpPr/>
            <p:nvPr/>
          </p:nvSpPr>
          <p:spPr>
            <a:xfrm>
              <a:off x="4788878" y="35081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2" name="pt432"/>
            <p:cNvSpPr/>
            <p:nvPr/>
          </p:nvSpPr>
          <p:spPr>
            <a:xfrm>
              <a:off x="5522655" y="38474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3" name="pt433"/>
            <p:cNvSpPr/>
            <p:nvPr/>
          </p:nvSpPr>
          <p:spPr>
            <a:xfrm>
              <a:off x="5308243" y="43250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4" name="pt434"/>
            <p:cNvSpPr/>
            <p:nvPr/>
          </p:nvSpPr>
          <p:spPr>
            <a:xfrm>
              <a:off x="4551463" y="37694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5" name="pt435"/>
            <p:cNvSpPr/>
            <p:nvPr/>
          </p:nvSpPr>
          <p:spPr>
            <a:xfrm>
              <a:off x="4133552" y="39523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6" name="pt436"/>
            <p:cNvSpPr/>
            <p:nvPr/>
          </p:nvSpPr>
          <p:spPr>
            <a:xfrm>
              <a:off x="4764399" y="38328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7" name="pt437"/>
            <p:cNvSpPr/>
            <p:nvPr/>
          </p:nvSpPr>
          <p:spPr>
            <a:xfrm>
              <a:off x="5801065" y="40432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8" name="pt438"/>
            <p:cNvSpPr/>
            <p:nvPr/>
          </p:nvSpPr>
          <p:spPr>
            <a:xfrm>
              <a:off x="5014792" y="347703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39" name="pt439"/>
            <p:cNvSpPr/>
            <p:nvPr/>
          </p:nvSpPr>
          <p:spPr>
            <a:xfrm>
              <a:off x="5265184" y="37898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0" name="pt440"/>
            <p:cNvSpPr/>
            <p:nvPr/>
          </p:nvSpPr>
          <p:spPr>
            <a:xfrm>
              <a:off x="4664714" y="34912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1" name="pt441"/>
            <p:cNvSpPr/>
            <p:nvPr/>
          </p:nvSpPr>
          <p:spPr>
            <a:xfrm>
              <a:off x="6230183" y="33901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2" name="pt442"/>
            <p:cNvSpPr/>
            <p:nvPr/>
          </p:nvSpPr>
          <p:spPr>
            <a:xfrm>
              <a:off x="5786319" y="40848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3" name="pt443"/>
            <p:cNvSpPr/>
            <p:nvPr/>
          </p:nvSpPr>
          <p:spPr>
            <a:xfrm>
              <a:off x="4763220" y="42876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4" name="pt444"/>
            <p:cNvSpPr/>
            <p:nvPr/>
          </p:nvSpPr>
          <p:spPr>
            <a:xfrm>
              <a:off x="5536221" y="32433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5" name="pt445"/>
            <p:cNvSpPr/>
            <p:nvPr/>
          </p:nvSpPr>
          <p:spPr>
            <a:xfrm>
              <a:off x="5739426" y="38252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6" name="pt446"/>
            <p:cNvSpPr/>
            <p:nvPr/>
          </p:nvSpPr>
          <p:spPr>
            <a:xfrm>
              <a:off x="4915107" y="41020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7" name="pt447"/>
            <p:cNvSpPr/>
            <p:nvPr/>
          </p:nvSpPr>
          <p:spPr>
            <a:xfrm>
              <a:off x="5853562" y="37255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8" name="pt448"/>
            <p:cNvSpPr/>
            <p:nvPr/>
          </p:nvSpPr>
          <p:spPr>
            <a:xfrm>
              <a:off x="5773047" y="30125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49" name="pt449"/>
            <p:cNvSpPr/>
            <p:nvPr/>
          </p:nvSpPr>
          <p:spPr>
            <a:xfrm>
              <a:off x="4336756" y="35073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0" name="pt450"/>
            <p:cNvSpPr/>
            <p:nvPr/>
          </p:nvSpPr>
          <p:spPr>
            <a:xfrm>
              <a:off x="5644754" y="377115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1" name="pt451"/>
            <p:cNvSpPr/>
            <p:nvPr/>
          </p:nvSpPr>
          <p:spPr>
            <a:xfrm>
              <a:off x="5314732" y="29422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2" name="pt452"/>
            <p:cNvSpPr/>
            <p:nvPr/>
          </p:nvSpPr>
          <p:spPr>
            <a:xfrm>
              <a:off x="5276686" y="40640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3" name="pt453"/>
            <p:cNvSpPr/>
            <p:nvPr/>
          </p:nvSpPr>
          <p:spPr>
            <a:xfrm>
              <a:off x="4987659" y="33960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4" name="pt454"/>
            <p:cNvSpPr/>
            <p:nvPr/>
          </p:nvSpPr>
          <p:spPr>
            <a:xfrm>
              <a:off x="5869193" y="354215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5" name="pt455"/>
            <p:cNvSpPr/>
            <p:nvPr/>
          </p:nvSpPr>
          <p:spPr>
            <a:xfrm>
              <a:off x="5156061" y="36428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6" name="pt456"/>
            <p:cNvSpPr/>
            <p:nvPr/>
          </p:nvSpPr>
          <p:spPr>
            <a:xfrm>
              <a:off x="4002310" y="373021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7" name="pt457"/>
            <p:cNvSpPr/>
            <p:nvPr/>
          </p:nvSpPr>
          <p:spPr>
            <a:xfrm>
              <a:off x="6373812" y="329069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8" name="pt458"/>
            <p:cNvSpPr/>
            <p:nvPr/>
          </p:nvSpPr>
          <p:spPr>
            <a:xfrm>
              <a:off x="3756931" y="45756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59" name="pt459"/>
            <p:cNvSpPr/>
            <p:nvPr/>
          </p:nvSpPr>
          <p:spPr>
            <a:xfrm>
              <a:off x="4663240" y="244947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0" name="pt460"/>
            <p:cNvSpPr/>
            <p:nvPr/>
          </p:nvSpPr>
          <p:spPr>
            <a:xfrm>
              <a:off x="6973692" y="37513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1" name="pt461"/>
            <p:cNvSpPr/>
            <p:nvPr/>
          </p:nvSpPr>
          <p:spPr>
            <a:xfrm>
              <a:off x="4493362" y="371061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2" name="pt462"/>
            <p:cNvSpPr/>
            <p:nvPr/>
          </p:nvSpPr>
          <p:spPr>
            <a:xfrm>
              <a:off x="4516956" y="37851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3" name="pt463"/>
            <p:cNvSpPr/>
            <p:nvPr/>
          </p:nvSpPr>
          <p:spPr>
            <a:xfrm>
              <a:off x="4515187" y="349214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4" name="pt464"/>
            <p:cNvSpPr/>
            <p:nvPr/>
          </p:nvSpPr>
          <p:spPr>
            <a:xfrm>
              <a:off x="5624994" y="24050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5" name="pt465"/>
            <p:cNvSpPr/>
            <p:nvPr/>
          </p:nvSpPr>
          <p:spPr>
            <a:xfrm>
              <a:off x="4948138" y="47838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6" name="pt466"/>
            <p:cNvSpPr/>
            <p:nvPr/>
          </p:nvSpPr>
          <p:spPr>
            <a:xfrm>
              <a:off x="4608383" y="31790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7" name="pt467"/>
            <p:cNvSpPr/>
            <p:nvPr/>
          </p:nvSpPr>
          <p:spPr>
            <a:xfrm>
              <a:off x="3979601" y="39805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8" name="pt468"/>
            <p:cNvSpPr/>
            <p:nvPr/>
          </p:nvSpPr>
          <p:spPr>
            <a:xfrm>
              <a:off x="5370473" y="37191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69" name="pt469"/>
            <p:cNvSpPr/>
            <p:nvPr/>
          </p:nvSpPr>
          <p:spPr>
            <a:xfrm>
              <a:off x="4839311" y="32685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0" name="pt470"/>
            <p:cNvSpPr/>
            <p:nvPr/>
          </p:nvSpPr>
          <p:spPr>
            <a:xfrm>
              <a:off x="5451283" y="33154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1" name="pt471"/>
            <p:cNvSpPr/>
            <p:nvPr/>
          </p:nvSpPr>
          <p:spPr>
            <a:xfrm>
              <a:off x="5012432" y="384596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2" name="pt472"/>
            <p:cNvSpPr/>
            <p:nvPr/>
          </p:nvSpPr>
          <p:spPr>
            <a:xfrm>
              <a:off x="4963180" y="377891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3" name="pt473"/>
            <p:cNvSpPr/>
            <p:nvPr/>
          </p:nvSpPr>
          <p:spPr>
            <a:xfrm>
              <a:off x="4434672" y="439416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4" name="pt474"/>
            <p:cNvSpPr/>
            <p:nvPr/>
          </p:nvSpPr>
          <p:spPr>
            <a:xfrm>
              <a:off x="5745029" y="278605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5" name="pt475"/>
            <p:cNvSpPr/>
            <p:nvPr/>
          </p:nvSpPr>
          <p:spPr>
            <a:xfrm>
              <a:off x="4287209" y="37912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6" name="pt476"/>
            <p:cNvSpPr/>
            <p:nvPr/>
          </p:nvSpPr>
          <p:spPr>
            <a:xfrm>
              <a:off x="4732842" y="309379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7" name="pt477"/>
            <p:cNvSpPr/>
            <p:nvPr/>
          </p:nvSpPr>
          <p:spPr>
            <a:xfrm>
              <a:off x="6029633" y="34531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8" name="pt478"/>
            <p:cNvSpPr/>
            <p:nvPr/>
          </p:nvSpPr>
          <p:spPr>
            <a:xfrm>
              <a:off x="4721045" y="38978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79" name="pt479"/>
            <p:cNvSpPr/>
            <p:nvPr/>
          </p:nvSpPr>
          <p:spPr>
            <a:xfrm>
              <a:off x="5516756" y="29816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0" name="pt480"/>
            <p:cNvSpPr/>
            <p:nvPr/>
          </p:nvSpPr>
          <p:spPr>
            <a:xfrm>
              <a:off x="4488938" y="459574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1" name="pt481"/>
            <p:cNvSpPr/>
            <p:nvPr/>
          </p:nvSpPr>
          <p:spPr>
            <a:xfrm>
              <a:off x="4013812" y="389357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2" name="pt482"/>
            <p:cNvSpPr/>
            <p:nvPr/>
          </p:nvSpPr>
          <p:spPr>
            <a:xfrm>
              <a:off x="4602780" y="383631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3" name="pt483"/>
            <p:cNvSpPr/>
            <p:nvPr/>
          </p:nvSpPr>
          <p:spPr>
            <a:xfrm>
              <a:off x="5909598" y="388972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4" name="pt484"/>
            <p:cNvSpPr/>
            <p:nvPr/>
          </p:nvSpPr>
          <p:spPr>
            <a:xfrm>
              <a:off x="5040155" y="30093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5" name="pt485"/>
            <p:cNvSpPr/>
            <p:nvPr/>
          </p:nvSpPr>
          <p:spPr>
            <a:xfrm>
              <a:off x="5197646" y="34094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6" name="pt486"/>
            <p:cNvSpPr/>
            <p:nvPr/>
          </p:nvSpPr>
          <p:spPr>
            <a:xfrm>
              <a:off x="5923460" y="31204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7" name="pt487"/>
            <p:cNvSpPr/>
            <p:nvPr/>
          </p:nvSpPr>
          <p:spPr>
            <a:xfrm>
              <a:off x="4250933" y="42010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8" name="pt488"/>
            <p:cNvSpPr/>
            <p:nvPr/>
          </p:nvSpPr>
          <p:spPr>
            <a:xfrm>
              <a:off x="4210528" y="38679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89" name="pt489"/>
            <p:cNvSpPr/>
            <p:nvPr/>
          </p:nvSpPr>
          <p:spPr>
            <a:xfrm>
              <a:off x="4827219" y="33393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0" name="pt490"/>
            <p:cNvSpPr/>
            <p:nvPr/>
          </p:nvSpPr>
          <p:spPr>
            <a:xfrm>
              <a:off x="6872532" y="45056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1" name="pt491"/>
            <p:cNvSpPr/>
            <p:nvPr/>
          </p:nvSpPr>
          <p:spPr>
            <a:xfrm>
              <a:off x="5587539" y="36069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2" name="pt492"/>
            <p:cNvSpPr/>
            <p:nvPr/>
          </p:nvSpPr>
          <p:spPr>
            <a:xfrm>
              <a:off x="4624604" y="349998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3" name="pt493"/>
            <p:cNvSpPr/>
            <p:nvPr/>
          </p:nvSpPr>
          <p:spPr>
            <a:xfrm>
              <a:off x="6036121" y="425706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4" name="pt494"/>
            <p:cNvSpPr/>
            <p:nvPr/>
          </p:nvSpPr>
          <p:spPr>
            <a:xfrm>
              <a:off x="5570138" y="39957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5" name="pt495"/>
            <p:cNvSpPr/>
            <p:nvPr/>
          </p:nvSpPr>
          <p:spPr>
            <a:xfrm>
              <a:off x="4485694" y="37531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6" name="pt496"/>
            <p:cNvSpPr/>
            <p:nvPr/>
          </p:nvSpPr>
          <p:spPr>
            <a:xfrm>
              <a:off x="6362900" y="307569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7" name="pt497"/>
            <p:cNvSpPr/>
            <p:nvPr/>
          </p:nvSpPr>
          <p:spPr>
            <a:xfrm>
              <a:off x="4926314" y="324408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8" name="pt498"/>
            <p:cNvSpPr/>
            <p:nvPr/>
          </p:nvSpPr>
          <p:spPr>
            <a:xfrm>
              <a:off x="5385219" y="36461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499" name="pt499"/>
            <p:cNvSpPr/>
            <p:nvPr/>
          </p:nvSpPr>
          <p:spPr>
            <a:xfrm>
              <a:off x="4717801" y="30514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0" name="pt500"/>
            <p:cNvSpPr/>
            <p:nvPr/>
          </p:nvSpPr>
          <p:spPr>
            <a:xfrm>
              <a:off x="4024429" y="447290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1" name="pt501"/>
            <p:cNvSpPr/>
            <p:nvPr/>
          </p:nvSpPr>
          <p:spPr>
            <a:xfrm>
              <a:off x="4660290" y="40133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2" name="pt502"/>
            <p:cNvSpPr/>
            <p:nvPr/>
          </p:nvSpPr>
          <p:spPr>
            <a:xfrm>
              <a:off x="4919531" y="29106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3" name="pt503"/>
            <p:cNvSpPr/>
            <p:nvPr/>
          </p:nvSpPr>
          <p:spPr>
            <a:xfrm>
              <a:off x="4806869" y="37516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4" name="pt504"/>
            <p:cNvSpPr/>
            <p:nvPr/>
          </p:nvSpPr>
          <p:spPr>
            <a:xfrm>
              <a:off x="5261055" y="31075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5" name="pt505"/>
            <p:cNvSpPr/>
            <p:nvPr/>
          </p:nvSpPr>
          <p:spPr>
            <a:xfrm>
              <a:off x="4514007" y="35352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6" name="pt506"/>
            <p:cNvSpPr/>
            <p:nvPr/>
          </p:nvSpPr>
          <p:spPr>
            <a:xfrm>
              <a:off x="4375687" y="37039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7" name="pt507"/>
            <p:cNvSpPr/>
            <p:nvPr/>
          </p:nvSpPr>
          <p:spPr>
            <a:xfrm>
              <a:off x="5914317" y="377668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8" name="pt508"/>
            <p:cNvSpPr/>
            <p:nvPr/>
          </p:nvSpPr>
          <p:spPr>
            <a:xfrm>
              <a:off x="4902425" y="35824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09" name="pt509"/>
            <p:cNvSpPr/>
            <p:nvPr/>
          </p:nvSpPr>
          <p:spPr>
            <a:xfrm>
              <a:off x="4456496" y="34990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0" name="pt510"/>
            <p:cNvSpPr/>
            <p:nvPr/>
          </p:nvSpPr>
          <p:spPr>
            <a:xfrm>
              <a:off x="4332332" y="407824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1" name="pt511"/>
            <p:cNvSpPr/>
            <p:nvPr/>
          </p:nvSpPr>
          <p:spPr>
            <a:xfrm>
              <a:off x="4064834" y="45300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2" name="pt512"/>
            <p:cNvSpPr/>
            <p:nvPr/>
          </p:nvSpPr>
          <p:spPr>
            <a:xfrm>
              <a:off x="4277476" y="40623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3" name="pt513"/>
            <p:cNvSpPr/>
            <p:nvPr/>
          </p:nvSpPr>
          <p:spPr>
            <a:xfrm>
              <a:off x="4624899" y="41699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4" name="pt514"/>
            <p:cNvSpPr/>
            <p:nvPr/>
          </p:nvSpPr>
          <p:spPr>
            <a:xfrm>
              <a:off x="4428478" y="33637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5" name="pt515"/>
            <p:cNvSpPr/>
            <p:nvPr/>
          </p:nvSpPr>
          <p:spPr>
            <a:xfrm>
              <a:off x="4063360" y="388794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6" name="pt516"/>
            <p:cNvSpPr/>
            <p:nvPr/>
          </p:nvSpPr>
          <p:spPr>
            <a:xfrm>
              <a:off x="4758206" y="389331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7" name="pt517"/>
            <p:cNvSpPr/>
            <p:nvPr/>
          </p:nvSpPr>
          <p:spPr>
            <a:xfrm>
              <a:off x="5436831" y="28497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8" name="pt518"/>
            <p:cNvSpPr/>
            <p:nvPr/>
          </p:nvSpPr>
          <p:spPr>
            <a:xfrm>
              <a:off x="4587444" y="32000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19" name="pt519"/>
            <p:cNvSpPr/>
            <p:nvPr/>
          </p:nvSpPr>
          <p:spPr>
            <a:xfrm>
              <a:off x="4897116" y="336885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0" name="pt520"/>
            <p:cNvSpPr/>
            <p:nvPr/>
          </p:nvSpPr>
          <p:spPr>
            <a:xfrm>
              <a:off x="4800675" y="33726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1" name="pt521"/>
            <p:cNvSpPr/>
            <p:nvPr/>
          </p:nvSpPr>
          <p:spPr>
            <a:xfrm>
              <a:off x="4593637" y="38215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2" name="pt522"/>
            <p:cNvSpPr/>
            <p:nvPr/>
          </p:nvSpPr>
          <p:spPr>
            <a:xfrm>
              <a:off x="4132667" y="407240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3" name="pt523"/>
            <p:cNvSpPr/>
            <p:nvPr/>
          </p:nvSpPr>
          <p:spPr>
            <a:xfrm>
              <a:off x="4556771" y="345074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4" name="pt524"/>
            <p:cNvSpPr/>
            <p:nvPr/>
          </p:nvSpPr>
          <p:spPr>
            <a:xfrm>
              <a:off x="4899181" y="345563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5" name="pt525"/>
            <p:cNvSpPr/>
            <p:nvPr/>
          </p:nvSpPr>
          <p:spPr>
            <a:xfrm>
              <a:off x="4973207" y="485315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6" name="pt526"/>
            <p:cNvSpPr/>
            <p:nvPr/>
          </p:nvSpPr>
          <p:spPr>
            <a:xfrm>
              <a:off x="5518821" y="34392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7" name="pt527"/>
            <p:cNvSpPr/>
            <p:nvPr/>
          </p:nvSpPr>
          <p:spPr>
            <a:xfrm>
              <a:off x="4800380" y="295762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8" name="pt528"/>
            <p:cNvSpPr/>
            <p:nvPr/>
          </p:nvSpPr>
          <p:spPr>
            <a:xfrm>
              <a:off x="3964264" y="375908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29" name="pt529"/>
            <p:cNvSpPr/>
            <p:nvPr/>
          </p:nvSpPr>
          <p:spPr>
            <a:xfrm>
              <a:off x="5594617" y="324183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0" name="pt530"/>
            <p:cNvSpPr/>
            <p:nvPr/>
          </p:nvSpPr>
          <p:spPr>
            <a:xfrm>
              <a:off x="4771773" y="29609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1" name="pt531"/>
            <p:cNvSpPr/>
            <p:nvPr/>
          </p:nvSpPr>
          <p:spPr>
            <a:xfrm>
              <a:off x="4168353" y="33098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2" name="pt532"/>
            <p:cNvSpPr/>
            <p:nvPr/>
          </p:nvSpPr>
          <p:spPr>
            <a:xfrm>
              <a:off x="4627849" y="365697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3" name="pt533"/>
            <p:cNvSpPr/>
            <p:nvPr/>
          </p:nvSpPr>
          <p:spPr>
            <a:xfrm>
              <a:off x="4755257" y="32707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4" name="pt534"/>
            <p:cNvSpPr/>
            <p:nvPr/>
          </p:nvSpPr>
          <p:spPr>
            <a:xfrm>
              <a:off x="4915991" y="34708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5" name="pt535"/>
            <p:cNvSpPr/>
            <p:nvPr/>
          </p:nvSpPr>
          <p:spPr>
            <a:xfrm>
              <a:off x="4340000" y="437457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6" name="pt536"/>
            <p:cNvSpPr/>
            <p:nvPr/>
          </p:nvSpPr>
          <p:spPr>
            <a:xfrm>
              <a:off x="4331743" y="346629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7" name="pt537"/>
            <p:cNvSpPr/>
            <p:nvPr/>
          </p:nvSpPr>
          <p:spPr>
            <a:xfrm>
              <a:off x="5052542" y="31511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8" name="pt538"/>
            <p:cNvSpPr/>
            <p:nvPr/>
          </p:nvSpPr>
          <p:spPr>
            <a:xfrm>
              <a:off x="4953447" y="34513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39" name="pt539"/>
            <p:cNvSpPr/>
            <p:nvPr/>
          </p:nvSpPr>
          <p:spPr>
            <a:xfrm>
              <a:off x="4067194" y="460939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0" name="pt540"/>
            <p:cNvSpPr/>
            <p:nvPr/>
          </p:nvSpPr>
          <p:spPr>
            <a:xfrm>
              <a:off x="5153112" y="302522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1" name="pt541"/>
            <p:cNvSpPr/>
            <p:nvPr/>
          </p:nvSpPr>
          <p:spPr>
            <a:xfrm>
              <a:off x="4358876" y="35231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2" name="pt542"/>
            <p:cNvSpPr/>
            <p:nvPr/>
          </p:nvSpPr>
          <p:spPr>
            <a:xfrm>
              <a:off x="4578596" y="348369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3" name="pt543"/>
            <p:cNvSpPr/>
            <p:nvPr/>
          </p:nvSpPr>
          <p:spPr>
            <a:xfrm>
              <a:off x="6123715" y="309477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4" name="pt544"/>
            <p:cNvSpPr/>
            <p:nvPr/>
          </p:nvSpPr>
          <p:spPr>
            <a:xfrm>
              <a:off x="4484514" y="386496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5" name="pt545"/>
            <p:cNvSpPr/>
            <p:nvPr/>
          </p:nvSpPr>
          <p:spPr>
            <a:xfrm>
              <a:off x="4673267" y="381694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6" name="pt546"/>
            <p:cNvSpPr/>
            <p:nvPr/>
          </p:nvSpPr>
          <p:spPr>
            <a:xfrm>
              <a:off x="4402230" y="36394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7" name="pt547"/>
            <p:cNvSpPr/>
            <p:nvPr/>
          </p:nvSpPr>
          <p:spPr>
            <a:xfrm>
              <a:off x="4318176" y="40601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8" name="pt548"/>
            <p:cNvSpPr/>
            <p:nvPr/>
          </p:nvSpPr>
          <p:spPr>
            <a:xfrm>
              <a:off x="4082825" y="37607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49" name="pt549"/>
            <p:cNvSpPr/>
            <p:nvPr/>
          </p:nvSpPr>
          <p:spPr>
            <a:xfrm>
              <a:off x="5153112" y="341102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0" name="pt550"/>
            <p:cNvSpPr/>
            <p:nvPr/>
          </p:nvSpPr>
          <p:spPr>
            <a:xfrm>
              <a:off x="3743365" y="393323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1" name="pt551"/>
            <p:cNvSpPr/>
            <p:nvPr/>
          </p:nvSpPr>
          <p:spPr>
            <a:xfrm>
              <a:off x="4524034" y="309580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2" name="pt552"/>
            <p:cNvSpPr/>
            <p:nvPr/>
          </p:nvSpPr>
          <p:spPr>
            <a:xfrm>
              <a:off x="3847474" y="4149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3" name="pt553"/>
            <p:cNvSpPr/>
            <p:nvPr/>
          </p:nvSpPr>
          <p:spPr>
            <a:xfrm>
              <a:off x="4572107" y="367240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4" name="pt554"/>
            <p:cNvSpPr/>
            <p:nvPr/>
          </p:nvSpPr>
          <p:spPr>
            <a:xfrm>
              <a:off x="4346489" y="384741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5" name="pt555"/>
            <p:cNvSpPr/>
            <p:nvPr/>
          </p:nvSpPr>
          <p:spPr>
            <a:xfrm>
              <a:off x="5009483" y="35998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6" name="pt556"/>
            <p:cNvSpPr/>
            <p:nvPr/>
          </p:nvSpPr>
          <p:spPr>
            <a:xfrm>
              <a:off x="4991788" y="366163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7" name="pt557"/>
            <p:cNvSpPr/>
            <p:nvPr/>
          </p:nvSpPr>
          <p:spPr>
            <a:xfrm>
              <a:off x="5014202" y="348055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8" name="pt558"/>
            <p:cNvSpPr/>
            <p:nvPr/>
          </p:nvSpPr>
          <p:spPr>
            <a:xfrm>
              <a:off x="4542910" y="434891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59" name="pt559"/>
            <p:cNvSpPr/>
            <p:nvPr/>
          </p:nvSpPr>
          <p:spPr>
            <a:xfrm>
              <a:off x="3917076" y="42381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0" name="pt560"/>
            <p:cNvSpPr/>
            <p:nvPr/>
          </p:nvSpPr>
          <p:spPr>
            <a:xfrm>
              <a:off x="4246509" y="51883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1" name="pt561"/>
            <p:cNvSpPr/>
            <p:nvPr/>
          </p:nvSpPr>
          <p:spPr>
            <a:xfrm>
              <a:off x="5180540" y="30368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2" name="pt562"/>
            <p:cNvSpPr/>
            <p:nvPr/>
          </p:nvSpPr>
          <p:spPr>
            <a:xfrm>
              <a:off x="4473012" y="34682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3" name="pt563"/>
            <p:cNvSpPr/>
            <p:nvPr/>
          </p:nvSpPr>
          <p:spPr>
            <a:xfrm>
              <a:off x="4252112" y="373107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4" name="pt564"/>
            <p:cNvSpPr/>
            <p:nvPr/>
          </p:nvSpPr>
          <p:spPr>
            <a:xfrm>
              <a:off x="4699811" y="36609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5" name="pt565"/>
            <p:cNvSpPr/>
            <p:nvPr/>
          </p:nvSpPr>
          <p:spPr>
            <a:xfrm>
              <a:off x="4994442" y="349006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6" name="pt566"/>
            <p:cNvSpPr/>
            <p:nvPr/>
          </p:nvSpPr>
          <p:spPr>
            <a:xfrm>
              <a:off x="4418746" y="347029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7" name="pt567"/>
            <p:cNvSpPr/>
            <p:nvPr/>
          </p:nvSpPr>
          <p:spPr>
            <a:xfrm>
              <a:off x="4943420" y="37388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8" name="pt568"/>
            <p:cNvSpPr/>
            <p:nvPr/>
          </p:nvSpPr>
          <p:spPr>
            <a:xfrm>
              <a:off x="4349733" y="347419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69" name="pt569"/>
            <p:cNvSpPr/>
            <p:nvPr/>
          </p:nvSpPr>
          <p:spPr>
            <a:xfrm>
              <a:off x="4692142" y="286117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0" name="pt570"/>
            <p:cNvSpPr/>
            <p:nvPr/>
          </p:nvSpPr>
          <p:spPr>
            <a:xfrm>
              <a:off x="4091083" y="3722203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1" name="pt571"/>
            <p:cNvSpPr/>
            <p:nvPr/>
          </p:nvSpPr>
          <p:spPr>
            <a:xfrm>
              <a:off x="4398101" y="32336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2" name="pt572"/>
            <p:cNvSpPr/>
            <p:nvPr/>
          </p:nvSpPr>
          <p:spPr>
            <a:xfrm>
              <a:off x="5936731" y="381484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3" name="pt573"/>
            <p:cNvSpPr/>
            <p:nvPr/>
          </p:nvSpPr>
          <p:spPr>
            <a:xfrm>
              <a:off x="3655772" y="433265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4" name="pt574"/>
            <p:cNvSpPr/>
            <p:nvPr/>
          </p:nvSpPr>
          <p:spPr>
            <a:xfrm>
              <a:off x="4827809" y="396297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5" name="pt575"/>
            <p:cNvSpPr/>
            <p:nvPr/>
          </p:nvSpPr>
          <p:spPr>
            <a:xfrm>
              <a:off x="4630208" y="30672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6" name="pt576"/>
            <p:cNvSpPr/>
            <p:nvPr/>
          </p:nvSpPr>
          <p:spPr>
            <a:xfrm>
              <a:off x="3469378" y="43011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7" name="pt577"/>
            <p:cNvSpPr/>
            <p:nvPr/>
          </p:nvSpPr>
          <p:spPr>
            <a:xfrm>
              <a:off x="4518136" y="363282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8" name="pt578"/>
            <p:cNvSpPr/>
            <p:nvPr/>
          </p:nvSpPr>
          <p:spPr>
            <a:xfrm>
              <a:off x="3625394" y="423820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79" name="pt579"/>
            <p:cNvSpPr/>
            <p:nvPr/>
          </p:nvSpPr>
          <p:spPr>
            <a:xfrm>
              <a:off x="4673267" y="45954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0" name="pt580"/>
            <p:cNvSpPr/>
            <p:nvPr/>
          </p:nvSpPr>
          <p:spPr>
            <a:xfrm>
              <a:off x="4706889" y="356774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1" name="pt581"/>
            <p:cNvSpPr/>
            <p:nvPr/>
          </p:nvSpPr>
          <p:spPr>
            <a:xfrm>
              <a:off x="4526689" y="305993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2" name="pt582"/>
            <p:cNvSpPr/>
            <p:nvPr/>
          </p:nvSpPr>
          <p:spPr>
            <a:xfrm>
              <a:off x="4400755" y="348000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3" name="pt583"/>
            <p:cNvSpPr/>
            <p:nvPr/>
          </p:nvSpPr>
          <p:spPr>
            <a:xfrm>
              <a:off x="3918551" y="342885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4" name="pt584"/>
            <p:cNvSpPr/>
            <p:nvPr/>
          </p:nvSpPr>
          <p:spPr>
            <a:xfrm>
              <a:off x="4500440" y="3667525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5" name="pt585"/>
            <p:cNvSpPr/>
            <p:nvPr/>
          </p:nvSpPr>
          <p:spPr>
            <a:xfrm>
              <a:off x="3687034" y="365436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6" name="pt586"/>
            <p:cNvSpPr/>
            <p:nvPr/>
          </p:nvSpPr>
          <p:spPr>
            <a:xfrm>
              <a:off x="4449123" y="368461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7" name="pt587"/>
            <p:cNvSpPr/>
            <p:nvPr/>
          </p:nvSpPr>
          <p:spPr>
            <a:xfrm>
              <a:off x="4575942" y="294757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8" name="pt588"/>
            <p:cNvSpPr/>
            <p:nvPr/>
          </p:nvSpPr>
          <p:spPr>
            <a:xfrm>
              <a:off x="3469968" y="429221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89" name="pt589"/>
            <p:cNvSpPr/>
            <p:nvPr/>
          </p:nvSpPr>
          <p:spPr>
            <a:xfrm>
              <a:off x="3819751" y="3802482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0" name="pt590"/>
            <p:cNvSpPr/>
            <p:nvPr/>
          </p:nvSpPr>
          <p:spPr>
            <a:xfrm>
              <a:off x="4619001" y="413706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1" name="pt591"/>
            <p:cNvSpPr/>
            <p:nvPr/>
          </p:nvSpPr>
          <p:spPr>
            <a:xfrm>
              <a:off x="5410583" y="452128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2" name="pt592"/>
            <p:cNvSpPr/>
            <p:nvPr/>
          </p:nvSpPr>
          <p:spPr>
            <a:xfrm>
              <a:off x="4368313" y="332748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3" name="pt593"/>
            <p:cNvSpPr/>
            <p:nvPr/>
          </p:nvSpPr>
          <p:spPr>
            <a:xfrm>
              <a:off x="3008408" y="376270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4" name="pt594"/>
            <p:cNvSpPr/>
            <p:nvPr/>
          </p:nvSpPr>
          <p:spPr>
            <a:xfrm>
              <a:off x="3763715" y="397890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5" name="pt595"/>
            <p:cNvSpPr/>
            <p:nvPr/>
          </p:nvSpPr>
          <p:spPr>
            <a:xfrm>
              <a:off x="4654687" y="2501039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6" name="pt596"/>
            <p:cNvSpPr/>
            <p:nvPr/>
          </p:nvSpPr>
          <p:spPr>
            <a:xfrm>
              <a:off x="3171208" y="4089274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7" name="pt597"/>
            <p:cNvSpPr/>
            <p:nvPr/>
          </p:nvSpPr>
          <p:spPr>
            <a:xfrm>
              <a:off x="3534557" y="3969651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8" name="pt598"/>
            <p:cNvSpPr/>
            <p:nvPr/>
          </p:nvSpPr>
          <p:spPr>
            <a:xfrm>
              <a:off x="3984024" y="4050920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599" name="pt599"/>
            <p:cNvSpPr/>
            <p:nvPr/>
          </p:nvSpPr>
          <p:spPr>
            <a:xfrm>
              <a:off x="3953647" y="3949437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0" name="pt600"/>
            <p:cNvSpPr/>
            <p:nvPr/>
          </p:nvSpPr>
          <p:spPr>
            <a:xfrm>
              <a:off x="2952962" y="4310386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1" name="pt601"/>
            <p:cNvSpPr/>
            <p:nvPr/>
          </p:nvSpPr>
          <p:spPr>
            <a:xfrm>
              <a:off x="3283870" y="4375548"/>
              <a:ext cx="76200" cy="76200"/>
            </a:xfrm>
            <a:prstGeom prst="ellipse">
              <a:avLst/>
            </a:prstGeom>
            <a:solidFill>
              <a:srgbClr val="4682B4">
                <a:alpha val="29803"/>
              </a:srgbClr>
            </a:solidFill>
          </p:spPr>
          <p:txBody>
            <a:bodyPr/>
            <a:lstStyle/>
            <a:p/>
          </p:txBody>
        </p:sp>
        <p:sp>
          <p:nvSpPr>
            <p:cNvPr id="602" name="rc602"/>
            <p:cNvSpPr/>
            <p:nvPr/>
          </p:nvSpPr>
          <p:spPr>
            <a:xfrm>
              <a:off x="2508002" y="1482824"/>
              <a:ext cx="6130278" cy="437901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2021-09-25T21:56:51Z</dcterms:modified>
</cp:coreProperties>
</file>