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8118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65259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82401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99542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2166839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2166839"/>
              <a:ext cx="3623211" cy="3314340"/>
            </a:xfrm>
            <a:custGeom>
              <a:avLst/>
              <a:pathLst>
                <a:path w="3623211" h="331434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  <a:lnTo>
                    <a:pt x="3623211" y="1049997"/>
                  </a:lnTo>
                  <a:lnTo>
                    <a:pt x="3321277" y="1452714"/>
                  </a:lnTo>
                  <a:lnTo>
                    <a:pt x="3019342" y="1576050"/>
                  </a:lnTo>
                  <a:lnTo>
                    <a:pt x="2717408" y="1866497"/>
                  </a:lnTo>
                  <a:lnTo>
                    <a:pt x="2415474" y="1868650"/>
                  </a:lnTo>
                  <a:lnTo>
                    <a:pt x="2113539" y="1930859"/>
                  </a:lnTo>
                  <a:lnTo>
                    <a:pt x="1811605" y="1748047"/>
                  </a:lnTo>
                  <a:lnTo>
                    <a:pt x="1509671" y="2699415"/>
                  </a:lnTo>
                  <a:lnTo>
                    <a:pt x="1207737" y="2575332"/>
                  </a:lnTo>
                  <a:lnTo>
                    <a:pt x="905802" y="2604124"/>
                  </a:lnTo>
                  <a:lnTo>
                    <a:pt x="603868" y="3283933"/>
                  </a:lnTo>
                  <a:lnTo>
                    <a:pt x="301934" y="3314340"/>
                  </a:lnTo>
                  <a:lnTo>
                    <a:pt x="0" y="3221415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2166839"/>
              <a:ext cx="3623211" cy="0"/>
            </a:xfrm>
            <a:custGeom>
              <a:avLst/>
              <a:pathLst>
                <a:path w="3623211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3216837"/>
              <a:ext cx="3623211" cy="2264342"/>
            </a:xfrm>
            <a:custGeom>
              <a:avLst/>
              <a:pathLst>
                <a:path w="3623211" h="2264342">
                  <a:moveTo>
                    <a:pt x="0" y="2171417"/>
                  </a:moveTo>
                  <a:lnTo>
                    <a:pt x="301934" y="2264342"/>
                  </a:lnTo>
                  <a:lnTo>
                    <a:pt x="603868" y="2233936"/>
                  </a:lnTo>
                  <a:lnTo>
                    <a:pt x="905802" y="1554127"/>
                  </a:lnTo>
                  <a:lnTo>
                    <a:pt x="1207737" y="1525334"/>
                  </a:lnTo>
                  <a:lnTo>
                    <a:pt x="1509671" y="1649418"/>
                  </a:lnTo>
                  <a:lnTo>
                    <a:pt x="1811605" y="698049"/>
                  </a:lnTo>
                  <a:lnTo>
                    <a:pt x="2113539" y="880861"/>
                  </a:lnTo>
                  <a:lnTo>
                    <a:pt x="2415474" y="818652"/>
                  </a:lnTo>
                  <a:lnTo>
                    <a:pt x="2717408" y="816499"/>
                  </a:lnTo>
                  <a:lnTo>
                    <a:pt x="3019342" y="526052"/>
                  </a:lnTo>
                  <a:lnTo>
                    <a:pt x="3321277" y="402716"/>
                  </a:lnTo>
                  <a:lnTo>
                    <a:pt x="3623211" y="0"/>
                  </a:lnTo>
                  <a:lnTo>
                    <a:pt x="3623211" y="1858039"/>
                  </a:lnTo>
                  <a:lnTo>
                    <a:pt x="3321277" y="1892017"/>
                  </a:lnTo>
                  <a:lnTo>
                    <a:pt x="3019342" y="1858741"/>
                  </a:lnTo>
                  <a:lnTo>
                    <a:pt x="2717408" y="2052108"/>
                  </a:lnTo>
                  <a:lnTo>
                    <a:pt x="2415474" y="2136068"/>
                  </a:lnTo>
                  <a:lnTo>
                    <a:pt x="2113539" y="2192161"/>
                  </a:lnTo>
                  <a:lnTo>
                    <a:pt x="1811605" y="2055860"/>
                  </a:lnTo>
                  <a:lnTo>
                    <a:pt x="1509671" y="2180963"/>
                  </a:lnTo>
                  <a:lnTo>
                    <a:pt x="1207737" y="2107583"/>
                  </a:lnTo>
                  <a:lnTo>
                    <a:pt x="905802" y="2216995"/>
                  </a:lnTo>
                  <a:lnTo>
                    <a:pt x="603868" y="2249139"/>
                  </a:lnTo>
                  <a:lnTo>
                    <a:pt x="301934" y="2264342"/>
                  </a:lnTo>
                  <a:lnTo>
                    <a:pt x="0" y="2264342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3216837"/>
              <a:ext cx="3623211" cy="2264342"/>
            </a:xfrm>
            <a:custGeom>
              <a:avLst/>
              <a:pathLst>
                <a:path w="3623211" h="2264342">
                  <a:moveTo>
                    <a:pt x="0" y="2171417"/>
                  </a:moveTo>
                  <a:lnTo>
                    <a:pt x="301934" y="2264342"/>
                  </a:lnTo>
                  <a:lnTo>
                    <a:pt x="603868" y="2233936"/>
                  </a:lnTo>
                  <a:lnTo>
                    <a:pt x="905802" y="1554127"/>
                  </a:lnTo>
                  <a:lnTo>
                    <a:pt x="1207737" y="1525334"/>
                  </a:lnTo>
                  <a:lnTo>
                    <a:pt x="1509671" y="1649418"/>
                  </a:lnTo>
                  <a:lnTo>
                    <a:pt x="1811605" y="698049"/>
                  </a:lnTo>
                  <a:lnTo>
                    <a:pt x="2113539" y="880861"/>
                  </a:lnTo>
                  <a:lnTo>
                    <a:pt x="2415474" y="818652"/>
                  </a:lnTo>
                  <a:lnTo>
                    <a:pt x="2717408" y="816499"/>
                  </a:lnTo>
                  <a:lnTo>
                    <a:pt x="3019342" y="526052"/>
                  </a:lnTo>
                  <a:lnTo>
                    <a:pt x="3321277" y="402716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074876"/>
              <a:ext cx="3623211" cy="406303"/>
            </a:xfrm>
            <a:custGeom>
              <a:avLst/>
              <a:pathLst>
                <a:path w="3623211" h="406303">
                  <a:moveTo>
                    <a:pt x="0" y="406303"/>
                  </a:moveTo>
                  <a:lnTo>
                    <a:pt x="301934" y="406303"/>
                  </a:lnTo>
                  <a:lnTo>
                    <a:pt x="603868" y="391100"/>
                  </a:lnTo>
                  <a:lnTo>
                    <a:pt x="905802" y="358955"/>
                  </a:lnTo>
                  <a:lnTo>
                    <a:pt x="1207737" y="249544"/>
                  </a:lnTo>
                  <a:lnTo>
                    <a:pt x="1509671" y="322923"/>
                  </a:lnTo>
                  <a:lnTo>
                    <a:pt x="1811605" y="197820"/>
                  </a:lnTo>
                  <a:lnTo>
                    <a:pt x="2113539" y="334121"/>
                  </a:lnTo>
                  <a:lnTo>
                    <a:pt x="2415474" y="278028"/>
                  </a:lnTo>
                  <a:lnTo>
                    <a:pt x="2717408" y="194069"/>
                  </a:lnTo>
                  <a:lnTo>
                    <a:pt x="3019342" y="702"/>
                  </a:lnTo>
                  <a:lnTo>
                    <a:pt x="3321277" y="33978"/>
                  </a:lnTo>
                  <a:lnTo>
                    <a:pt x="3623211" y="0"/>
                  </a:lnTo>
                  <a:lnTo>
                    <a:pt x="3623211" y="326412"/>
                  </a:lnTo>
                  <a:lnTo>
                    <a:pt x="3321277" y="307303"/>
                  </a:lnTo>
                  <a:lnTo>
                    <a:pt x="3019342" y="336771"/>
                  </a:lnTo>
                  <a:lnTo>
                    <a:pt x="2717408" y="383044"/>
                  </a:lnTo>
                  <a:lnTo>
                    <a:pt x="2415474" y="399369"/>
                  </a:lnTo>
                  <a:lnTo>
                    <a:pt x="2113539" y="406303"/>
                  </a:lnTo>
                  <a:lnTo>
                    <a:pt x="1811605" y="406303"/>
                  </a:lnTo>
                  <a:lnTo>
                    <a:pt x="1509671" y="406303"/>
                  </a:lnTo>
                  <a:lnTo>
                    <a:pt x="1207737" y="406303"/>
                  </a:lnTo>
                  <a:lnTo>
                    <a:pt x="905802" y="406303"/>
                  </a:lnTo>
                  <a:lnTo>
                    <a:pt x="603868" y="406303"/>
                  </a:lnTo>
                  <a:lnTo>
                    <a:pt x="301934" y="406303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074876"/>
              <a:ext cx="3623211" cy="406303"/>
            </a:xfrm>
            <a:custGeom>
              <a:avLst/>
              <a:pathLst>
                <a:path w="3623211" h="406303">
                  <a:moveTo>
                    <a:pt x="0" y="406303"/>
                  </a:moveTo>
                  <a:lnTo>
                    <a:pt x="301934" y="406303"/>
                  </a:lnTo>
                  <a:lnTo>
                    <a:pt x="603868" y="391100"/>
                  </a:lnTo>
                  <a:lnTo>
                    <a:pt x="905802" y="358955"/>
                  </a:lnTo>
                  <a:lnTo>
                    <a:pt x="1207737" y="249544"/>
                  </a:lnTo>
                  <a:lnTo>
                    <a:pt x="1509671" y="322923"/>
                  </a:lnTo>
                  <a:lnTo>
                    <a:pt x="1811605" y="197820"/>
                  </a:lnTo>
                  <a:lnTo>
                    <a:pt x="2113539" y="334121"/>
                  </a:lnTo>
                  <a:lnTo>
                    <a:pt x="2415474" y="278028"/>
                  </a:lnTo>
                  <a:lnTo>
                    <a:pt x="2717408" y="194069"/>
                  </a:lnTo>
                  <a:lnTo>
                    <a:pt x="3019342" y="702"/>
                  </a:lnTo>
                  <a:lnTo>
                    <a:pt x="3321277" y="33978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382180"/>
              <a:ext cx="3623211" cy="98999"/>
            </a:xfrm>
            <a:custGeom>
              <a:avLst/>
              <a:pathLst>
                <a:path w="3623211" h="98999">
                  <a:moveTo>
                    <a:pt x="0" y="98999"/>
                  </a:moveTo>
                  <a:lnTo>
                    <a:pt x="301934" y="98999"/>
                  </a:lnTo>
                  <a:lnTo>
                    <a:pt x="603868" y="98999"/>
                  </a:lnTo>
                  <a:lnTo>
                    <a:pt x="905802" y="98999"/>
                  </a:lnTo>
                  <a:lnTo>
                    <a:pt x="1207737" y="98999"/>
                  </a:lnTo>
                  <a:lnTo>
                    <a:pt x="1509671" y="98999"/>
                  </a:lnTo>
                  <a:lnTo>
                    <a:pt x="1811605" y="98999"/>
                  </a:lnTo>
                  <a:lnTo>
                    <a:pt x="2113539" y="98999"/>
                  </a:lnTo>
                  <a:lnTo>
                    <a:pt x="2415474" y="92066"/>
                  </a:lnTo>
                  <a:lnTo>
                    <a:pt x="2717408" y="75741"/>
                  </a:lnTo>
                  <a:lnTo>
                    <a:pt x="3019342" y="29468"/>
                  </a:lnTo>
                  <a:lnTo>
                    <a:pt x="3321277" y="0"/>
                  </a:lnTo>
                  <a:lnTo>
                    <a:pt x="3623211" y="19108"/>
                  </a:lnTo>
                  <a:lnTo>
                    <a:pt x="3623211" y="98999"/>
                  </a:lnTo>
                  <a:lnTo>
                    <a:pt x="3321277" y="98999"/>
                  </a:lnTo>
                  <a:lnTo>
                    <a:pt x="3019342" y="98999"/>
                  </a:lnTo>
                  <a:lnTo>
                    <a:pt x="2717408" y="98999"/>
                  </a:lnTo>
                  <a:lnTo>
                    <a:pt x="2415474" y="98999"/>
                  </a:lnTo>
                  <a:lnTo>
                    <a:pt x="2113539" y="98999"/>
                  </a:lnTo>
                  <a:lnTo>
                    <a:pt x="1811605" y="98999"/>
                  </a:lnTo>
                  <a:lnTo>
                    <a:pt x="1509671" y="98999"/>
                  </a:lnTo>
                  <a:lnTo>
                    <a:pt x="1207737" y="98999"/>
                  </a:lnTo>
                  <a:lnTo>
                    <a:pt x="905802" y="98999"/>
                  </a:lnTo>
                  <a:lnTo>
                    <a:pt x="603868" y="98999"/>
                  </a:lnTo>
                  <a:lnTo>
                    <a:pt x="301934" y="98999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382180"/>
              <a:ext cx="3623211" cy="98999"/>
            </a:xfrm>
            <a:custGeom>
              <a:avLst/>
              <a:pathLst>
                <a:path w="3623211" h="98999">
                  <a:moveTo>
                    <a:pt x="0" y="98999"/>
                  </a:moveTo>
                  <a:lnTo>
                    <a:pt x="301934" y="98999"/>
                  </a:lnTo>
                  <a:lnTo>
                    <a:pt x="603868" y="98999"/>
                  </a:lnTo>
                  <a:lnTo>
                    <a:pt x="905802" y="98999"/>
                  </a:lnTo>
                  <a:lnTo>
                    <a:pt x="1207737" y="98999"/>
                  </a:lnTo>
                  <a:lnTo>
                    <a:pt x="1509671" y="98999"/>
                  </a:lnTo>
                  <a:lnTo>
                    <a:pt x="1811605" y="98999"/>
                  </a:lnTo>
                  <a:lnTo>
                    <a:pt x="2113539" y="98999"/>
                  </a:lnTo>
                  <a:lnTo>
                    <a:pt x="2415474" y="92066"/>
                  </a:lnTo>
                  <a:lnTo>
                    <a:pt x="2717408" y="75741"/>
                  </a:lnTo>
                  <a:lnTo>
                    <a:pt x="3019342" y="29468"/>
                  </a:lnTo>
                  <a:lnTo>
                    <a:pt x="3321277" y="0"/>
                  </a:lnTo>
                  <a:lnTo>
                    <a:pt x="3623211" y="1910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3569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607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7785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94994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212135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81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652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995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2166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752498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3201351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290808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4992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508255"/>
              <a:ext cx="201455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7187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727711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9381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94716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415762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4166623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539689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757657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977113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4196569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90652" y="15264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90652" y="1721805"/>
              <a:ext cx="5397371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plus active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2021-04-06T14:13:02Z</dcterms:modified>
</cp:coreProperties>
</file>