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4" r:id="rId4"/>
    <p:sldId id="263" r:id="rId5"/>
    <p:sldId id="262" r:id="rId6"/>
    <p:sldId id="260" r:id="rId7"/>
    <p:sldId id="259" r:id="rId8"/>
    <p:sldId id="261" r:id="rId9"/>
    <p:sldId id="256" r:id="rId10"/>
    <p:sldId id="257" r:id="rId11"/>
    <p:sldId id="25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acl_exc_withoutstop_max100\exc_abs_01_02_03_04_05_06_07_08_09_10.txt.pkacl_exc_withoutstop_max100_rouge_scor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acl_inc_withstop_max100\inc_abs_01_02_03_04_05_06_07_08_09_10.txt.pkacl_inc_withstop_max100_rouge_scor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duc_withstop_max100\duc_withstop_max100_01_02_03_04_05_08_10.txt.pkduc_withstop_max100_rouge_score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duc_withstop_max100\duc_withstop_max100_01_02_03_04_05_08_10.txt.pkduc_withstop_max100_rouge_score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duc_withoutstop_max100\duc_withoutstop_max100_01_02_03_04_05_08_10.txt.pkduc_withoutstop_max100_rouge_score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duc_withoutstop_max100\duc_withoutstop_max100_01_02_03_04_05_08_10.txt.pkduc_withoutstop_max100_rouge_score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duc_withstop_topk\duc_withstop_topk_01_02_03_04_05_08_10.txt.pkduc_withstop_topk_rouge_score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duc_withstop_topk\duc_withstop_topk_01_02_03_04_05_08_10.txt.pkduc_withstop_topk_rouge_score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duc_withoutstop_topk\duc_withoutstop_topk_01_02_03_04_05_08_10.txt.pkduc_withoutstop_topk_rouge_score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duc_withoutstop_topk\duc_withoutstop_topk_01_02_03_04_05_08_10.txt.pkduc_withoutstop_topk_rouge_score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single_withoutstop_steplen\single_inc_11_12_13_14_15_16_17.txt.pksingle_withoutstop_steplen_rouge_sco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acl_exc_withoutstop_max100\exc_abs_01_02_03_04_05_06_07_08_09_10.txt.pkacl_exc_withoutstop_max100_rouge_score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single_withoutstop_steplen\single_inc_11_12_13_14_15_16_17.txt.pksingle_withoutstop_steplen_rouge_score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single_withoutstop_steplen_sim\single_inc_18_19_20_21_22_23_24_03.txt.pksingle_withoutstop_steplen_sim_rouge_score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single_withoutstop_steplen_sim\single_inc_18_19_20_21_22_23_24_03.txt.pksingle_withoutstop_steplen_sim_rouge_scor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acl_exc_withstop_max100\exc_abs_01_02_03_04_05_06_07_08_09_10.txt.pkacl_exc_withstop_max100_rouge_sco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acl_exc_withstop_max100\exc_abs_01_02_03_04_05_06_07_08_09_10.txt.pkacl_exc_withstop_max100_rouge_scor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acl_inc_withoutstop_topk\inc_abs_01_02_03_04_05_06_07_08_09_10.txt.pkacl_inc_withoutstop_topk_rouge_scor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acl_inc_withoutstop_topk\inc_abs_01_02_03_04_05_06_07_08_09_10.txt.pkacl_inc_withoutstop_topk_rouge_score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acl_inc_withoutstop_max100\inc_abs_01_02_03_04_05_06_07_08_09_10.txt.pkacl_inc_withoutstop_max100_rouge_score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acl_inc_withoutstop_max100\inc_abs_01_02_03_04_05_06_07_08_09_10.txt.pkacl_inc_withoutstop_max100_rouge_score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ythonworknew\code\tjrank_sentences\context\result\acl_inc_withstop_max100\inc_abs_01_02_03_04_05_06_07_08_09_10.txt.pkacl_inc_withstop_max100_rouge_sco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0.40416999999999997</c:v>
                </c:pt>
                <c:pt idx="1">
                  <c:v>0.31130000000000002</c:v>
                </c:pt>
                <c:pt idx="2">
                  <c:v>0.33423999999999998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0.35763</c:v>
                </c:pt>
                <c:pt idx="1">
                  <c:v>0.26576</c:v>
                </c:pt>
                <c:pt idx="2">
                  <c:v>0.28767999999999999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0.38741999999999999</c:v>
                </c:pt>
                <c:pt idx="1">
                  <c:v>0.27523999999999998</c:v>
                </c:pt>
                <c:pt idx="2">
                  <c:v>0.30309000000000003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0.37707000000000002</c:v>
                </c:pt>
                <c:pt idx="1">
                  <c:v>0.26873000000000002</c:v>
                </c:pt>
                <c:pt idx="2">
                  <c:v>0.28916999999999998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0.39509</c:v>
                </c:pt>
                <c:pt idx="1">
                  <c:v>0.30124000000000001</c:v>
                </c:pt>
                <c:pt idx="2">
                  <c:v>0.32482</c:v>
                </c:pt>
              </c:numCache>
            </c:numRef>
          </c:val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0.39079999999999998</c:v>
                </c:pt>
                <c:pt idx="1">
                  <c:v>0.30847999999999998</c:v>
                </c:pt>
                <c:pt idx="2">
                  <c:v>0.33028000000000002</c:v>
                </c:pt>
              </c:numCache>
            </c:numRef>
          </c:val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subparasec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0.39665</c:v>
                </c:pt>
                <c:pt idx="1">
                  <c:v>0.30863000000000002</c:v>
                </c:pt>
                <c:pt idx="2">
                  <c:v>0.33056000000000002</c:v>
                </c:pt>
              </c:numCache>
            </c:numRef>
          </c:val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Sheet1!$B$10:$D$10</c:f>
              <c:numCache>
                <c:formatCode>General</c:formatCode>
                <c:ptCount val="3"/>
                <c:pt idx="0">
                  <c:v>0.41582999999999998</c:v>
                </c:pt>
                <c:pt idx="1">
                  <c:v>0.31720999999999999</c:v>
                </c:pt>
                <c:pt idx="2">
                  <c:v>0.34316999999999998</c:v>
                </c:pt>
              </c:numCache>
            </c:numRef>
          </c:val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sectitle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Sheet1!$B$11:$D$11</c:f>
              <c:numCache>
                <c:formatCode>General</c:formatCode>
                <c:ptCount val="3"/>
                <c:pt idx="0">
                  <c:v>0.41626000000000002</c:v>
                </c:pt>
                <c:pt idx="1">
                  <c:v>0.32529999999999998</c:v>
                </c:pt>
                <c:pt idx="2">
                  <c:v>0.34665000000000001</c:v>
                </c:pt>
              </c:numCache>
            </c:numRef>
          </c:val>
        </c:ser>
        <c:ser>
          <c:idx val="9"/>
          <c:order val="9"/>
          <c:tx>
            <c:strRef>
              <c:f>Sheet1!$A$12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Sheet1!$B$12:$D$12</c:f>
              <c:numCache>
                <c:formatCode>General</c:formatCode>
                <c:ptCount val="3"/>
                <c:pt idx="0">
                  <c:v>0.37707000000000002</c:v>
                </c:pt>
                <c:pt idx="1">
                  <c:v>0.26873000000000002</c:v>
                </c:pt>
                <c:pt idx="2">
                  <c:v>0.28916999999999998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506560"/>
        <c:axId val="63124608"/>
      </c:barChart>
      <c:catAx>
        <c:axId val="51506560"/>
        <c:scaling>
          <c:orientation val="minMax"/>
        </c:scaling>
        <c:delete val="0"/>
        <c:axPos val="b"/>
        <c:majorTickMark val="out"/>
        <c:minorTickMark val="none"/>
        <c:tickLblPos val="nextTo"/>
        <c:crossAx val="63124608"/>
        <c:crosses val="autoZero"/>
        <c:auto val="1"/>
        <c:lblAlgn val="ctr"/>
        <c:lblOffset val="100"/>
        <c:noMultiLvlLbl val="0"/>
      </c:catAx>
      <c:valAx>
        <c:axId val="63124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506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Sheet1!$B$15:$D$15</c:f>
              <c:numCache>
                <c:formatCode>General</c:formatCode>
                <c:ptCount val="3"/>
                <c:pt idx="0">
                  <c:v>0.10323</c:v>
                </c:pt>
                <c:pt idx="1">
                  <c:v>7.3880000000000001E-2</c:v>
                </c:pt>
                <c:pt idx="2">
                  <c:v>8.0199999999999994E-2</c:v>
                </c:pt>
              </c:numCache>
            </c:numRef>
          </c:val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Sheet1!$B$16:$D$16</c:f>
              <c:numCache>
                <c:formatCode>General</c:formatCode>
                <c:ptCount val="3"/>
                <c:pt idx="0">
                  <c:v>0.11158</c:v>
                </c:pt>
                <c:pt idx="1">
                  <c:v>8.1089999999999995E-2</c:v>
                </c:pt>
                <c:pt idx="2">
                  <c:v>8.8230000000000003E-2</c:v>
                </c:pt>
              </c:numCache>
            </c:numRef>
          </c:val>
        </c:ser>
        <c:ser>
          <c:idx val="2"/>
          <c:order val="2"/>
          <c:tx>
            <c:strRef>
              <c:f>Sheet1!$A$17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Sheet1!$B$17:$D$17</c:f>
              <c:numCache>
                <c:formatCode>General</c:formatCode>
                <c:ptCount val="3"/>
                <c:pt idx="0">
                  <c:v>0.15428</c:v>
                </c:pt>
                <c:pt idx="1">
                  <c:v>0.1104</c:v>
                </c:pt>
                <c:pt idx="2">
                  <c:v>0.1221</c:v>
                </c:pt>
              </c:numCache>
            </c:numRef>
          </c:val>
        </c:ser>
        <c:ser>
          <c:idx val="3"/>
          <c:order val="3"/>
          <c:tx>
            <c:strRef>
              <c:f>Sheet1!$A$18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Sheet1!$B$18:$D$18</c:f>
              <c:numCache>
                <c:formatCode>General</c:formatCode>
                <c:ptCount val="3"/>
                <c:pt idx="0">
                  <c:v>6.8390000000000006E-2</c:v>
                </c:pt>
                <c:pt idx="1">
                  <c:v>4.888E-2</c:v>
                </c:pt>
                <c:pt idx="2">
                  <c:v>5.2830000000000002E-2</c:v>
                </c:pt>
              </c:numCache>
            </c:numRef>
          </c:val>
        </c:ser>
        <c:ser>
          <c:idx val="4"/>
          <c:order val="4"/>
          <c:tx>
            <c:strRef>
              <c:f>Sheet1!$A$19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Sheet1!$B$19:$D$19</c:f>
              <c:numCache>
                <c:formatCode>General</c:formatCode>
                <c:ptCount val="3"/>
                <c:pt idx="0">
                  <c:v>0.13725000000000001</c:v>
                </c:pt>
                <c:pt idx="1">
                  <c:v>0.10546</c:v>
                </c:pt>
                <c:pt idx="2">
                  <c:v>0.11329</c:v>
                </c:pt>
              </c:numCache>
            </c:numRef>
          </c:val>
        </c:ser>
        <c:ser>
          <c:idx val="5"/>
          <c:order val="5"/>
          <c:tx>
            <c:strRef>
              <c:f>Sheet1!$A$20</c:f>
              <c:strCache>
                <c:ptCount val="1"/>
                <c:pt idx="0">
                  <c:v>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Sheet1!$B$20:$D$20</c:f>
              <c:numCache>
                <c:formatCode>General</c:formatCode>
                <c:ptCount val="3"/>
                <c:pt idx="0">
                  <c:v>0.12228</c:v>
                </c:pt>
                <c:pt idx="1">
                  <c:v>9.0550000000000005E-2</c:v>
                </c:pt>
                <c:pt idx="2">
                  <c:v>9.7750000000000004E-2</c:v>
                </c:pt>
              </c:numCache>
            </c:numRef>
          </c:val>
        </c:ser>
        <c:ser>
          <c:idx val="6"/>
          <c:order val="6"/>
          <c:tx>
            <c:strRef>
              <c:f>Sheet1!$A$21</c:f>
              <c:strCache>
                <c:ptCount val="1"/>
                <c:pt idx="0">
                  <c:v>subparasec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Sheet1!$B$21:$D$21</c:f>
              <c:numCache>
                <c:formatCode>General</c:formatCode>
                <c:ptCount val="3"/>
                <c:pt idx="0">
                  <c:v>0.124</c:v>
                </c:pt>
                <c:pt idx="1">
                  <c:v>9.4149999999999998E-2</c:v>
                </c:pt>
                <c:pt idx="2">
                  <c:v>0.10143000000000001</c:v>
                </c:pt>
              </c:numCache>
            </c:numRef>
          </c:val>
        </c:ser>
        <c:ser>
          <c:idx val="7"/>
          <c:order val="7"/>
          <c:tx>
            <c:strRef>
              <c:f>Sheet1!$A$22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Sheet1!$B$22:$D$22</c:f>
              <c:numCache>
                <c:formatCode>General</c:formatCode>
                <c:ptCount val="3"/>
                <c:pt idx="0">
                  <c:v>0.14488999999999999</c:v>
                </c:pt>
                <c:pt idx="1">
                  <c:v>0.10903</c:v>
                </c:pt>
                <c:pt idx="2">
                  <c:v>0.11811000000000001</c:v>
                </c:pt>
              </c:numCache>
            </c:numRef>
          </c:val>
        </c:ser>
        <c:ser>
          <c:idx val="8"/>
          <c:order val="8"/>
          <c:tx>
            <c:strRef>
              <c:f>Sheet1!$A$23</c:f>
              <c:strCache>
                <c:ptCount val="1"/>
                <c:pt idx="0">
                  <c:v>sectitle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Sheet1!$B$23:$D$23</c:f>
              <c:numCache>
                <c:formatCode>General</c:formatCode>
                <c:ptCount val="3"/>
                <c:pt idx="0">
                  <c:v>0.13325000000000001</c:v>
                </c:pt>
                <c:pt idx="1">
                  <c:v>9.6310000000000007E-2</c:v>
                </c:pt>
                <c:pt idx="2">
                  <c:v>0.10351</c:v>
                </c:pt>
              </c:numCache>
            </c:numRef>
          </c:val>
        </c:ser>
        <c:ser>
          <c:idx val="9"/>
          <c:order val="9"/>
          <c:tx>
            <c:strRef>
              <c:f>Sheet1!$A$24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Sheet1!$B$24:$D$24</c:f>
              <c:numCache>
                <c:formatCode>General</c:formatCode>
                <c:ptCount val="3"/>
                <c:pt idx="0">
                  <c:v>6.8390000000000006E-2</c:v>
                </c:pt>
                <c:pt idx="1">
                  <c:v>4.888E-2</c:v>
                </c:pt>
                <c:pt idx="2">
                  <c:v>5.2830000000000002E-2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190528"/>
        <c:axId val="45249664"/>
      </c:barChart>
      <c:catAx>
        <c:axId val="45190528"/>
        <c:scaling>
          <c:orientation val="minMax"/>
        </c:scaling>
        <c:delete val="0"/>
        <c:axPos val="b"/>
        <c:majorTickMark val="out"/>
        <c:minorTickMark val="none"/>
        <c:tickLblPos val="nextTo"/>
        <c:crossAx val="45249664"/>
        <c:crosses val="autoZero"/>
        <c:auto val="1"/>
        <c:lblAlgn val="ctr"/>
        <c:lblOffset val="100"/>
        <c:noMultiLvlLbl val="0"/>
      </c:catAx>
      <c:valAx>
        <c:axId val="45249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190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0.44135999999999997</c:v>
                </c:pt>
                <c:pt idx="1">
                  <c:v>0.43273</c:v>
                </c:pt>
                <c:pt idx="2">
                  <c:v>0.42884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0.41586000000000001</c:v>
                </c:pt>
                <c:pt idx="1">
                  <c:v>0.38928000000000001</c:v>
                </c:pt>
                <c:pt idx="2">
                  <c:v>0.39279999999999998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0.44818999999999998</c:v>
                </c:pt>
                <c:pt idx="1">
                  <c:v>0.44279000000000002</c:v>
                </c:pt>
                <c:pt idx="2">
                  <c:v>0.43869000000000002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0.42124</c:v>
                </c:pt>
                <c:pt idx="1">
                  <c:v>0.40194999999999997</c:v>
                </c:pt>
                <c:pt idx="2">
                  <c:v>0.40194999999999997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0.42648000000000003</c:v>
                </c:pt>
                <c:pt idx="1">
                  <c:v>0.41860000000000003</c:v>
                </c:pt>
                <c:pt idx="2">
                  <c:v>0.41464000000000001</c:v>
                </c:pt>
              </c:numCache>
            </c:numRef>
          </c:val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0.43431999999999998</c:v>
                </c:pt>
                <c:pt idx="1">
                  <c:v>0.43486999999999998</c:v>
                </c:pt>
                <c:pt idx="2">
                  <c:v>0.42779</c:v>
                </c:pt>
              </c:numCache>
            </c:numRef>
          </c:val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0.42124</c:v>
                </c:pt>
                <c:pt idx="1">
                  <c:v>0.40194999999999997</c:v>
                </c:pt>
                <c:pt idx="2">
                  <c:v>0.40194999999999997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943808"/>
        <c:axId val="44516096"/>
      </c:barChart>
      <c:catAx>
        <c:axId val="43943808"/>
        <c:scaling>
          <c:orientation val="minMax"/>
        </c:scaling>
        <c:delete val="0"/>
        <c:axPos val="b"/>
        <c:majorTickMark val="out"/>
        <c:minorTickMark val="none"/>
        <c:tickLblPos val="nextTo"/>
        <c:crossAx val="44516096"/>
        <c:crosses val="autoZero"/>
        <c:auto val="1"/>
        <c:lblAlgn val="ctr"/>
        <c:lblOffset val="100"/>
        <c:noMultiLvlLbl val="0"/>
      </c:catAx>
      <c:valAx>
        <c:axId val="44516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943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Sheet1!$B$12:$D$12</c:f>
              <c:numCache>
                <c:formatCode>General</c:formatCode>
                <c:ptCount val="3"/>
                <c:pt idx="0">
                  <c:v>0.18126</c:v>
                </c:pt>
                <c:pt idx="1">
                  <c:v>0.17813999999999999</c:v>
                </c:pt>
                <c:pt idx="2">
                  <c:v>0.17616000000000001</c:v>
                </c:pt>
              </c:numCache>
            </c:numRef>
          </c:val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Sheet1!$B$13:$D$13</c:f>
              <c:numCache>
                <c:formatCode>General</c:formatCode>
                <c:ptCount val="3"/>
                <c:pt idx="0">
                  <c:v>0.15421000000000001</c:v>
                </c:pt>
                <c:pt idx="1">
                  <c:v>0.14618999999999999</c:v>
                </c:pt>
                <c:pt idx="2">
                  <c:v>0.14704</c:v>
                </c:pt>
              </c:numCache>
            </c:numRef>
          </c:val>
        </c:ser>
        <c:ser>
          <c:idx val="2"/>
          <c:order val="2"/>
          <c:tx>
            <c:strRef>
              <c:f>Sheet1!$A$14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Sheet1!$B$14:$D$14</c:f>
              <c:numCache>
                <c:formatCode>General</c:formatCode>
                <c:ptCount val="3"/>
                <c:pt idx="0">
                  <c:v>0.18493999999999999</c:v>
                </c:pt>
                <c:pt idx="1">
                  <c:v>0.18345</c:v>
                </c:pt>
                <c:pt idx="2">
                  <c:v>0.18101999999999999</c:v>
                </c:pt>
              </c:numCache>
            </c:numRef>
          </c:val>
        </c:ser>
        <c:ser>
          <c:idx val="3"/>
          <c:order val="3"/>
          <c:tx>
            <c:strRef>
              <c:f>Sheet1!$A$15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Sheet1!$B$15:$D$15</c:f>
              <c:numCache>
                <c:formatCode>General</c:formatCode>
                <c:ptCount val="3"/>
                <c:pt idx="0">
                  <c:v>0.16055</c:v>
                </c:pt>
                <c:pt idx="1">
                  <c:v>0.15376999999999999</c:v>
                </c:pt>
                <c:pt idx="2">
                  <c:v>0.15387999999999999</c:v>
                </c:pt>
              </c:numCache>
            </c:numRef>
          </c:val>
        </c:ser>
        <c:ser>
          <c:idx val="4"/>
          <c:order val="4"/>
          <c:tx>
            <c:strRef>
              <c:f>Sheet1!$A$16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Sheet1!$B$16:$D$16</c:f>
              <c:numCache>
                <c:formatCode>General</c:formatCode>
                <c:ptCount val="3"/>
                <c:pt idx="0">
                  <c:v>0.1709</c:v>
                </c:pt>
                <c:pt idx="1">
                  <c:v>0.16868</c:v>
                </c:pt>
                <c:pt idx="2">
                  <c:v>0.16644</c:v>
                </c:pt>
              </c:numCache>
            </c:numRef>
          </c:val>
        </c:ser>
        <c:ser>
          <c:idx val="5"/>
          <c:order val="5"/>
          <c:tx>
            <c:strRef>
              <c:f>Sheet1!$A$17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Sheet1!$B$17:$D$17</c:f>
              <c:numCache>
                <c:formatCode>General</c:formatCode>
                <c:ptCount val="3"/>
                <c:pt idx="0">
                  <c:v>0.17785000000000001</c:v>
                </c:pt>
                <c:pt idx="1">
                  <c:v>0.17993999999999999</c:v>
                </c:pt>
                <c:pt idx="2">
                  <c:v>0.17588999999999999</c:v>
                </c:pt>
              </c:numCache>
            </c:numRef>
          </c:val>
        </c:ser>
        <c:ser>
          <c:idx val="6"/>
          <c:order val="6"/>
          <c:tx>
            <c:strRef>
              <c:f>Sheet1!$A$18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Sheet1!$B$18:$D$18</c:f>
              <c:numCache>
                <c:formatCode>General</c:formatCode>
                <c:ptCount val="3"/>
                <c:pt idx="0">
                  <c:v>0.16055</c:v>
                </c:pt>
                <c:pt idx="1">
                  <c:v>0.15376999999999999</c:v>
                </c:pt>
                <c:pt idx="2">
                  <c:v>0.15387999999999999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403200"/>
        <c:axId val="50417664"/>
      </c:barChart>
      <c:catAx>
        <c:axId val="50403200"/>
        <c:scaling>
          <c:orientation val="minMax"/>
        </c:scaling>
        <c:delete val="0"/>
        <c:axPos val="b"/>
        <c:majorTickMark val="out"/>
        <c:minorTickMark val="none"/>
        <c:tickLblPos val="nextTo"/>
        <c:crossAx val="50417664"/>
        <c:crosses val="autoZero"/>
        <c:auto val="1"/>
        <c:lblAlgn val="ctr"/>
        <c:lblOffset val="100"/>
        <c:noMultiLvlLbl val="0"/>
      </c:catAx>
      <c:valAx>
        <c:axId val="50417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403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0.46027000000000001</c:v>
                </c:pt>
                <c:pt idx="1">
                  <c:v>0.45984000000000003</c:v>
                </c:pt>
                <c:pt idx="2">
                  <c:v>0.45484000000000002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0.42936000000000002</c:v>
                </c:pt>
                <c:pt idx="1">
                  <c:v>0.41321000000000002</c:v>
                </c:pt>
                <c:pt idx="2">
                  <c:v>0.41193000000000002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0.45589000000000002</c:v>
                </c:pt>
                <c:pt idx="1">
                  <c:v>0.44438</c:v>
                </c:pt>
                <c:pt idx="2">
                  <c:v>0.44366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0.44479000000000002</c:v>
                </c:pt>
                <c:pt idx="1">
                  <c:v>0.42447000000000001</c:v>
                </c:pt>
                <c:pt idx="2">
                  <c:v>0.42609999999999998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0.44590999999999997</c:v>
                </c:pt>
                <c:pt idx="1">
                  <c:v>0.43952000000000002</c:v>
                </c:pt>
                <c:pt idx="2">
                  <c:v>0.43728</c:v>
                </c:pt>
              </c:numCache>
            </c:numRef>
          </c:val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0.45735999999999999</c:v>
                </c:pt>
                <c:pt idx="1">
                  <c:v>0.44801999999999997</c:v>
                </c:pt>
                <c:pt idx="2">
                  <c:v>0.44740000000000002</c:v>
                </c:pt>
              </c:numCache>
            </c:numRef>
          </c:val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0.44479000000000002</c:v>
                </c:pt>
                <c:pt idx="1">
                  <c:v>0.42447000000000001</c:v>
                </c:pt>
                <c:pt idx="2">
                  <c:v>0.42609999999999998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492288"/>
        <c:axId val="42494592"/>
      </c:barChart>
      <c:catAx>
        <c:axId val="42492288"/>
        <c:scaling>
          <c:orientation val="minMax"/>
        </c:scaling>
        <c:delete val="0"/>
        <c:axPos val="b"/>
        <c:majorTickMark val="out"/>
        <c:minorTickMark val="none"/>
        <c:tickLblPos val="nextTo"/>
        <c:crossAx val="42494592"/>
        <c:crosses val="autoZero"/>
        <c:auto val="1"/>
        <c:lblAlgn val="ctr"/>
        <c:lblOffset val="100"/>
        <c:noMultiLvlLbl val="0"/>
      </c:catAx>
      <c:valAx>
        <c:axId val="42494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492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Sheet1!$B$12:$D$12</c:f>
              <c:numCache>
                <c:formatCode>General</c:formatCode>
                <c:ptCount val="3"/>
                <c:pt idx="0">
                  <c:v>0.20527999999999999</c:v>
                </c:pt>
                <c:pt idx="1">
                  <c:v>0.20677999999999999</c:v>
                </c:pt>
                <c:pt idx="2">
                  <c:v>0.20358999999999999</c:v>
                </c:pt>
              </c:numCache>
            </c:numRef>
          </c:val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Sheet1!$B$13:$D$13</c:f>
              <c:numCache>
                <c:formatCode>General</c:formatCode>
                <c:ptCount val="3"/>
                <c:pt idx="0">
                  <c:v>0.17616999999999999</c:v>
                </c:pt>
                <c:pt idx="1">
                  <c:v>0.16974</c:v>
                </c:pt>
                <c:pt idx="2">
                  <c:v>0.16861000000000001</c:v>
                </c:pt>
              </c:numCache>
            </c:numRef>
          </c:val>
        </c:ser>
        <c:ser>
          <c:idx val="2"/>
          <c:order val="2"/>
          <c:tx>
            <c:strRef>
              <c:f>Sheet1!$A$14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Sheet1!$B$14:$D$14</c:f>
              <c:numCache>
                <c:formatCode>General</c:formatCode>
                <c:ptCount val="3"/>
                <c:pt idx="0">
                  <c:v>0.19345000000000001</c:v>
                </c:pt>
                <c:pt idx="1">
                  <c:v>0.18917</c:v>
                </c:pt>
                <c:pt idx="2">
                  <c:v>0.18837000000000001</c:v>
                </c:pt>
              </c:numCache>
            </c:numRef>
          </c:val>
        </c:ser>
        <c:ser>
          <c:idx val="3"/>
          <c:order val="3"/>
          <c:tx>
            <c:strRef>
              <c:f>Sheet1!$A$15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Sheet1!$B$15:$D$15</c:f>
              <c:numCache>
                <c:formatCode>General</c:formatCode>
                <c:ptCount val="3"/>
                <c:pt idx="0">
                  <c:v>0.18543000000000001</c:v>
                </c:pt>
                <c:pt idx="1">
                  <c:v>0.17802000000000001</c:v>
                </c:pt>
                <c:pt idx="2">
                  <c:v>0.17813000000000001</c:v>
                </c:pt>
              </c:numCache>
            </c:numRef>
          </c:val>
        </c:ser>
        <c:ser>
          <c:idx val="4"/>
          <c:order val="4"/>
          <c:tx>
            <c:strRef>
              <c:f>Sheet1!$A$16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Sheet1!$B$16:$D$16</c:f>
              <c:numCache>
                <c:formatCode>General</c:formatCode>
                <c:ptCount val="3"/>
                <c:pt idx="0">
                  <c:v>0.19137999999999999</c:v>
                </c:pt>
                <c:pt idx="1">
                  <c:v>0.19097</c:v>
                </c:pt>
                <c:pt idx="2">
                  <c:v>0.18875</c:v>
                </c:pt>
              </c:numCache>
            </c:numRef>
          </c:val>
        </c:ser>
        <c:ser>
          <c:idx val="5"/>
          <c:order val="5"/>
          <c:tx>
            <c:strRef>
              <c:f>Sheet1!$A$17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Sheet1!$B$17:$D$17</c:f>
              <c:numCache>
                <c:formatCode>General</c:formatCode>
                <c:ptCount val="3"/>
                <c:pt idx="0">
                  <c:v>0.1993</c:v>
                </c:pt>
                <c:pt idx="1">
                  <c:v>0.19672999999999999</c:v>
                </c:pt>
                <c:pt idx="2">
                  <c:v>0.19563</c:v>
                </c:pt>
              </c:numCache>
            </c:numRef>
          </c:val>
        </c:ser>
        <c:ser>
          <c:idx val="6"/>
          <c:order val="6"/>
          <c:tx>
            <c:strRef>
              <c:f>Sheet1!$A$18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Sheet1!$B$18:$D$18</c:f>
              <c:numCache>
                <c:formatCode>General</c:formatCode>
                <c:ptCount val="3"/>
                <c:pt idx="0">
                  <c:v>0.18543000000000001</c:v>
                </c:pt>
                <c:pt idx="1">
                  <c:v>0.17802000000000001</c:v>
                </c:pt>
                <c:pt idx="2">
                  <c:v>0.17813000000000001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072576"/>
        <c:axId val="46074112"/>
      </c:barChart>
      <c:catAx>
        <c:axId val="46072576"/>
        <c:scaling>
          <c:orientation val="minMax"/>
        </c:scaling>
        <c:delete val="0"/>
        <c:axPos val="b"/>
        <c:majorTickMark val="out"/>
        <c:minorTickMark val="none"/>
        <c:tickLblPos val="nextTo"/>
        <c:crossAx val="46074112"/>
        <c:crosses val="autoZero"/>
        <c:auto val="1"/>
        <c:lblAlgn val="ctr"/>
        <c:lblOffset val="100"/>
        <c:noMultiLvlLbl val="0"/>
      </c:catAx>
      <c:valAx>
        <c:axId val="46074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072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0.35196</c:v>
                </c:pt>
                <c:pt idx="1">
                  <c:v>0.59333999999999998</c:v>
                </c:pt>
                <c:pt idx="2">
                  <c:v>0.43534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0.33096999999999999</c:v>
                </c:pt>
                <c:pt idx="1">
                  <c:v>0.62416000000000005</c:v>
                </c:pt>
                <c:pt idx="2">
                  <c:v>0.42847000000000002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0.37390000000000001</c:v>
                </c:pt>
                <c:pt idx="1">
                  <c:v>0.57210000000000005</c:v>
                </c:pt>
                <c:pt idx="2">
                  <c:v>0.44561000000000001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0.33145999999999998</c:v>
                </c:pt>
                <c:pt idx="1">
                  <c:v>0.62541000000000002</c:v>
                </c:pt>
                <c:pt idx="2">
                  <c:v>0.42903000000000002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0.35347000000000001</c:v>
                </c:pt>
                <c:pt idx="1">
                  <c:v>0.55678000000000005</c:v>
                </c:pt>
                <c:pt idx="2">
                  <c:v>0.42426000000000003</c:v>
                </c:pt>
              </c:numCache>
            </c:numRef>
          </c:val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0.35731000000000002</c:v>
                </c:pt>
                <c:pt idx="1">
                  <c:v>0.56216999999999995</c:v>
                </c:pt>
                <c:pt idx="2">
                  <c:v>0.42924000000000001</c:v>
                </c:pt>
              </c:numCache>
            </c:numRef>
          </c:val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0.33145999999999998</c:v>
                </c:pt>
                <c:pt idx="1">
                  <c:v>0.62541000000000002</c:v>
                </c:pt>
                <c:pt idx="2">
                  <c:v>0.42903000000000002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486784"/>
        <c:axId val="42503168"/>
      </c:barChart>
      <c:catAx>
        <c:axId val="42486784"/>
        <c:scaling>
          <c:orientation val="minMax"/>
        </c:scaling>
        <c:delete val="0"/>
        <c:axPos val="b"/>
        <c:majorTickMark val="out"/>
        <c:minorTickMark val="none"/>
        <c:tickLblPos val="nextTo"/>
        <c:crossAx val="42503168"/>
        <c:crosses val="autoZero"/>
        <c:auto val="1"/>
        <c:lblAlgn val="ctr"/>
        <c:lblOffset val="100"/>
        <c:noMultiLvlLbl val="0"/>
      </c:catAx>
      <c:valAx>
        <c:axId val="42503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486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Sheet1!$B$12:$D$12</c:f>
              <c:numCache>
                <c:formatCode>General</c:formatCode>
                <c:ptCount val="3"/>
                <c:pt idx="0">
                  <c:v>0.16674</c:v>
                </c:pt>
                <c:pt idx="1">
                  <c:v>0.28016999999999997</c:v>
                </c:pt>
                <c:pt idx="2">
                  <c:v>0.20591000000000001</c:v>
                </c:pt>
              </c:numCache>
            </c:numRef>
          </c:val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Sheet1!$B$13:$D$13</c:f>
              <c:numCache>
                <c:formatCode>General</c:formatCode>
                <c:ptCount val="3"/>
                <c:pt idx="0">
                  <c:v>0.15001</c:v>
                </c:pt>
                <c:pt idx="1">
                  <c:v>0.28009000000000001</c:v>
                </c:pt>
                <c:pt idx="2">
                  <c:v>0.19345000000000001</c:v>
                </c:pt>
              </c:numCache>
            </c:numRef>
          </c:val>
        </c:ser>
        <c:ser>
          <c:idx val="2"/>
          <c:order val="2"/>
          <c:tx>
            <c:strRef>
              <c:f>Sheet1!$A$14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Sheet1!$B$14:$D$14</c:f>
              <c:numCache>
                <c:formatCode>General</c:formatCode>
                <c:ptCount val="3"/>
                <c:pt idx="0">
                  <c:v>0.16839000000000001</c:v>
                </c:pt>
                <c:pt idx="1">
                  <c:v>0.26099</c:v>
                </c:pt>
                <c:pt idx="2">
                  <c:v>0.20164000000000001</c:v>
                </c:pt>
              </c:numCache>
            </c:numRef>
          </c:val>
        </c:ser>
        <c:ser>
          <c:idx val="3"/>
          <c:order val="3"/>
          <c:tx>
            <c:strRef>
              <c:f>Sheet1!$A$15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Sheet1!$B$15:$D$15</c:f>
              <c:numCache>
                <c:formatCode>General</c:formatCode>
                <c:ptCount val="3"/>
                <c:pt idx="0">
                  <c:v>0.15698999999999999</c:v>
                </c:pt>
                <c:pt idx="1">
                  <c:v>0.29310000000000003</c:v>
                </c:pt>
                <c:pt idx="2">
                  <c:v>0.20236000000000001</c:v>
                </c:pt>
              </c:numCache>
            </c:numRef>
          </c:val>
        </c:ser>
        <c:ser>
          <c:idx val="4"/>
          <c:order val="4"/>
          <c:tx>
            <c:strRef>
              <c:f>Sheet1!$A$16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Sheet1!$B$16:$D$16</c:f>
              <c:numCache>
                <c:formatCode>General</c:formatCode>
                <c:ptCount val="3"/>
                <c:pt idx="0">
                  <c:v>0.16008</c:v>
                </c:pt>
                <c:pt idx="1">
                  <c:v>0.25341999999999998</c:v>
                </c:pt>
                <c:pt idx="2">
                  <c:v>0.19262000000000001</c:v>
                </c:pt>
              </c:numCache>
            </c:numRef>
          </c:val>
        </c:ser>
        <c:ser>
          <c:idx val="5"/>
          <c:order val="5"/>
          <c:tx>
            <c:strRef>
              <c:f>Sheet1!$A$17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Sheet1!$B$17:$D$17</c:f>
              <c:numCache>
                <c:formatCode>General</c:formatCode>
                <c:ptCount val="3"/>
                <c:pt idx="0">
                  <c:v>0.16264000000000001</c:v>
                </c:pt>
                <c:pt idx="1">
                  <c:v>0.25757999999999998</c:v>
                </c:pt>
                <c:pt idx="2">
                  <c:v>0.19594</c:v>
                </c:pt>
              </c:numCache>
            </c:numRef>
          </c:val>
        </c:ser>
        <c:ser>
          <c:idx val="6"/>
          <c:order val="6"/>
          <c:tx>
            <c:strRef>
              <c:f>Sheet1!$A$18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Sheet1!$B$18:$D$18</c:f>
              <c:numCache>
                <c:formatCode>General</c:formatCode>
                <c:ptCount val="3"/>
                <c:pt idx="0">
                  <c:v>0.15698999999999999</c:v>
                </c:pt>
                <c:pt idx="1">
                  <c:v>0.29310000000000003</c:v>
                </c:pt>
                <c:pt idx="2">
                  <c:v>0.20236000000000001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731776"/>
        <c:axId val="44776064"/>
      </c:barChart>
      <c:catAx>
        <c:axId val="44731776"/>
        <c:scaling>
          <c:orientation val="minMax"/>
        </c:scaling>
        <c:delete val="0"/>
        <c:axPos val="b"/>
        <c:majorTickMark val="out"/>
        <c:minorTickMark val="none"/>
        <c:tickLblPos val="nextTo"/>
        <c:crossAx val="44776064"/>
        <c:crosses val="autoZero"/>
        <c:auto val="1"/>
        <c:lblAlgn val="ctr"/>
        <c:lblOffset val="100"/>
        <c:noMultiLvlLbl val="0"/>
      </c:catAx>
      <c:valAx>
        <c:axId val="44776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731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0.40294999999999997</c:v>
                </c:pt>
                <c:pt idx="1">
                  <c:v>0.55608000000000002</c:v>
                </c:pt>
                <c:pt idx="2">
                  <c:v>0.45894000000000001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0.35420000000000001</c:v>
                </c:pt>
                <c:pt idx="1">
                  <c:v>0.61961999999999995</c:v>
                </c:pt>
                <c:pt idx="2">
                  <c:v>0.44616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0.39106999999999997</c:v>
                </c:pt>
                <c:pt idx="1">
                  <c:v>0.56628000000000001</c:v>
                </c:pt>
                <c:pt idx="2">
                  <c:v>0.45528000000000002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0.35161999999999999</c:v>
                </c:pt>
                <c:pt idx="1">
                  <c:v>0.63336000000000003</c:v>
                </c:pt>
                <c:pt idx="2">
                  <c:v>0.44753999999999999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0.39798</c:v>
                </c:pt>
                <c:pt idx="1">
                  <c:v>0.52134999999999998</c:v>
                </c:pt>
                <c:pt idx="2">
                  <c:v>0.44252000000000002</c:v>
                </c:pt>
              </c:numCache>
            </c:numRef>
          </c:val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0.40401999999999999</c:v>
                </c:pt>
                <c:pt idx="1">
                  <c:v>0.53969999999999996</c:v>
                </c:pt>
                <c:pt idx="2">
                  <c:v>0.45350000000000001</c:v>
                </c:pt>
              </c:numCache>
            </c:numRef>
          </c:val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0.35161999999999999</c:v>
                </c:pt>
                <c:pt idx="1">
                  <c:v>0.63336000000000003</c:v>
                </c:pt>
                <c:pt idx="2">
                  <c:v>0.44753999999999999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753664"/>
        <c:axId val="44755200"/>
      </c:barChart>
      <c:catAx>
        <c:axId val="44753664"/>
        <c:scaling>
          <c:orientation val="minMax"/>
        </c:scaling>
        <c:delete val="0"/>
        <c:axPos val="b"/>
        <c:majorTickMark val="out"/>
        <c:minorTickMark val="none"/>
        <c:tickLblPos val="nextTo"/>
        <c:crossAx val="44755200"/>
        <c:crosses val="autoZero"/>
        <c:auto val="1"/>
        <c:lblAlgn val="ctr"/>
        <c:lblOffset val="100"/>
        <c:noMultiLvlLbl val="0"/>
      </c:catAx>
      <c:valAx>
        <c:axId val="44755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753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Sheet1!$B$12:$D$12</c:f>
              <c:numCache>
                <c:formatCode>General</c:formatCode>
                <c:ptCount val="3"/>
                <c:pt idx="0">
                  <c:v>0.18754000000000001</c:v>
                </c:pt>
                <c:pt idx="1">
                  <c:v>0.26246999999999998</c:v>
                </c:pt>
                <c:pt idx="2">
                  <c:v>0.21496999999999999</c:v>
                </c:pt>
              </c:numCache>
            </c:numRef>
          </c:val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Sheet1!$B$13:$D$13</c:f>
              <c:numCache>
                <c:formatCode>General</c:formatCode>
                <c:ptCount val="3"/>
                <c:pt idx="0">
                  <c:v>0.16556000000000001</c:v>
                </c:pt>
                <c:pt idx="1">
                  <c:v>0.28889999999999999</c:v>
                </c:pt>
                <c:pt idx="2">
                  <c:v>0.20827999999999999</c:v>
                </c:pt>
              </c:numCache>
            </c:numRef>
          </c:val>
        </c:ser>
        <c:ser>
          <c:idx val="2"/>
          <c:order val="2"/>
          <c:tx>
            <c:strRef>
              <c:f>Sheet1!$A$14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Sheet1!$B$14:$D$14</c:f>
              <c:numCache>
                <c:formatCode>General</c:formatCode>
                <c:ptCount val="3"/>
                <c:pt idx="0">
                  <c:v>0.17866000000000001</c:v>
                </c:pt>
                <c:pt idx="1">
                  <c:v>0.26232</c:v>
                </c:pt>
                <c:pt idx="2">
                  <c:v>0.20910000000000001</c:v>
                </c:pt>
              </c:numCache>
            </c:numRef>
          </c:val>
        </c:ser>
        <c:ser>
          <c:idx val="3"/>
          <c:order val="3"/>
          <c:tx>
            <c:strRef>
              <c:f>Sheet1!$A$15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Sheet1!$B$15:$D$15</c:f>
              <c:numCache>
                <c:formatCode>General</c:formatCode>
                <c:ptCount val="3"/>
                <c:pt idx="0">
                  <c:v>0.16875999999999999</c:v>
                </c:pt>
                <c:pt idx="1">
                  <c:v>0.30249999999999999</c:v>
                </c:pt>
                <c:pt idx="2">
                  <c:v>0.21435000000000001</c:v>
                </c:pt>
              </c:numCache>
            </c:numRef>
          </c:val>
        </c:ser>
        <c:ser>
          <c:idx val="4"/>
          <c:order val="4"/>
          <c:tx>
            <c:strRef>
              <c:f>Sheet1!$A$16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Sheet1!$B$16:$D$16</c:f>
              <c:numCache>
                <c:formatCode>General</c:formatCode>
                <c:ptCount val="3"/>
                <c:pt idx="0">
                  <c:v>0.17906</c:v>
                </c:pt>
                <c:pt idx="1">
                  <c:v>0.23946000000000001</c:v>
                </c:pt>
                <c:pt idx="2">
                  <c:v>0.20080999999999999</c:v>
                </c:pt>
              </c:numCache>
            </c:numRef>
          </c:val>
        </c:ser>
        <c:ser>
          <c:idx val="5"/>
          <c:order val="5"/>
          <c:tx>
            <c:strRef>
              <c:f>Sheet1!$A$17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Sheet1!$B$17:$D$17</c:f>
              <c:numCache>
                <c:formatCode>General</c:formatCode>
                <c:ptCount val="3"/>
                <c:pt idx="0">
                  <c:v>0.18357000000000001</c:v>
                </c:pt>
                <c:pt idx="1">
                  <c:v>0.25015999999999999</c:v>
                </c:pt>
                <c:pt idx="2">
                  <c:v>0.20785999999999999</c:v>
                </c:pt>
              </c:numCache>
            </c:numRef>
          </c:val>
        </c:ser>
        <c:ser>
          <c:idx val="6"/>
          <c:order val="6"/>
          <c:tx>
            <c:strRef>
              <c:f>Sheet1!$A$18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Sheet1!$B$18:$D$18</c:f>
              <c:numCache>
                <c:formatCode>General</c:formatCode>
                <c:ptCount val="3"/>
                <c:pt idx="0">
                  <c:v>0.16875999999999999</c:v>
                </c:pt>
                <c:pt idx="1">
                  <c:v>0.30249999999999999</c:v>
                </c:pt>
                <c:pt idx="2">
                  <c:v>0.21435000000000001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058176"/>
        <c:axId val="51059712"/>
      </c:barChart>
      <c:catAx>
        <c:axId val="51058176"/>
        <c:scaling>
          <c:orientation val="minMax"/>
        </c:scaling>
        <c:delete val="0"/>
        <c:axPos val="b"/>
        <c:majorTickMark val="out"/>
        <c:minorTickMark val="none"/>
        <c:tickLblPos val="nextTo"/>
        <c:crossAx val="51059712"/>
        <c:crosses val="autoZero"/>
        <c:auto val="1"/>
        <c:lblAlgn val="ctr"/>
        <c:lblOffset val="100"/>
        <c:noMultiLvlLbl val="0"/>
      </c:catAx>
      <c:valAx>
        <c:axId val="51059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058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sp1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Sheet1!$B$3:$D$3</c:f>
              <c:numCache>
                <c:formatCode>0.00_ </c:formatCode>
                <c:ptCount val="3"/>
                <c:pt idx="0">
                  <c:v>0.83333000000000002</c:v>
                </c:pt>
                <c:pt idx="1">
                  <c:v>1.089E-2</c:v>
                </c:pt>
                <c:pt idx="2">
                  <c:v>2.1499999999999998E-2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sp3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Sheet1!$B$4:$D$4</c:f>
              <c:numCache>
                <c:formatCode>0.00_ </c:formatCode>
                <c:ptCount val="3"/>
                <c:pt idx="0">
                  <c:v>0.67637999999999998</c:v>
                </c:pt>
                <c:pt idx="1">
                  <c:v>0.15195</c:v>
                </c:pt>
                <c:pt idx="2">
                  <c:v>0.24809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sp5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Sheet1!$B$5:$D$5</c:f>
              <c:numCache>
                <c:formatCode>0.00_ </c:formatCode>
                <c:ptCount val="3"/>
                <c:pt idx="0">
                  <c:v>0.67166999999999999</c:v>
                </c:pt>
                <c:pt idx="1">
                  <c:v>0.22004000000000001</c:v>
                </c:pt>
                <c:pt idx="2">
                  <c:v>0.33145999999999998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sp7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Sheet1!$B$6:$D$6</c:f>
              <c:numCache>
                <c:formatCode>0.00_ </c:formatCode>
                <c:ptCount val="3"/>
                <c:pt idx="0">
                  <c:v>0.56039000000000005</c:v>
                </c:pt>
                <c:pt idx="1">
                  <c:v>0.27940999999999999</c:v>
                </c:pt>
                <c:pt idx="2" formatCode="General">
                  <c:v>0.37203000000000003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sp9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Sheet1!$B$7:$D$7</c:f>
              <c:numCache>
                <c:formatCode>0.00_ </c:formatCode>
                <c:ptCount val="3"/>
                <c:pt idx="0">
                  <c:v>0.52385000000000004</c:v>
                </c:pt>
                <c:pt idx="1">
                  <c:v>0.35286000000000001</c:v>
                </c:pt>
                <c:pt idx="2" formatCode="General">
                  <c:v>0.42050999999999999</c:v>
                </c:pt>
              </c:numCache>
            </c:numRef>
          </c:val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sp11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Sheet1!$B$8:$D$8</c:f>
              <c:numCache>
                <c:formatCode>0.00_ </c:formatCode>
                <c:ptCount val="3"/>
                <c:pt idx="0">
                  <c:v>0.49330000000000002</c:v>
                </c:pt>
                <c:pt idx="1">
                  <c:v>0.42470999999999998</c:v>
                </c:pt>
                <c:pt idx="2" formatCode="General">
                  <c:v>0.45249</c:v>
                </c:pt>
              </c:numCache>
            </c:numRef>
          </c:val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sp13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Sheet1!$B$9:$D$9</c:f>
              <c:numCache>
                <c:formatCode>0.00_ </c:formatCode>
                <c:ptCount val="3"/>
                <c:pt idx="0">
                  <c:v>0.47953000000000001</c:v>
                </c:pt>
                <c:pt idx="1">
                  <c:v>0.44977</c:v>
                </c:pt>
                <c:pt idx="2" formatCode="General">
                  <c:v>0.46079999999999999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874560"/>
        <c:axId val="44504192"/>
      </c:barChart>
      <c:catAx>
        <c:axId val="45874560"/>
        <c:scaling>
          <c:orientation val="minMax"/>
        </c:scaling>
        <c:delete val="0"/>
        <c:axPos val="b"/>
        <c:majorTickMark val="out"/>
        <c:minorTickMark val="none"/>
        <c:tickLblPos val="nextTo"/>
        <c:crossAx val="44504192"/>
        <c:crosses val="autoZero"/>
        <c:auto val="1"/>
        <c:lblAlgn val="ctr"/>
        <c:lblOffset val="100"/>
        <c:noMultiLvlLbl val="0"/>
      </c:catAx>
      <c:valAx>
        <c:axId val="44504192"/>
        <c:scaling>
          <c:orientation val="minMax"/>
        </c:scaling>
        <c:delete val="0"/>
        <c:axPos val="l"/>
        <c:majorGridlines/>
        <c:numFmt formatCode="0.00_ " sourceLinked="1"/>
        <c:majorTickMark val="out"/>
        <c:minorTickMark val="none"/>
        <c:tickLblPos val="nextTo"/>
        <c:crossAx val="45874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Sheet1!$B$15:$D$15</c:f>
              <c:numCache>
                <c:formatCode>General</c:formatCode>
                <c:ptCount val="3"/>
                <c:pt idx="0">
                  <c:v>0.10131</c:v>
                </c:pt>
                <c:pt idx="1">
                  <c:v>7.5219999999999995E-2</c:v>
                </c:pt>
                <c:pt idx="2">
                  <c:v>8.2250000000000004E-2</c:v>
                </c:pt>
              </c:numCache>
            </c:numRef>
          </c:val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Sheet1!$B$16:$D$16</c:f>
              <c:numCache>
                <c:formatCode>General</c:formatCode>
                <c:ptCount val="3"/>
                <c:pt idx="0">
                  <c:v>7.0309999999999997E-2</c:v>
                </c:pt>
                <c:pt idx="1">
                  <c:v>5.416E-2</c:v>
                </c:pt>
                <c:pt idx="2">
                  <c:v>5.7750000000000003E-2</c:v>
                </c:pt>
              </c:numCache>
            </c:numRef>
          </c:val>
        </c:ser>
        <c:ser>
          <c:idx val="2"/>
          <c:order val="2"/>
          <c:tx>
            <c:strRef>
              <c:f>Sheet1!$A$17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Sheet1!$B$17:$D$17</c:f>
              <c:numCache>
                <c:formatCode>General</c:formatCode>
                <c:ptCount val="3"/>
                <c:pt idx="0">
                  <c:v>8.9990000000000001E-2</c:v>
                </c:pt>
                <c:pt idx="1">
                  <c:v>6.2399999999999997E-2</c:v>
                </c:pt>
                <c:pt idx="2">
                  <c:v>6.8419999999999995E-2</c:v>
                </c:pt>
              </c:numCache>
            </c:numRef>
          </c:val>
        </c:ser>
        <c:ser>
          <c:idx val="3"/>
          <c:order val="3"/>
          <c:tx>
            <c:strRef>
              <c:f>Sheet1!$A$18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Sheet1!$B$18:$D$18</c:f>
              <c:numCache>
                <c:formatCode>General</c:formatCode>
                <c:ptCount val="3"/>
                <c:pt idx="0">
                  <c:v>7.5340000000000004E-2</c:v>
                </c:pt>
                <c:pt idx="1">
                  <c:v>5.6649999999999999E-2</c:v>
                </c:pt>
                <c:pt idx="2">
                  <c:v>6.0429999999999998E-2</c:v>
                </c:pt>
              </c:numCache>
            </c:numRef>
          </c:val>
        </c:ser>
        <c:ser>
          <c:idx val="4"/>
          <c:order val="4"/>
          <c:tx>
            <c:strRef>
              <c:f>Sheet1!$A$19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Sheet1!$B$19:$D$19</c:f>
              <c:numCache>
                <c:formatCode>General</c:formatCode>
                <c:ptCount val="3"/>
                <c:pt idx="0">
                  <c:v>9.3759999999999996E-2</c:v>
                </c:pt>
                <c:pt idx="1">
                  <c:v>6.9550000000000001E-2</c:v>
                </c:pt>
                <c:pt idx="2">
                  <c:v>7.6079999999999995E-2</c:v>
                </c:pt>
              </c:numCache>
            </c:numRef>
          </c:val>
        </c:ser>
        <c:ser>
          <c:idx val="5"/>
          <c:order val="5"/>
          <c:tx>
            <c:strRef>
              <c:f>Sheet1!$A$20</c:f>
              <c:strCache>
                <c:ptCount val="1"/>
                <c:pt idx="0">
                  <c:v>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Sheet1!$B$20:$D$20</c:f>
              <c:numCache>
                <c:formatCode>General</c:formatCode>
                <c:ptCount val="3"/>
                <c:pt idx="0">
                  <c:v>9.1609999999999997E-2</c:v>
                </c:pt>
                <c:pt idx="1">
                  <c:v>7.0749999999999993E-2</c:v>
                </c:pt>
                <c:pt idx="2">
                  <c:v>7.6789999999999997E-2</c:v>
                </c:pt>
              </c:numCache>
            </c:numRef>
          </c:val>
        </c:ser>
        <c:ser>
          <c:idx val="6"/>
          <c:order val="6"/>
          <c:tx>
            <c:strRef>
              <c:f>Sheet1!$A$21</c:f>
              <c:strCache>
                <c:ptCount val="1"/>
                <c:pt idx="0">
                  <c:v>subparasec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Sheet1!$B$21:$D$21</c:f>
              <c:numCache>
                <c:formatCode>General</c:formatCode>
                <c:ptCount val="3"/>
                <c:pt idx="0">
                  <c:v>9.5369999999999996E-2</c:v>
                </c:pt>
                <c:pt idx="1">
                  <c:v>7.1959999999999996E-2</c:v>
                </c:pt>
                <c:pt idx="2">
                  <c:v>7.8359999999999999E-2</c:v>
                </c:pt>
              </c:numCache>
            </c:numRef>
          </c:val>
        </c:ser>
        <c:ser>
          <c:idx val="7"/>
          <c:order val="7"/>
          <c:tx>
            <c:strRef>
              <c:f>Sheet1!$A$22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Sheet1!$B$22:$D$22</c:f>
              <c:numCache>
                <c:formatCode>General</c:formatCode>
                <c:ptCount val="3"/>
                <c:pt idx="0">
                  <c:v>0.10187</c:v>
                </c:pt>
                <c:pt idx="1">
                  <c:v>7.6490000000000002E-2</c:v>
                </c:pt>
                <c:pt idx="2">
                  <c:v>8.3449999999999996E-2</c:v>
                </c:pt>
              </c:numCache>
            </c:numRef>
          </c:val>
        </c:ser>
        <c:ser>
          <c:idx val="8"/>
          <c:order val="8"/>
          <c:tx>
            <c:strRef>
              <c:f>Sheet1!$A$23</c:f>
              <c:strCache>
                <c:ptCount val="1"/>
                <c:pt idx="0">
                  <c:v>sectitle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Sheet1!$B$23:$D$23</c:f>
              <c:numCache>
                <c:formatCode>General</c:formatCode>
                <c:ptCount val="3"/>
                <c:pt idx="0">
                  <c:v>0.10904999999999999</c:v>
                </c:pt>
                <c:pt idx="1">
                  <c:v>8.2470000000000002E-2</c:v>
                </c:pt>
                <c:pt idx="2">
                  <c:v>8.9410000000000003E-2</c:v>
                </c:pt>
              </c:numCache>
            </c:numRef>
          </c:val>
        </c:ser>
        <c:ser>
          <c:idx val="9"/>
          <c:order val="9"/>
          <c:tx>
            <c:strRef>
              <c:f>Sheet1!$A$24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Sheet1!$B$24:$D$24</c:f>
              <c:numCache>
                <c:formatCode>General</c:formatCode>
                <c:ptCount val="3"/>
                <c:pt idx="0">
                  <c:v>7.5340000000000004E-2</c:v>
                </c:pt>
                <c:pt idx="1">
                  <c:v>5.6649999999999999E-2</c:v>
                </c:pt>
                <c:pt idx="2">
                  <c:v>6.0429999999999998E-2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327360"/>
        <c:axId val="93328896"/>
      </c:barChart>
      <c:catAx>
        <c:axId val="93327360"/>
        <c:scaling>
          <c:orientation val="minMax"/>
        </c:scaling>
        <c:delete val="0"/>
        <c:axPos val="b"/>
        <c:majorTickMark val="out"/>
        <c:minorTickMark val="none"/>
        <c:tickLblPos val="nextTo"/>
        <c:crossAx val="93328896"/>
        <c:crosses val="autoZero"/>
        <c:auto val="1"/>
        <c:lblAlgn val="ctr"/>
        <c:lblOffset val="100"/>
        <c:noMultiLvlLbl val="0"/>
      </c:catAx>
      <c:valAx>
        <c:axId val="93328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327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sp1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Sheet1!$B$12:$D$12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sp3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Sheet1!$B$13:$D$13</c:f>
              <c:numCache>
                <c:formatCode>General</c:formatCode>
                <c:ptCount val="3"/>
                <c:pt idx="0">
                  <c:v>0.19053</c:v>
                </c:pt>
                <c:pt idx="1">
                  <c:v>4.1549999999999997E-2</c:v>
                </c:pt>
                <c:pt idx="2">
                  <c:v>6.8199999999999997E-2</c:v>
                </c:pt>
              </c:numCache>
            </c:numRef>
          </c:val>
        </c:ser>
        <c:ser>
          <c:idx val="2"/>
          <c:order val="2"/>
          <c:tx>
            <c:strRef>
              <c:f>Sheet1!$A$14</c:f>
              <c:strCache>
                <c:ptCount val="1"/>
                <c:pt idx="0">
                  <c:v>sp5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Sheet1!$B$14:$D$14</c:f>
              <c:numCache>
                <c:formatCode>General</c:formatCode>
                <c:ptCount val="3"/>
                <c:pt idx="0">
                  <c:v>0.21093000000000001</c:v>
                </c:pt>
                <c:pt idx="1">
                  <c:v>6.837E-2</c:v>
                </c:pt>
                <c:pt idx="2">
                  <c:v>0.10326</c:v>
                </c:pt>
              </c:numCache>
            </c:numRef>
          </c:val>
        </c:ser>
        <c:ser>
          <c:idx val="3"/>
          <c:order val="3"/>
          <c:tx>
            <c:strRef>
              <c:f>Sheet1!$A$15</c:f>
              <c:strCache>
                <c:ptCount val="1"/>
                <c:pt idx="0">
                  <c:v>sp7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Sheet1!$B$15:$D$15</c:f>
              <c:numCache>
                <c:formatCode>General</c:formatCode>
                <c:ptCount val="3"/>
                <c:pt idx="0">
                  <c:v>0.18851999999999999</c:v>
                </c:pt>
                <c:pt idx="1">
                  <c:v>9.2439999999999994E-2</c:v>
                </c:pt>
                <c:pt idx="2">
                  <c:v>0.12373000000000001</c:v>
                </c:pt>
              </c:numCache>
            </c:numRef>
          </c:val>
        </c:ser>
        <c:ser>
          <c:idx val="4"/>
          <c:order val="4"/>
          <c:tx>
            <c:strRef>
              <c:f>Sheet1!$A$16</c:f>
              <c:strCache>
                <c:ptCount val="1"/>
                <c:pt idx="0">
                  <c:v>sp9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Sheet1!$B$16:$D$16</c:f>
              <c:numCache>
                <c:formatCode>General</c:formatCode>
                <c:ptCount val="3"/>
                <c:pt idx="0">
                  <c:v>0.17996000000000001</c:v>
                </c:pt>
                <c:pt idx="1">
                  <c:v>0.12466000000000001</c:v>
                </c:pt>
                <c:pt idx="2">
                  <c:v>0.14681</c:v>
                </c:pt>
              </c:numCache>
            </c:numRef>
          </c:val>
        </c:ser>
        <c:ser>
          <c:idx val="5"/>
          <c:order val="5"/>
          <c:tx>
            <c:strRef>
              <c:f>Sheet1!$A$17</c:f>
              <c:strCache>
                <c:ptCount val="1"/>
                <c:pt idx="0">
                  <c:v>sp11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Sheet1!$B$17:$D$17</c:f>
              <c:numCache>
                <c:formatCode>General</c:formatCode>
                <c:ptCount val="3"/>
                <c:pt idx="0">
                  <c:v>0.17443</c:v>
                </c:pt>
                <c:pt idx="1">
                  <c:v>0.16342000000000001</c:v>
                </c:pt>
                <c:pt idx="2">
                  <c:v>0.16705</c:v>
                </c:pt>
              </c:numCache>
            </c:numRef>
          </c:val>
        </c:ser>
        <c:ser>
          <c:idx val="6"/>
          <c:order val="6"/>
          <c:tx>
            <c:strRef>
              <c:f>Sheet1!$A$18</c:f>
              <c:strCache>
                <c:ptCount val="1"/>
                <c:pt idx="0">
                  <c:v>sp13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Sheet1!$B$18:$D$18</c:f>
              <c:numCache>
                <c:formatCode>General</c:formatCode>
                <c:ptCount val="3"/>
                <c:pt idx="0">
                  <c:v>0.17115</c:v>
                </c:pt>
                <c:pt idx="1">
                  <c:v>0.17272000000000001</c:v>
                </c:pt>
                <c:pt idx="2">
                  <c:v>0.17046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024384"/>
        <c:axId val="45025920"/>
      </c:barChart>
      <c:catAx>
        <c:axId val="45024384"/>
        <c:scaling>
          <c:orientation val="minMax"/>
        </c:scaling>
        <c:delete val="0"/>
        <c:axPos val="b"/>
        <c:majorTickMark val="out"/>
        <c:minorTickMark val="none"/>
        <c:tickLblPos val="nextTo"/>
        <c:crossAx val="45025920"/>
        <c:crosses val="autoZero"/>
        <c:auto val="1"/>
        <c:lblAlgn val="ctr"/>
        <c:lblOffset val="100"/>
        <c:noMultiLvlLbl val="0"/>
      </c:catAx>
      <c:valAx>
        <c:axId val="45025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024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0.4345</c:v>
                </c:pt>
                <c:pt idx="1">
                  <c:v>0.43354999999999999</c:v>
                </c:pt>
                <c:pt idx="2">
                  <c:v>0.43402000000000002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sim1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0.72189999999999999</c:v>
                </c:pt>
                <c:pt idx="1">
                  <c:v>5.9889999999999999E-2</c:v>
                </c:pt>
                <c:pt idx="2">
                  <c:v>0.10951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sim3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0.65322999999999998</c:v>
                </c:pt>
                <c:pt idx="1">
                  <c:v>0.17646999999999999</c:v>
                </c:pt>
                <c:pt idx="2">
                  <c:v>0.27787000000000001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sim5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0.62983</c:v>
                </c:pt>
                <c:pt idx="1">
                  <c:v>0.26143</c:v>
                </c:pt>
                <c:pt idx="2">
                  <c:v>0.36948999999999999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sim7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0.59538000000000002</c:v>
                </c:pt>
                <c:pt idx="1">
                  <c:v>0.33006999999999997</c:v>
                </c:pt>
                <c:pt idx="2">
                  <c:v>0.42463000000000001</c:v>
                </c:pt>
              </c:numCache>
            </c:numRef>
          </c:val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sim9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0.53981000000000001</c:v>
                </c:pt>
                <c:pt idx="1">
                  <c:v>0.35511999999999999</c:v>
                </c:pt>
                <c:pt idx="2">
                  <c:v>0.42838999999999999</c:v>
                </c:pt>
              </c:numCache>
            </c:numRef>
          </c:val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sim11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0.49147999999999997</c:v>
                </c:pt>
                <c:pt idx="1">
                  <c:v>0.37691000000000002</c:v>
                </c:pt>
                <c:pt idx="2">
                  <c:v>0.42664000000000002</c:v>
                </c:pt>
              </c:numCache>
            </c:numRef>
          </c:val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sim13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Sheet1!$B$10:$D$10</c:f>
              <c:numCache>
                <c:formatCode>General</c:formatCode>
                <c:ptCount val="3"/>
                <c:pt idx="0">
                  <c:v>0.45845000000000002</c:v>
                </c:pt>
                <c:pt idx="1">
                  <c:v>0.39650999999999997</c:v>
                </c:pt>
                <c:pt idx="2">
                  <c:v>0.42524000000000001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738048"/>
        <c:axId val="44896256"/>
      </c:barChart>
      <c:catAx>
        <c:axId val="44738048"/>
        <c:scaling>
          <c:orientation val="minMax"/>
        </c:scaling>
        <c:delete val="0"/>
        <c:axPos val="b"/>
        <c:majorTickMark val="out"/>
        <c:minorTickMark val="none"/>
        <c:tickLblPos val="nextTo"/>
        <c:crossAx val="44896256"/>
        <c:crosses val="autoZero"/>
        <c:auto val="1"/>
        <c:lblAlgn val="ctr"/>
        <c:lblOffset val="100"/>
        <c:noMultiLvlLbl val="0"/>
      </c:catAx>
      <c:valAx>
        <c:axId val="44896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738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Sheet1!$B$13:$D$13</c:f>
              <c:numCache>
                <c:formatCode>General</c:formatCode>
                <c:ptCount val="3"/>
                <c:pt idx="0">
                  <c:v>0.12719</c:v>
                </c:pt>
                <c:pt idx="1">
                  <c:v>0.12691</c:v>
                </c:pt>
                <c:pt idx="2">
                  <c:v>0.12705</c:v>
                </c:pt>
              </c:numCache>
            </c:numRef>
          </c:val>
        </c:ser>
        <c:ser>
          <c:idx val="1"/>
          <c:order val="1"/>
          <c:tx>
            <c:strRef>
              <c:f>Sheet1!$A$14</c:f>
              <c:strCache>
                <c:ptCount val="1"/>
                <c:pt idx="0">
                  <c:v>sim1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Sheet1!$B$14:$D$14</c:f>
              <c:numCache>
                <c:formatCode>General</c:formatCode>
                <c:ptCount val="3"/>
                <c:pt idx="0">
                  <c:v>0.19036</c:v>
                </c:pt>
                <c:pt idx="1">
                  <c:v>1.585E-2</c:v>
                </c:pt>
                <c:pt idx="2">
                  <c:v>2.8930000000000001E-2</c:v>
                </c:pt>
              </c:numCache>
            </c:numRef>
          </c:val>
        </c:ser>
        <c:ser>
          <c:idx val="2"/>
          <c:order val="2"/>
          <c:tx>
            <c:strRef>
              <c:f>Sheet1!$A$15</c:f>
              <c:strCache>
                <c:ptCount val="1"/>
                <c:pt idx="0">
                  <c:v>sim3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Sheet1!$B$15:$D$15</c:f>
              <c:numCache>
                <c:formatCode>General</c:formatCode>
                <c:ptCount val="3"/>
                <c:pt idx="0">
                  <c:v>0.18032999999999999</c:v>
                </c:pt>
                <c:pt idx="1">
                  <c:v>4.8140000000000002E-2</c:v>
                </c:pt>
                <c:pt idx="2">
                  <c:v>7.5990000000000002E-2</c:v>
                </c:pt>
              </c:numCache>
            </c:numRef>
          </c:val>
        </c:ser>
        <c:ser>
          <c:idx val="3"/>
          <c:order val="3"/>
          <c:tx>
            <c:strRef>
              <c:f>Sheet1!$A$16</c:f>
              <c:strCache>
                <c:ptCount val="1"/>
                <c:pt idx="0">
                  <c:v>sim5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Sheet1!$B$16:$D$16</c:f>
              <c:numCache>
                <c:formatCode>General</c:formatCode>
                <c:ptCount val="3"/>
                <c:pt idx="0">
                  <c:v>0.15637000000000001</c:v>
                </c:pt>
                <c:pt idx="1">
                  <c:v>6.454E-2</c:v>
                </c:pt>
                <c:pt idx="2">
                  <c:v>9.1370000000000007E-2</c:v>
                </c:pt>
              </c:numCache>
            </c:numRef>
          </c:val>
        </c:ser>
        <c:ser>
          <c:idx val="4"/>
          <c:order val="4"/>
          <c:tx>
            <c:strRef>
              <c:f>Sheet1!$A$17</c:f>
              <c:strCache>
                <c:ptCount val="1"/>
                <c:pt idx="0">
                  <c:v>sim7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Sheet1!$B$17:$D$17</c:f>
              <c:numCache>
                <c:formatCode>General</c:formatCode>
                <c:ptCount val="3"/>
                <c:pt idx="0">
                  <c:v>0.17507</c:v>
                </c:pt>
                <c:pt idx="1">
                  <c:v>9.6839999999999996E-2</c:v>
                </c:pt>
                <c:pt idx="2">
                  <c:v>0.12469</c:v>
                </c:pt>
              </c:numCache>
            </c:numRef>
          </c:val>
        </c:ser>
        <c:ser>
          <c:idx val="5"/>
          <c:order val="5"/>
          <c:tx>
            <c:strRef>
              <c:f>Sheet1!$A$18</c:f>
              <c:strCache>
                <c:ptCount val="1"/>
                <c:pt idx="0">
                  <c:v>sim9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Sheet1!$B$18:$D$18</c:f>
              <c:numCache>
                <c:formatCode>General</c:formatCode>
                <c:ptCount val="3"/>
                <c:pt idx="0">
                  <c:v>0.16336000000000001</c:v>
                </c:pt>
                <c:pt idx="1">
                  <c:v>0.10722</c:v>
                </c:pt>
                <c:pt idx="2">
                  <c:v>0.12945999999999999</c:v>
                </c:pt>
              </c:numCache>
            </c:numRef>
          </c:val>
        </c:ser>
        <c:ser>
          <c:idx val="6"/>
          <c:order val="6"/>
          <c:tx>
            <c:strRef>
              <c:f>Sheet1!$A$19</c:f>
              <c:strCache>
                <c:ptCount val="1"/>
                <c:pt idx="0">
                  <c:v>sim11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Sheet1!$B$19:$D$19</c:f>
              <c:numCache>
                <c:formatCode>General</c:formatCode>
                <c:ptCount val="3"/>
                <c:pt idx="0">
                  <c:v>0.14857000000000001</c:v>
                </c:pt>
                <c:pt idx="1">
                  <c:v>0.11379</c:v>
                </c:pt>
                <c:pt idx="2">
                  <c:v>0.12887000000000001</c:v>
                </c:pt>
              </c:numCache>
            </c:numRef>
          </c:val>
        </c:ser>
        <c:ser>
          <c:idx val="7"/>
          <c:order val="7"/>
          <c:tx>
            <c:strRef>
              <c:f>Sheet1!$A$20</c:f>
              <c:strCache>
                <c:ptCount val="1"/>
                <c:pt idx="0">
                  <c:v>sim13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Sheet1!$B$20:$D$20</c:f>
              <c:numCache>
                <c:formatCode>General</c:formatCode>
                <c:ptCount val="3"/>
                <c:pt idx="0">
                  <c:v>0.13544999999999999</c:v>
                </c:pt>
                <c:pt idx="1">
                  <c:v>0.11706</c:v>
                </c:pt>
                <c:pt idx="2">
                  <c:v>0.12559000000000001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127168"/>
        <c:axId val="48323968"/>
      </c:barChart>
      <c:catAx>
        <c:axId val="45127168"/>
        <c:scaling>
          <c:orientation val="minMax"/>
        </c:scaling>
        <c:delete val="0"/>
        <c:axPos val="b"/>
        <c:majorTickMark val="out"/>
        <c:minorTickMark val="none"/>
        <c:tickLblPos val="nextTo"/>
        <c:crossAx val="48323968"/>
        <c:crosses val="autoZero"/>
        <c:auto val="1"/>
        <c:lblAlgn val="ctr"/>
        <c:lblOffset val="100"/>
        <c:noMultiLvlLbl val="0"/>
      </c:catAx>
      <c:valAx>
        <c:axId val="48323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127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Sheet1!$B$15:$D$15</c:f>
              <c:numCache>
                <c:formatCode>General</c:formatCode>
                <c:ptCount val="3"/>
                <c:pt idx="0">
                  <c:v>7.6759999999999995E-2</c:v>
                </c:pt>
                <c:pt idx="1">
                  <c:v>5.5739999999999998E-2</c:v>
                </c:pt>
                <c:pt idx="2">
                  <c:v>6.037E-2</c:v>
                </c:pt>
              </c:numCache>
            </c:numRef>
          </c:val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Sheet1!$B$16:$D$16</c:f>
              <c:numCache>
                <c:formatCode>General</c:formatCode>
                <c:ptCount val="3"/>
                <c:pt idx="0">
                  <c:v>6.1890000000000001E-2</c:v>
                </c:pt>
                <c:pt idx="1">
                  <c:v>4.6030000000000001E-2</c:v>
                </c:pt>
                <c:pt idx="2">
                  <c:v>4.8750000000000002E-2</c:v>
                </c:pt>
              </c:numCache>
            </c:numRef>
          </c:val>
        </c:ser>
        <c:ser>
          <c:idx val="2"/>
          <c:order val="2"/>
          <c:tx>
            <c:strRef>
              <c:f>Sheet1!$A$17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Sheet1!$B$17:$D$17</c:f>
              <c:numCache>
                <c:formatCode>General</c:formatCode>
                <c:ptCount val="3"/>
                <c:pt idx="0">
                  <c:v>8.4830000000000003E-2</c:v>
                </c:pt>
                <c:pt idx="1">
                  <c:v>6.2429999999999999E-2</c:v>
                </c:pt>
                <c:pt idx="2">
                  <c:v>6.8080000000000002E-2</c:v>
                </c:pt>
              </c:numCache>
            </c:numRef>
          </c:val>
        </c:ser>
        <c:ser>
          <c:idx val="3"/>
          <c:order val="3"/>
          <c:tx>
            <c:strRef>
              <c:f>Sheet1!$A$18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Sheet1!$B$18:$D$18</c:f>
              <c:numCache>
                <c:formatCode>General</c:formatCode>
                <c:ptCount val="3"/>
                <c:pt idx="0">
                  <c:v>5.3960000000000001E-2</c:v>
                </c:pt>
                <c:pt idx="1">
                  <c:v>3.986E-2</c:v>
                </c:pt>
                <c:pt idx="2">
                  <c:v>4.258E-2</c:v>
                </c:pt>
              </c:numCache>
            </c:numRef>
          </c:val>
        </c:ser>
        <c:ser>
          <c:idx val="4"/>
          <c:order val="4"/>
          <c:tx>
            <c:strRef>
              <c:f>Sheet1!$A$19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Sheet1!$B$19:$D$19</c:f>
              <c:numCache>
                <c:formatCode>General</c:formatCode>
                <c:ptCount val="3"/>
                <c:pt idx="0">
                  <c:v>8.3710000000000007E-2</c:v>
                </c:pt>
                <c:pt idx="1">
                  <c:v>5.9909999999999998E-2</c:v>
                </c:pt>
                <c:pt idx="2">
                  <c:v>6.5460000000000004E-2</c:v>
                </c:pt>
              </c:numCache>
            </c:numRef>
          </c:val>
        </c:ser>
        <c:ser>
          <c:idx val="5"/>
          <c:order val="5"/>
          <c:tx>
            <c:strRef>
              <c:f>Sheet1!$A$20</c:f>
              <c:strCache>
                <c:ptCount val="1"/>
                <c:pt idx="0">
                  <c:v>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Sheet1!$B$20:$D$20</c:f>
              <c:numCache>
                <c:formatCode>General</c:formatCode>
                <c:ptCount val="3"/>
                <c:pt idx="0">
                  <c:v>7.9880000000000007E-2</c:v>
                </c:pt>
                <c:pt idx="1">
                  <c:v>5.8740000000000001E-2</c:v>
                </c:pt>
                <c:pt idx="2">
                  <c:v>6.3390000000000002E-2</c:v>
                </c:pt>
              </c:numCache>
            </c:numRef>
          </c:val>
        </c:ser>
        <c:ser>
          <c:idx val="6"/>
          <c:order val="6"/>
          <c:tx>
            <c:strRef>
              <c:f>Sheet1!$A$21</c:f>
              <c:strCache>
                <c:ptCount val="1"/>
                <c:pt idx="0">
                  <c:v>subparasec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Sheet1!$B$21:$D$21</c:f>
              <c:numCache>
                <c:formatCode>General</c:formatCode>
                <c:ptCount val="3"/>
                <c:pt idx="0">
                  <c:v>8.0250000000000002E-2</c:v>
                </c:pt>
                <c:pt idx="1">
                  <c:v>6.0380000000000003E-2</c:v>
                </c:pt>
                <c:pt idx="2">
                  <c:v>6.4890000000000003E-2</c:v>
                </c:pt>
              </c:numCache>
            </c:numRef>
          </c:val>
        </c:ser>
        <c:ser>
          <c:idx val="7"/>
          <c:order val="7"/>
          <c:tx>
            <c:strRef>
              <c:f>Sheet1!$A$22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Sheet1!$B$22:$D$22</c:f>
              <c:numCache>
                <c:formatCode>General</c:formatCode>
                <c:ptCount val="3"/>
                <c:pt idx="0">
                  <c:v>8.8609999999999994E-2</c:v>
                </c:pt>
                <c:pt idx="1">
                  <c:v>6.4699999999999994E-2</c:v>
                </c:pt>
                <c:pt idx="2">
                  <c:v>7.0169999999999996E-2</c:v>
                </c:pt>
              </c:numCache>
            </c:numRef>
          </c:val>
        </c:ser>
        <c:ser>
          <c:idx val="8"/>
          <c:order val="8"/>
          <c:tx>
            <c:strRef>
              <c:f>Sheet1!$A$23</c:f>
              <c:strCache>
                <c:ptCount val="1"/>
                <c:pt idx="0">
                  <c:v>sectitle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Sheet1!$B$23:$D$23</c:f>
              <c:numCache>
                <c:formatCode>General</c:formatCode>
                <c:ptCount val="3"/>
                <c:pt idx="0">
                  <c:v>8.8050000000000003E-2</c:v>
                </c:pt>
                <c:pt idx="1">
                  <c:v>6.157E-2</c:v>
                </c:pt>
                <c:pt idx="2">
                  <c:v>6.7110000000000003E-2</c:v>
                </c:pt>
              </c:numCache>
            </c:numRef>
          </c:val>
        </c:ser>
        <c:ser>
          <c:idx val="9"/>
          <c:order val="9"/>
          <c:tx>
            <c:strRef>
              <c:f>Sheet1!$A$24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Sheet1!$B$24:$D$24</c:f>
              <c:numCache>
                <c:formatCode>General</c:formatCode>
                <c:ptCount val="3"/>
                <c:pt idx="0">
                  <c:v>5.3960000000000001E-2</c:v>
                </c:pt>
                <c:pt idx="1">
                  <c:v>3.986E-2</c:v>
                </c:pt>
                <c:pt idx="2">
                  <c:v>4.258E-2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670592"/>
        <c:axId val="46672512"/>
      </c:barChart>
      <c:catAx>
        <c:axId val="46670592"/>
        <c:scaling>
          <c:orientation val="minMax"/>
        </c:scaling>
        <c:delete val="0"/>
        <c:axPos val="b"/>
        <c:majorTickMark val="out"/>
        <c:minorTickMark val="none"/>
        <c:tickLblPos val="nextTo"/>
        <c:crossAx val="46672512"/>
        <c:crosses val="autoZero"/>
        <c:auto val="1"/>
        <c:lblAlgn val="ctr"/>
        <c:lblOffset val="100"/>
        <c:noMultiLvlLbl val="0"/>
      </c:catAx>
      <c:valAx>
        <c:axId val="46672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670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0.36925000000000002</c:v>
                </c:pt>
                <c:pt idx="1">
                  <c:v>0.27244000000000002</c:v>
                </c:pt>
                <c:pt idx="2">
                  <c:v>0.29398000000000002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0.37108000000000002</c:v>
                </c:pt>
                <c:pt idx="1">
                  <c:v>0.26384999999999997</c:v>
                </c:pt>
                <c:pt idx="2">
                  <c:v>0.28553000000000001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0.40565000000000001</c:v>
                </c:pt>
                <c:pt idx="1">
                  <c:v>0.30109000000000002</c:v>
                </c:pt>
                <c:pt idx="2">
                  <c:v>0.32818000000000003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0.34589999999999999</c:v>
                </c:pt>
                <c:pt idx="1">
                  <c:v>0.24512</c:v>
                </c:pt>
                <c:pt idx="2">
                  <c:v>0.26343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0.38946999999999998</c:v>
                </c:pt>
                <c:pt idx="1">
                  <c:v>0.28495999999999999</c:v>
                </c:pt>
                <c:pt idx="2">
                  <c:v>0.30880000000000002</c:v>
                </c:pt>
              </c:numCache>
            </c:numRef>
          </c:val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0.38317000000000001</c:v>
                </c:pt>
                <c:pt idx="1">
                  <c:v>0.27961999999999998</c:v>
                </c:pt>
                <c:pt idx="2">
                  <c:v>0.30199999999999999</c:v>
                </c:pt>
              </c:numCache>
            </c:numRef>
          </c:val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subparasec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0.38363999999999998</c:v>
                </c:pt>
                <c:pt idx="1">
                  <c:v>0.28611999999999999</c:v>
                </c:pt>
                <c:pt idx="2">
                  <c:v>0.30757000000000001</c:v>
                </c:pt>
              </c:numCache>
            </c:numRef>
          </c:val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Sheet1!$B$10:$D$10</c:f>
              <c:numCache>
                <c:formatCode>General</c:formatCode>
                <c:ptCount val="3"/>
                <c:pt idx="0">
                  <c:v>0.39842</c:v>
                </c:pt>
                <c:pt idx="1">
                  <c:v>0.29587000000000002</c:v>
                </c:pt>
                <c:pt idx="2">
                  <c:v>0.31902999999999998</c:v>
                </c:pt>
              </c:numCache>
            </c:numRef>
          </c:val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sectitle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Sheet1!$B$11:$D$11</c:f>
              <c:numCache>
                <c:formatCode>General</c:formatCode>
                <c:ptCount val="3"/>
                <c:pt idx="0">
                  <c:v>0.39478999999999997</c:v>
                </c:pt>
                <c:pt idx="1">
                  <c:v>0.28833999999999999</c:v>
                </c:pt>
                <c:pt idx="2">
                  <c:v>0.31165999999999999</c:v>
                </c:pt>
              </c:numCache>
            </c:numRef>
          </c:val>
        </c:ser>
        <c:ser>
          <c:idx val="9"/>
          <c:order val="9"/>
          <c:tx>
            <c:strRef>
              <c:f>Sheet1!$A$12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Sheet1!$B$12:$D$12</c:f>
              <c:numCache>
                <c:formatCode>General</c:formatCode>
                <c:ptCount val="3"/>
                <c:pt idx="0">
                  <c:v>0.34589999999999999</c:v>
                </c:pt>
                <c:pt idx="1">
                  <c:v>0.24512</c:v>
                </c:pt>
                <c:pt idx="2">
                  <c:v>0.26343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265408"/>
        <c:axId val="84943232"/>
      </c:barChart>
      <c:catAx>
        <c:axId val="63265408"/>
        <c:scaling>
          <c:orientation val="minMax"/>
        </c:scaling>
        <c:delete val="0"/>
        <c:axPos val="b"/>
        <c:majorTickMark val="out"/>
        <c:minorTickMark val="none"/>
        <c:tickLblPos val="nextTo"/>
        <c:crossAx val="84943232"/>
        <c:crosses val="autoZero"/>
        <c:auto val="1"/>
        <c:lblAlgn val="ctr"/>
        <c:lblOffset val="100"/>
        <c:noMultiLvlLbl val="0"/>
      </c:catAx>
      <c:valAx>
        <c:axId val="84943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265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0.39539999999999997</c:v>
                </c:pt>
                <c:pt idx="1">
                  <c:v>0.37235000000000001</c:v>
                </c:pt>
                <c:pt idx="2">
                  <c:v>0.35948000000000002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0.33576</c:v>
                </c:pt>
                <c:pt idx="1">
                  <c:v>0.50990000000000002</c:v>
                </c:pt>
                <c:pt idx="2">
                  <c:v>0.38829999999999998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0.41249999999999998</c:v>
                </c:pt>
                <c:pt idx="1">
                  <c:v>0.37619000000000002</c:v>
                </c:pt>
                <c:pt idx="2">
                  <c:v>0.37387999999999999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0.32031999999999999</c:v>
                </c:pt>
                <c:pt idx="1">
                  <c:v>0.52117999999999998</c:v>
                </c:pt>
                <c:pt idx="2">
                  <c:v>0.38007999999999997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0.43595</c:v>
                </c:pt>
                <c:pt idx="1">
                  <c:v>0.41227999999999998</c:v>
                </c:pt>
                <c:pt idx="2">
                  <c:v>0.40175</c:v>
                </c:pt>
              </c:numCache>
            </c:numRef>
          </c:val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0.41781000000000001</c:v>
                </c:pt>
                <c:pt idx="1">
                  <c:v>0.38191999999999998</c:v>
                </c:pt>
                <c:pt idx="2">
                  <c:v>0.37517</c:v>
                </c:pt>
              </c:numCache>
            </c:numRef>
          </c:val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subparasec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0.42153000000000002</c:v>
                </c:pt>
                <c:pt idx="1">
                  <c:v>0.39560000000000001</c:v>
                </c:pt>
                <c:pt idx="2">
                  <c:v>0.38529000000000002</c:v>
                </c:pt>
              </c:numCache>
            </c:numRef>
          </c:val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Sheet1!$B$10:$D$10</c:f>
              <c:numCache>
                <c:formatCode>General</c:formatCode>
                <c:ptCount val="3"/>
                <c:pt idx="0">
                  <c:v>0.44229000000000002</c:v>
                </c:pt>
                <c:pt idx="1">
                  <c:v>0.43791000000000002</c:v>
                </c:pt>
                <c:pt idx="2">
                  <c:v>0.41743999999999998</c:v>
                </c:pt>
              </c:numCache>
            </c:numRef>
          </c:val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sectitle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Sheet1!$B$11:$D$11</c:f>
              <c:numCache>
                <c:formatCode>General</c:formatCode>
                <c:ptCount val="3"/>
                <c:pt idx="0">
                  <c:v>0.43776999999999999</c:v>
                </c:pt>
                <c:pt idx="1">
                  <c:v>0.43029000000000001</c:v>
                </c:pt>
                <c:pt idx="2">
                  <c:v>0.40955000000000003</c:v>
                </c:pt>
              </c:numCache>
            </c:numRef>
          </c:val>
        </c:ser>
        <c:ser>
          <c:idx val="9"/>
          <c:order val="9"/>
          <c:tx>
            <c:strRef>
              <c:f>Sheet1!$A$12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Sheet1!$B$12:$D$12</c:f>
              <c:numCache>
                <c:formatCode>General</c:formatCode>
                <c:ptCount val="3"/>
                <c:pt idx="0">
                  <c:v>0.32031999999999999</c:v>
                </c:pt>
                <c:pt idx="1">
                  <c:v>0.52117999999999998</c:v>
                </c:pt>
                <c:pt idx="2">
                  <c:v>0.38007999999999997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174720"/>
        <c:axId val="62201856"/>
      </c:barChart>
      <c:catAx>
        <c:axId val="62174720"/>
        <c:scaling>
          <c:orientation val="minMax"/>
        </c:scaling>
        <c:delete val="0"/>
        <c:axPos val="b"/>
        <c:majorTickMark val="out"/>
        <c:minorTickMark val="none"/>
        <c:tickLblPos val="nextTo"/>
        <c:crossAx val="62201856"/>
        <c:crosses val="autoZero"/>
        <c:auto val="1"/>
        <c:lblAlgn val="ctr"/>
        <c:lblOffset val="100"/>
        <c:noMultiLvlLbl val="0"/>
      </c:catAx>
      <c:valAx>
        <c:axId val="62201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174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Sheet1!$B$15:$D$15</c:f>
              <c:numCache>
                <c:formatCode>General</c:formatCode>
                <c:ptCount val="3"/>
                <c:pt idx="0">
                  <c:v>0.14119000000000001</c:v>
                </c:pt>
                <c:pt idx="1">
                  <c:v>0.13672999999999999</c:v>
                </c:pt>
                <c:pt idx="2">
                  <c:v>0.13155</c:v>
                </c:pt>
              </c:numCache>
            </c:numRef>
          </c:val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Sheet1!$B$16:$D$16</c:f>
              <c:numCache>
                <c:formatCode>General</c:formatCode>
                <c:ptCount val="3"/>
                <c:pt idx="0">
                  <c:v>0.13505</c:v>
                </c:pt>
                <c:pt idx="1">
                  <c:v>0.20216000000000001</c:v>
                </c:pt>
                <c:pt idx="2">
                  <c:v>0.15525</c:v>
                </c:pt>
              </c:numCache>
            </c:numRef>
          </c:val>
        </c:ser>
        <c:ser>
          <c:idx val="2"/>
          <c:order val="2"/>
          <c:tx>
            <c:strRef>
              <c:f>Sheet1!$A$17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Sheet1!$B$17:$D$17</c:f>
              <c:numCache>
                <c:formatCode>General</c:formatCode>
                <c:ptCount val="3"/>
                <c:pt idx="0">
                  <c:v>0.15709999999999999</c:v>
                </c:pt>
                <c:pt idx="1">
                  <c:v>0.14485000000000001</c:v>
                </c:pt>
                <c:pt idx="2">
                  <c:v>0.14235</c:v>
                </c:pt>
              </c:numCache>
            </c:numRef>
          </c:val>
        </c:ser>
        <c:ser>
          <c:idx val="3"/>
          <c:order val="3"/>
          <c:tx>
            <c:strRef>
              <c:f>Sheet1!$A$18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Sheet1!$B$18:$D$18</c:f>
              <c:numCache>
                <c:formatCode>General</c:formatCode>
                <c:ptCount val="3"/>
                <c:pt idx="0">
                  <c:v>0.12939999999999999</c:v>
                </c:pt>
                <c:pt idx="1">
                  <c:v>0.20988000000000001</c:v>
                </c:pt>
                <c:pt idx="2">
                  <c:v>0.15292</c:v>
                </c:pt>
              </c:numCache>
            </c:numRef>
          </c:val>
        </c:ser>
        <c:ser>
          <c:idx val="4"/>
          <c:order val="4"/>
          <c:tx>
            <c:strRef>
              <c:f>Sheet1!$A$19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Sheet1!$B$19:$D$19</c:f>
              <c:numCache>
                <c:formatCode>General</c:formatCode>
                <c:ptCount val="3"/>
                <c:pt idx="0">
                  <c:v>0.19672000000000001</c:v>
                </c:pt>
                <c:pt idx="1">
                  <c:v>0.18639</c:v>
                </c:pt>
                <c:pt idx="2">
                  <c:v>0.18262</c:v>
                </c:pt>
              </c:numCache>
            </c:numRef>
          </c:val>
        </c:ser>
        <c:ser>
          <c:idx val="5"/>
          <c:order val="5"/>
          <c:tx>
            <c:strRef>
              <c:f>Sheet1!$A$20</c:f>
              <c:strCache>
                <c:ptCount val="1"/>
                <c:pt idx="0">
                  <c:v>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Sheet1!$B$20:$D$20</c:f>
              <c:numCache>
                <c:formatCode>General</c:formatCode>
                <c:ptCount val="3"/>
                <c:pt idx="0">
                  <c:v>0.15684999999999999</c:v>
                </c:pt>
                <c:pt idx="1">
                  <c:v>0.14635999999999999</c:v>
                </c:pt>
                <c:pt idx="2">
                  <c:v>0.1439</c:v>
                </c:pt>
              </c:numCache>
            </c:numRef>
          </c:val>
        </c:ser>
        <c:ser>
          <c:idx val="6"/>
          <c:order val="6"/>
          <c:tx>
            <c:strRef>
              <c:f>Sheet1!$A$21</c:f>
              <c:strCache>
                <c:ptCount val="1"/>
                <c:pt idx="0">
                  <c:v>subparasec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Sheet1!$B$21:$D$21</c:f>
              <c:numCache>
                <c:formatCode>General</c:formatCode>
                <c:ptCount val="3"/>
                <c:pt idx="0">
                  <c:v>0.17088999999999999</c:v>
                </c:pt>
                <c:pt idx="1">
                  <c:v>0.16134999999999999</c:v>
                </c:pt>
                <c:pt idx="2">
                  <c:v>0.15795999999999999</c:v>
                </c:pt>
              </c:numCache>
            </c:numRef>
          </c:val>
        </c:ser>
        <c:ser>
          <c:idx val="7"/>
          <c:order val="7"/>
          <c:tx>
            <c:strRef>
              <c:f>Sheet1!$A$22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Sheet1!$B$22:$D$22</c:f>
              <c:numCache>
                <c:formatCode>General</c:formatCode>
                <c:ptCount val="3"/>
                <c:pt idx="0">
                  <c:v>0.20108999999999999</c:v>
                </c:pt>
                <c:pt idx="1">
                  <c:v>0.19891</c:v>
                </c:pt>
                <c:pt idx="2">
                  <c:v>0.19012999999999999</c:v>
                </c:pt>
              </c:numCache>
            </c:numRef>
          </c:val>
        </c:ser>
        <c:ser>
          <c:idx val="8"/>
          <c:order val="8"/>
          <c:tx>
            <c:strRef>
              <c:f>Sheet1!$A$23</c:f>
              <c:strCache>
                <c:ptCount val="1"/>
                <c:pt idx="0">
                  <c:v>sectitle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Sheet1!$B$23:$D$23</c:f>
              <c:numCache>
                <c:formatCode>General</c:formatCode>
                <c:ptCount val="3"/>
                <c:pt idx="0">
                  <c:v>0.19411</c:v>
                </c:pt>
                <c:pt idx="1">
                  <c:v>0.19444</c:v>
                </c:pt>
                <c:pt idx="2">
                  <c:v>0.18359</c:v>
                </c:pt>
              </c:numCache>
            </c:numRef>
          </c:val>
        </c:ser>
        <c:ser>
          <c:idx val="9"/>
          <c:order val="9"/>
          <c:tx>
            <c:strRef>
              <c:f>Sheet1!$A$24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Sheet1!$B$24:$D$24</c:f>
              <c:numCache>
                <c:formatCode>General</c:formatCode>
                <c:ptCount val="3"/>
                <c:pt idx="0">
                  <c:v>0.12939999999999999</c:v>
                </c:pt>
                <c:pt idx="1">
                  <c:v>0.20988000000000001</c:v>
                </c:pt>
                <c:pt idx="2">
                  <c:v>0.15292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281024"/>
        <c:axId val="63282560"/>
      </c:barChart>
      <c:catAx>
        <c:axId val="63281024"/>
        <c:scaling>
          <c:orientation val="minMax"/>
        </c:scaling>
        <c:delete val="0"/>
        <c:axPos val="b"/>
        <c:majorTickMark val="out"/>
        <c:minorTickMark val="none"/>
        <c:tickLblPos val="nextTo"/>
        <c:crossAx val="63282560"/>
        <c:crosses val="autoZero"/>
        <c:auto val="1"/>
        <c:lblAlgn val="ctr"/>
        <c:lblOffset val="100"/>
        <c:noMultiLvlLbl val="0"/>
      </c:catAx>
      <c:valAx>
        <c:axId val="63282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281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0.43592999999999998</c:v>
                </c:pt>
                <c:pt idx="1">
                  <c:v>0.34200999999999998</c:v>
                </c:pt>
                <c:pt idx="2">
                  <c:v>0.36680000000000001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0.40209</c:v>
                </c:pt>
                <c:pt idx="1">
                  <c:v>0.30919999999999997</c:v>
                </c:pt>
                <c:pt idx="2">
                  <c:v>0.33118999999999998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0.43833</c:v>
                </c:pt>
                <c:pt idx="1">
                  <c:v>0.32314999999999999</c:v>
                </c:pt>
                <c:pt idx="2">
                  <c:v>0.35147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0.41936000000000001</c:v>
                </c:pt>
                <c:pt idx="1">
                  <c:v>0.30304999999999999</c:v>
                </c:pt>
                <c:pt idx="2">
                  <c:v>0.32579999999999998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0.47271000000000002</c:v>
                </c:pt>
                <c:pt idx="1">
                  <c:v>0.37475000000000003</c:v>
                </c:pt>
                <c:pt idx="2">
                  <c:v>0.39978999999999998</c:v>
                </c:pt>
              </c:numCache>
            </c:numRef>
          </c:val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0.44975999999999999</c:v>
                </c:pt>
                <c:pt idx="1">
                  <c:v>0.35285</c:v>
                </c:pt>
                <c:pt idx="2">
                  <c:v>0.37746000000000002</c:v>
                </c:pt>
              </c:numCache>
            </c:numRef>
          </c:val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subparasec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0.45623000000000002</c:v>
                </c:pt>
                <c:pt idx="1">
                  <c:v>0.36181000000000002</c:v>
                </c:pt>
                <c:pt idx="2">
                  <c:v>0.38492999999999999</c:v>
                </c:pt>
              </c:numCache>
            </c:numRef>
          </c:val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Sheet1!$B$10:$D$10</c:f>
              <c:numCache>
                <c:formatCode>General</c:formatCode>
                <c:ptCount val="3"/>
                <c:pt idx="0">
                  <c:v>0.49107000000000001</c:v>
                </c:pt>
                <c:pt idx="1">
                  <c:v>0.38546999999999998</c:v>
                </c:pt>
                <c:pt idx="2">
                  <c:v>0.41332999999999998</c:v>
                </c:pt>
              </c:numCache>
            </c:numRef>
          </c:val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sectitle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Sheet1!$B$11:$D$11</c:f>
              <c:numCache>
                <c:formatCode>General</c:formatCode>
                <c:ptCount val="3"/>
                <c:pt idx="0">
                  <c:v>0.47392000000000001</c:v>
                </c:pt>
                <c:pt idx="1">
                  <c:v>0.38353999999999999</c:v>
                </c:pt>
                <c:pt idx="2">
                  <c:v>0.40293000000000001</c:v>
                </c:pt>
              </c:numCache>
            </c:numRef>
          </c:val>
        </c:ser>
        <c:ser>
          <c:idx val="9"/>
          <c:order val="9"/>
          <c:tx>
            <c:strRef>
              <c:f>Sheet1!$A$12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Sheet1!$B$12:$D$12</c:f>
              <c:numCache>
                <c:formatCode>General</c:formatCode>
                <c:ptCount val="3"/>
                <c:pt idx="0">
                  <c:v>0.41936000000000001</c:v>
                </c:pt>
                <c:pt idx="1">
                  <c:v>0.30304999999999999</c:v>
                </c:pt>
                <c:pt idx="2">
                  <c:v>0.32579999999999998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310144"/>
        <c:axId val="48320512"/>
      </c:barChart>
      <c:catAx>
        <c:axId val="48310144"/>
        <c:scaling>
          <c:orientation val="minMax"/>
        </c:scaling>
        <c:delete val="0"/>
        <c:axPos val="b"/>
        <c:majorTickMark val="out"/>
        <c:minorTickMark val="none"/>
        <c:tickLblPos val="nextTo"/>
        <c:crossAx val="48320512"/>
        <c:crosses val="autoZero"/>
        <c:auto val="1"/>
        <c:lblAlgn val="ctr"/>
        <c:lblOffset val="100"/>
        <c:noMultiLvlLbl val="0"/>
      </c:catAx>
      <c:valAx>
        <c:axId val="48320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310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Sheet1!$B$15:$D$15</c:f>
              <c:numCache>
                <c:formatCode>General</c:formatCode>
                <c:ptCount val="3"/>
                <c:pt idx="0">
                  <c:v>0.15794</c:v>
                </c:pt>
                <c:pt idx="1">
                  <c:v>0.12157999999999999</c:v>
                </c:pt>
                <c:pt idx="2">
                  <c:v>0.13134999999999999</c:v>
                </c:pt>
              </c:numCache>
            </c:numRef>
          </c:val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Sheet1!$B$16:$D$16</c:f>
              <c:numCache>
                <c:formatCode>General</c:formatCode>
                <c:ptCount val="3"/>
                <c:pt idx="0">
                  <c:v>0.13694000000000001</c:v>
                </c:pt>
                <c:pt idx="1">
                  <c:v>0.11101</c:v>
                </c:pt>
                <c:pt idx="2">
                  <c:v>0.11685</c:v>
                </c:pt>
              </c:numCache>
            </c:numRef>
          </c:val>
        </c:ser>
        <c:ser>
          <c:idx val="2"/>
          <c:order val="2"/>
          <c:tx>
            <c:strRef>
              <c:f>Sheet1!$A$17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Sheet1!$B$17:$D$17</c:f>
              <c:numCache>
                <c:formatCode>General</c:formatCode>
                <c:ptCount val="3"/>
                <c:pt idx="0">
                  <c:v>0.15934000000000001</c:v>
                </c:pt>
                <c:pt idx="1">
                  <c:v>0.12142</c:v>
                </c:pt>
                <c:pt idx="2">
                  <c:v>0.12876000000000001</c:v>
                </c:pt>
              </c:numCache>
            </c:numRef>
          </c:val>
        </c:ser>
        <c:ser>
          <c:idx val="3"/>
          <c:order val="3"/>
          <c:tx>
            <c:strRef>
              <c:f>Sheet1!$A$18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Sheet1!$B$18:$D$18</c:f>
              <c:numCache>
                <c:formatCode>General</c:formatCode>
                <c:ptCount val="3"/>
                <c:pt idx="0">
                  <c:v>0.13850000000000001</c:v>
                </c:pt>
                <c:pt idx="1">
                  <c:v>0.10409</c:v>
                </c:pt>
                <c:pt idx="2">
                  <c:v>0.11115999999999999</c:v>
                </c:pt>
              </c:numCache>
            </c:numRef>
          </c:val>
        </c:ser>
        <c:ser>
          <c:idx val="4"/>
          <c:order val="4"/>
          <c:tx>
            <c:strRef>
              <c:f>Sheet1!$A$19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Sheet1!$B$19:$D$19</c:f>
              <c:numCache>
                <c:formatCode>General</c:formatCode>
                <c:ptCount val="3"/>
                <c:pt idx="0">
                  <c:v>0.20846999999999999</c:v>
                </c:pt>
                <c:pt idx="1">
                  <c:v>0.16367000000000001</c:v>
                </c:pt>
                <c:pt idx="2">
                  <c:v>0.17596000000000001</c:v>
                </c:pt>
              </c:numCache>
            </c:numRef>
          </c:val>
        </c:ser>
        <c:ser>
          <c:idx val="5"/>
          <c:order val="5"/>
          <c:tx>
            <c:strRef>
              <c:f>Sheet1!$A$20</c:f>
              <c:strCache>
                <c:ptCount val="1"/>
                <c:pt idx="0">
                  <c:v>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Sheet1!$B$20:$D$20</c:f>
              <c:numCache>
                <c:formatCode>General</c:formatCode>
                <c:ptCount val="3"/>
                <c:pt idx="0">
                  <c:v>0.17183000000000001</c:v>
                </c:pt>
                <c:pt idx="1">
                  <c:v>0.13270000000000001</c:v>
                </c:pt>
                <c:pt idx="2">
                  <c:v>0.14305000000000001</c:v>
                </c:pt>
              </c:numCache>
            </c:numRef>
          </c:val>
        </c:ser>
        <c:ser>
          <c:idx val="6"/>
          <c:order val="6"/>
          <c:tx>
            <c:strRef>
              <c:f>Sheet1!$A$21</c:f>
              <c:strCache>
                <c:ptCount val="1"/>
                <c:pt idx="0">
                  <c:v>subparasec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Sheet1!$B$21:$D$21</c:f>
              <c:numCache>
                <c:formatCode>General</c:formatCode>
                <c:ptCount val="3"/>
                <c:pt idx="0">
                  <c:v>0.18343000000000001</c:v>
                </c:pt>
                <c:pt idx="1">
                  <c:v>0.14488999999999999</c:v>
                </c:pt>
                <c:pt idx="2">
                  <c:v>0.15501000000000001</c:v>
                </c:pt>
              </c:numCache>
            </c:numRef>
          </c:val>
        </c:ser>
        <c:ser>
          <c:idx val="7"/>
          <c:order val="7"/>
          <c:tx>
            <c:strRef>
              <c:f>Sheet1!$A$22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Sheet1!$B$22:$D$22</c:f>
              <c:numCache>
                <c:formatCode>General</c:formatCode>
                <c:ptCount val="3"/>
                <c:pt idx="0">
                  <c:v>0.21928</c:v>
                </c:pt>
                <c:pt idx="1">
                  <c:v>0.17029</c:v>
                </c:pt>
                <c:pt idx="2">
                  <c:v>0.18337000000000001</c:v>
                </c:pt>
              </c:numCache>
            </c:numRef>
          </c:val>
        </c:ser>
        <c:ser>
          <c:idx val="8"/>
          <c:order val="8"/>
          <c:tx>
            <c:strRef>
              <c:f>Sheet1!$A$23</c:f>
              <c:strCache>
                <c:ptCount val="1"/>
                <c:pt idx="0">
                  <c:v>sectitle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Sheet1!$B$23:$D$23</c:f>
              <c:numCache>
                <c:formatCode>General</c:formatCode>
                <c:ptCount val="3"/>
                <c:pt idx="0">
                  <c:v>0.20430000000000001</c:v>
                </c:pt>
                <c:pt idx="1">
                  <c:v>0.1648</c:v>
                </c:pt>
                <c:pt idx="2">
                  <c:v>0.17327000000000001</c:v>
                </c:pt>
              </c:numCache>
            </c:numRef>
          </c:val>
        </c:ser>
        <c:ser>
          <c:idx val="9"/>
          <c:order val="9"/>
          <c:tx>
            <c:strRef>
              <c:f>Sheet1!$A$24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Sheet1!$B$24:$D$24</c:f>
              <c:numCache>
                <c:formatCode>General</c:formatCode>
                <c:ptCount val="3"/>
                <c:pt idx="0">
                  <c:v>0.13850000000000001</c:v>
                </c:pt>
                <c:pt idx="1">
                  <c:v>0.10409</c:v>
                </c:pt>
                <c:pt idx="2">
                  <c:v>0.11115999999999999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068288"/>
        <c:axId val="62133376"/>
      </c:barChart>
      <c:catAx>
        <c:axId val="51068288"/>
        <c:scaling>
          <c:orientation val="minMax"/>
        </c:scaling>
        <c:delete val="0"/>
        <c:axPos val="b"/>
        <c:majorTickMark val="out"/>
        <c:minorTickMark val="none"/>
        <c:tickLblPos val="nextTo"/>
        <c:crossAx val="62133376"/>
        <c:crosses val="autoZero"/>
        <c:auto val="1"/>
        <c:lblAlgn val="ctr"/>
        <c:lblOffset val="100"/>
        <c:noMultiLvlLbl val="0"/>
      </c:catAx>
      <c:valAx>
        <c:axId val="62133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068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0.38938</c:v>
                </c:pt>
                <c:pt idx="1">
                  <c:v>0.28693000000000002</c:v>
                </c:pt>
                <c:pt idx="2">
                  <c:v>0.30978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0.40061999999999998</c:v>
                </c:pt>
                <c:pt idx="1">
                  <c:v>0.29081000000000001</c:v>
                </c:pt>
                <c:pt idx="2">
                  <c:v>0.31353999999999999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simgraph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0.45868999999999999</c:v>
                </c:pt>
                <c:pt idx="1">
                  <c:v>0.33190999999999998</c:v>
                </c:pt>
                <c:pt idx="2">
                  <c:v>0.36620999999999998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0.35816999999999999</c:v>
                </c:pt>
                <c:pt idx="1">
                  <c:v>0.25002000000000002</c:v>
                </c:pt>
                <c:pt idx="2">
                  <c:v>0.26954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subpara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0.42401</c:v>
                </c:pt>
                <c:pt idx="1">
                  <c:v>0.32669999999999999</c:v>
                </c:pt>
                <c:pt idx="2">
                  <c:v>0.34877999999999998</c:v>
                </c:pt>
              </c:numCache>
            </c:numRef>
          </c:val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0.41432000000000002</c:v>
                </c:pt>
                <c:pt idx="1">
                  <c:v>0.30512</c:v>
                </c:pt>
                <c:pt idx="2">
                  <c:v>0.32940000000000003</c:v>
                </c:pt>
              </c:numCache>
            </c:numRef>
          </c:val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subparasec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0.41615000000000002</c:v>
                </c:pt>
                <c:pt idx="1">
                  <c:v>0.31358000000000003</c:v>
                </c:pt>
                <c:pt idx="2">
                  <c:v>0.33732000000000001</c:v>
                </c:pt>
              </c:numCache>
            </c:numRef>
          </c:val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Sheet1!$B$10:$D$10</c:f>
              <c:numCache>
                <c:formatCode>General</c:formatCode>
                <c:ptCount val="3"/>
                <c:pt idx="0">
                  <c:v>0.43880999999999998</c:v>
                </c:pt>
                <c:pt idx="1">
                  <c:v>0.33321000000000001</c:v>
                </c:pt>
                <c:pt idx="2">
                  <c:v>0.35818</c:v>
                </c:pt>
              </c:numCache>
            </c:numRef>
          </c:val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sectitle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Sheet1!$B$11:$D$11</c:f>
              <c:numCache>
                <c:formatCode>General</c:formatCode>
                <c:ptCount val="3"/>
                <c:pt idx="0">
                  <c:v>0.43262</c:v>
                </c:pt>
                <c:pt idx="1">
                  <c:v>0.31713999999999998</c:v>
                </c:pt>
                <c:pt idx="2">
                  <c:v>0.34199000000000002</c:v>
                </c:pt>
              </c:numCache>
            </c:numRef>
          </c:val>
        </c:ser>
        <c:ser>
          <c:idx val="9"/>
          <c:order val="9"/>
          <c:tx>
            <c:strRef>
              <c:f>Sheet1!$A$12</c:f>
              <c:strCache>
                <c:ptCount val="1"/>
                <c:pt idx="0">
                  <c:v>mywordgraph</c:v>
                </c:pt>
              </c:strCache>
            </c:strRef>
          </c:tx>
          <c:invertIfNegative val="0"/>
          <c:cat>
            <c:strRef>
              <c:f>Sheet1!$B$2:$D$2</c:f>
              <c:strCache>
                <c:ptCount val="3"/>
                <c:pt idx="0">
                  <c:v>Average_P</c:v>
                </c:pt>
                <c:pt idx="1">
                  <c:v>Average_R</c:v>
                </c:pt>
                <c:pt idx="2">
                  <c:v>Average_F</c:v>
                </c:pt>
              </c:strCache>
            </c:strRef>
          </c:cat>
          <c:val>
            <c:numRef>
              <c:f>Sheet1!$B$12:$D$12</c:f>
              <c:numCache>
                <c:formatCode>General</c:formatCode>
                <c:ptCount val="3"/>
                <c:pt idx="0">
                  <c:v>0.35816999999999999</c:v>
                </c:pt>
                <c:pt idx="1">
                  <c:v>0.25002000000000002</c:v>
                </c:pt>
                <c:pt idx="2">
                  <c:v>0.26954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020672"/>
        <c:axId val="45022208"/>
      </c:barChart>
      <c:catAx>
        <c:axId val="45020672"/>
        <c:scaling>
          <c:orientation val="minMax"/>
        </c:scaling>
        <c:delete val="0"/>
        <c:axPos val="b"/>
        <c:majorTickMark val="out"/>
        <c:minorTickMark val="none"/>
        <c:tickLblPos val="nextTo"/>
        <c:crossAx val="45022208"/>
        <c:crosses val="autoZero"/>
        <c:auto val="1"/>
        <c:lblAlgn val="ctr"/>
        <c:lblOffset val="100"/>
        <c:noMultiLvlLbl val="0"/>
      </c:catAx>
      <c:valAx>
        <c:axId val="45022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020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/>
        </p:nvGraphicFramePr>
        <p:xfrm>
          <a:off x="2271712" y="4714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/>
        </p:nvGraphicFramePr>
        <p:xfrm>
          <a:off x="2300287" y="36433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2195736" y="-171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exc_abs_01_02_03_04_05_06_07_08_09_10.txt.pkacl_exc_withoutstop_max100_rouge_score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95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060175"/>
              </p:ext>
            </p:extLst>
          </p:nvPr>
        </p:nvGraphicFramePr>
        <p:xfrm>
          <a:off x="2267744" y="836712"/>
          <a:ext cx="3419475" cy="212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690273"/>
              </p:ext>
            </p:extLst>
          </p:nvPr>
        </p:nvGraphicFramePr>
        <p:xfrm>
          <a:off x="2339752" y="3501008"/>
          <a:ext cx="3419475" cy="212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3419872" y="2852936"/>
            <a:ext cx="1052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ROUGE-1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19872" y="5661248"/>
            <a:ext cx="1052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ROUGE-2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91680" y="1166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single_inc_11_12_13_14_15_16_17.txt.pksingle_withoutstop_steplen_rouge_score.xlsx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14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39752" y="3326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single_inc_18_19_20_21_22_23_24_03.txt.pksingle_withoutstop_steplen_sim_rouge_score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323599"/>
              </p:ext>
            </p:extLst>
          </p:nvPr>
        </p:nvGraphicFramePr>
        <p:xfrm>
          <a:off x="2123728" y="1052736"/>
          <a:ext cx="3672408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490931"/>
              </p:ext>
            </p:extLst>
          </p:nvPr>
        </p:nvGraphicFramePr>
        <p:xfrm>
          <a:off x="2195736" y="3717032"/>
          <a:ext cx="3384376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矩形 6"/>
          <p:cNvSpPr/>
          <p:nvPr/>
        </p:nvSpPr>
        <p:spPr>
          <a:xfrm>
            <a:off x="3491880" y="3212976"/>
            <a:ext cx="1052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ROUGE-1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19872" y="5661248"/>
            <a:ext cx="1052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ROUGE-2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23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/>
        </p:nvGraphicFramePr>
        <p:xfrm>
          <a:off x="2290762" y="3543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/>
        </p:nvGraphicFramePr>
        <p:xfrm>
          <a:off x="2281237" y="571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1907704" y="-993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exc_abs_01_02_03_04_05_06_07_08_09_10.txt.pkacl_exc_withstop_max100_rouge_score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79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017757"/>
              </p:ext>
            </p:extLst>
          </p:nvPr>
        </p:nvGraphicFramePr>
        <p:xfrm>
          <a:off x="2267744" y="836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/>
        </p:nvGraphicFramePr>
        <p:xfrm>
          <a:off x="2295525" y="35861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矩形 6"/>
          <p:cNvSpPr/>
          <p:nvPr/>
        </p:nvSpPr>
        <p:spPr>
          <a:xfrm>
            <a:off x="1907704" y="-993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inc_abs_01_02_03_04_05_06_07_08_09_10.txt.pkacl_inc_withoutstop_topk_rouge_score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99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3035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inc_abs_01_02_03_04_05_06_07_08_09_10.txt.pkacl_inc_withoutstop_max100_rouge_score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980880"/>
              </p:ext>
            </p:extLst>
          </p:nvPr>
        </p:nvGraphicFramePr>
        <p:xfrm>
          <a:off x="2339752" y="1196752"/>
          <a:ext cx="4400550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408179"/>
              </p:ext>
            </p:extLst>
          </p:nvPr>
        </p:nvGraphicFramePr>
        <p:xfrm>
          <a:off x="2411760" y="4005064"/>
          <a:ext cx="4400550" cy="279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057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inc_abs_01_02_03_04_05_06_07_08_09_10.txt.pkacl_inc_withstop_max100_rouge_score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/>
        </p:nvGraphicFramePr>
        <p:xfrm>
          <a:off x="2547937" y="1295400"/>
          <a:ext cx="396240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652085"/>
              </p:ext>
            </p:extLst>
          </p:nvPr>
        </p:nvGraphicFramePr>
        <p:xfrm>
          <a:off x="2555776" y="3356992"/>
          <a:ext cx="396240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758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164353"/>
              </p:ext>
            </p:extLst>
          </p:nvPr>
        </p:nvGraphicFramePr>
        <p:xfrm>
          <a:off x="2123728" y="836712"/>
          <a:ext cx="3888432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409838"/>
              </p:ext>
            </p:extLst>
          </p:nvPr>
        </p:nvGraphicFramePr>
        <p:xfrm>
          <a:off x="2123728" y="3356992"/>
          <a:ext cx="3888432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矩形 6"/>
          <p:cNvSpPr/>
          <p:nvPr/>
        </p:nvSpPr>
        <p:spPr>
          <a:xfrm>
            <a:off x="3275856" y="3068960"/>
            <a:ext cx="1052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ROUGE-1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03848" y="6021288"/>
            <a:ext cx="1052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ROUGE-2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duc_withstop_max100_01_02_03_04_05_08_10.txt.pkduc_withstop_max100_rouge_score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90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612040"/>
              </p:ext>
            </p:extLst>
          </p:nvPr>
        </p:nvGraphicFramePr>
        <p:xfrm>
          <a:off x="2051720" y="692696"/>
          <a:ext cx="4176464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865506"/>
              </p:ext>
            </p:extLst>
          </p:nvPr>
        </p:nvGraphicFramePr>
        <p:xfrm>
          <a:off x="2195736" y="3284984"/>
          <a:ext cx="3744416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1403648" y="-993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duc_withoutstop_max100_01_02_03_04_05_08_10.txt.pkduc_withoutstop_max100_rouge_score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75856" y="3140968"/>
            <a:ext cx="1052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ROUGE-1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03848" y="5589240"/>
            <a:ext cx="1052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ROUGE-2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75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884878"/>
              </p:ext>
            </p:extLst>
          </p:nvPr>
        </p:nvGraphicFramePr>
        <p:xfrm>
          <a:off x="2267744" y="1196752"/>
          <a:ext cx="3528392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34952"/>
              </p:ext>
            </p:extLst>
          </p:nvPr>
        </p:nvGraphicFramePr>
        <p:xfrm>
          <a:off x="2295525" y="3600450"/>
          <a:ext cx="3644627" cy="2060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3131840" y="3212976"/>
            <a:ext cx="1052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ROUGE-1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59832" y="5661248"/>
            <a:ext cx="1052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ROUGE-2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63688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duc_withstop_topk_01_02_03_04_05_08_10.txt.pkduc_withstop_topk_rouge_score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37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651876"/>
              </p:ext>
            </p:extLst>
          </p:nvPr>
        </p:nvGraphicFramePr>
        <p:xfrm>
          <a:off x="2051720" y="1628800"/>
          <a:ext cx="3942184" cy="2235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925701"/>
              </p:ext>
            </p:extLst>
          </p:nvPr>
        </p:nvGraphicFramePr>
        <p:xfrm>
          <a:off x="2195736" y="4114800"/>
          <a:ext cx="3600400" cy="2122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矩形 6"/>
          <p:cNvSpPr/>
          <p:nvPr/>
        </p:nvSpPr>
        <p:spPr>
          <a:xfrm>
            <a:off x="3203848" y="3933056"/>
            <a:ext cx="1052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ROUGE-1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31840" y="6381328"/>
            <a:ext cx="1052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ROUGE-2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19672" y="8367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duc_withoutstop_topk_01_02_03_04_05_08_10.txt.pkduc_withoutstop_topk_rouge_score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9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23</Words>
  <Application>Microsoft Office PowerPoint</Application>
  <PresentationFormat>全屏显示(4:3)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sunxp</dc:creator>
  <cp:lastModifiedBy>sunxp</cp:lastModifiedBy>
  <cp:revision>28</cp:revision>
  <dcterms:created xsi:type="dcterms:W3CDTF">2018-05-14T01:46:01Z</dcterms:created>
  <dcterms:modified xsi:type="dcterms:W3CDTF">2018-05-14T09:44:44Z</dcterms:modified>
</cp:coreProperties>
</file>