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6" r:id="rId3"/>
    <p:sldId id="260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0" autoAdjust="0"/>
    <p:restoredTop sz="94660"/>
  </p:normalViewPr>
  <p:slideViewPr>
    <p:cSldViewPr snapToGrid="0">
      <p:cViewPr>
        <p:scale>
          <a:sx n="66" d="100"/>
          <a:sy n="66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839AF-351E-44BA-AB49-89B369C83887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BD551-652F-4E30-8455-81D3CEF2B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3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D551-652F-4E30-8455-81D3CEF2BB7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0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D551-652F-4E30-8455-81D3CEF2BB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3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D551-652F-4E30-8455-81D3CEF2BB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5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D551-652F-4E30-8455-81D3CEF2BB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9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D551-652F-4E30-8455-81D3CEF2BB7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2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D551-652F-4E30-8455-81D3CEF2BB7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9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0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1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76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0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4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9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DBA4-E1B8-4870-A074-1DFBD09C95A9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0F4F-5CA9-4722-BE54-81C968234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9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4109" y="2398912"/>
            <a:ext cx="1026537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Ah </a:t>
            </a:r>
            <a:r>
              <a:rPr lang="en-US" sz="11500" dirty="0"/>
              <a:t>Nam </a:t>
            </a:r>
            <a:r>
              <a:rPr lang="en-US" sz="11500" dirty="0" smtClean="0"/>
              <a:t>Odyssey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10297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2.pcpro.co.uk/sites/pcpro/files/styles/insert_main_wide_image/public/0/13/dsc_3145_dxo_web_0.jpg?itok=F0OwEv3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18238"/>
          <a:stretch/>
        </p:blipFill>
        <p:spPr bwMode="auto">
          <a:xfrm>
            <a:off x="2182368" y="-797800"/>
            <a:ext cx="7307489" cy="84543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20896" y="98044"/>
            <a:ext cx="3828288" cy="6695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889315" y="1034002"/>
            <a:ext cx="3064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Name</a:t>
            </a:r>
            <a:r>
              <a:rPr lang="en-US" sz="1600" b="1" dirty="0"/>
              <a:t> </a:t>
            </a:r>
            <a:r>
              <a:rPr lang="en-US" sz="1600" b="1" dirty="0" smtClean="0"/>
              <a:t>         DID	       WS No.</a:t>
            </a:r>
          </a:p>
        </p:txBody>
      </p:sp>
      <p:pic>
        <p:nvPicPr>
          <p:cNvPr id="18" name="Picture 2" descr="http://cdn2.pcpro.co.uk/sites/pcpro/files/styles/insert_main_wide_image/public/0/13/dsc_3145_dxo_web_0.jpg?itok=F0OwEv3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10531" r="32134" b="86008"/>
          <a:stretch/>
        </p:blipFill>
        <p:spPr bwMode="auto">
          <a:xfrm>
            <a:off x="4120895" y="85344"/>
            <a:ext cx="3835909" cy="30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145241" y="6139399"/>
            <a:ext cx="382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</a:t>
            </a:r>
            <a:r>
              <a:rPr lang="en-US" dirty="0" err="1"/>
              <a:t>CopyLeft</a:t>
            </a:r>
            <a:r>
              <a:rPr lang="en-US" dirty="0"/>
              <a:t>. Acknowledgements to: Kenneth Teh, Philip Tran, Hanjin Ng</a:t>
            </a:r>
            <a:endParaRPr lang="en-GB" sz="1600" dirty="0"/>
          </a:p>
        </p:txBody>
      </p:sp>
      <p:sp>
        <p:nvSpPr>
          <p:cNvPr id="34" name="Rectangle 33"/>
          <p:cNvSpPr/>
          <p:nvPr/>
        </p:nvSpPr>
        <p:spPr>
          <a:xfrm>
            <a:off x="4096551" y="393665"/>
            <a:ext cx="3876978" cy="434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2718" y="426356"/>
            <a:ext cx="2675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Auto Suggest and auto list</a:t>
            </a:r>
            <a:endParaRPr lang="en-GB" b="1" dirty="0">
              <a:solidFill>
                <a:schemeClr val="accent2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192911" y="2371598"/>
            <a:ext cx="3707912" cy="814019"/>
            <a:chOff x="4173861" y="2132782"/>
            <a:chExt cx="3707912" cy="814019"/>
          </a:xfrm>
        </p:grpSpPr>
        <p:sp>
          <p:nvSpPr>
            <p:cNvPr id="13" name="Rectangle 12"/>
            <p:cNvSpPr/>
            <p:nvPr/>
          </p:nvSpPr>
          <p:spPr>
            <a:xfrm>
              <a:off x="4831899" y="2410900"/>
              <a:ext cx="304987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/>
                <a:t>Ah Nam        </a:t>
              </a:r>
              <a:r>
                <a:rPr lang="en-US" sz="1500" dirty="0" smtClean="0"/>
                <a:t>+6568877888   WSL-154</a:t>
              </a:r>
              <a:endParaRPr lang="en-GB" sz="1500" dirty="0"/>
            </a:p>
          </p:txBody>
        </p:sp>
        <p:pic>
          <p:nvPicPr>
            <p:cNvPr id="1028" name="Picture 4" descr="http://singaporeseen.stomp.com.sg/singaporeseen/sites/default/files/public/article/images/featured/2013/01/1566192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4" t="3024" r="33666" b="34642"/>
            <a:stretch/>
          </p:blipFill>
          <p:spPr bwMode="auto">
            <a:xfrm>
              <a:off x="4173861" y="2132782"/>
              <a:ext cx="605073" cy="81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4181590" y="3233113"/>
            <a:ext cx="3707029" cy="774472"/>
            <a:chOff x="4162540" y="2994988"/>
            <a:chExt cx="3707029" cy="774472"/>
          </a:xfrm>
        </p:grpSpPr>
        <p:sp>
          <p:nvSpPr>
            <p:cNvPr id="39" name="Rectangle 38"/>
            <p:cNvSpPr/>
            <p:nvPr/>
          </p:nvSpPr>
          <p:spPr>
            <a:xfrm>
              <a:off x="4824505" y="3219437"/>
              <a:ext cx="304506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/>
                <a:t>Ah </a:t>
              </a:r>
              <a:r>
                <a:rPr lang="en-US" sz="1500" dirty="0" smtClean="0"/>
                <a:t>Neo        +6568877889    </a:t>
              </a:r>
              <a:r>
                <a:rPr lang="en-US" sz="1500" dirty="0"/>
                <a:t>WSL</a:t>
              </a:r>
              <a:r>
                <a:rPr lang="en-US" sz="1500" dirty="0" smtClean="0"/>
                <a:t>-155</a:t>
              </a:r>
              <a:endParaRPr lang="en-GB" sz="1500" dirty="0"/>
            </a:p>
          </p:txBody>
        </p:sp>
        <p:pic>
          <p:nvPicPr>
            <p:cNvPr id="1030" name="Picture 6" descr="http://www.mda.gov.sg/Talent%20Image%20Library/JackNeo/homepaget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9" t="3093" r="35414" b="43348"/>
            <a:stretch/>
          </p:blipFill>
          <p:spPr bwMode="auto">
            <a:xfrm>
              <a:off x="4162540" y="2994988"/>
              <a:ext cx="622519" cy="774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/>
          <p:cNvGrpSpPr/>
          <p:nvPr/>
        </p:nvGrpSpPr>
        <p:grpSpPr>
          <a:xfrm>
            <a:off x="4201857" y="1410596"/>
            <a:ext cx="3698860" cy="923030"/>
            <a:chOff x="4182807" y="1181996"/>
            <a:chExt cx="3698860" cy="923030"/>
          </a:xfrm>
        </p:grpSpPr>
        <p:pic>
          <p:nvPicPr>
            <p:cNvPr id="44" name="Picture 8" descr="http://cdn.mydramalist.info/images/people/21700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7" t="2596" r="24312" b="45119"/>
            <a:stretch/>
          </p:blipFill>
          <p:spPr bwMode="auto">
            <a:xfrm>
              <a:off x="4182807" y="1181996"/>
              <a:ext cx="660748" cy="92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/>
            <p:cNvSpPr/>
            <p:nvPr/>
          </p:nvSpPr>
          <p:spPr>
            <a:xfrm>
              <a:off x="4870265" y="1491145"/>
              <a:ext cx="301140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/>
                <a:t>Ah </a:t>
              </a:r>
              <a:r>
                <a:rPr lang="en-US" sz="1500" dirty="0" smtClean="0"/>
                <a:t>Huang  +6568877887     WSL-153</a:t>
              </a:r>
              <a:endParaRPr lang="en-GB" sz="15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01857" y="4095137"/>
            <a:ext cx="3739476" cy="620997"/>
            <a:chOff x="4201857" y="4034812"/>
            <a:chExt cx="3739476" cy="620997"/>
          </a:xfrm>
        </p:grpSpPr>
        <p:pic>
          <p:nvPicPr>
            <p:cNvPr id="1034" name="Picture 10" descr="http://static.businessinsider.com/image/4f689ef2eab8ea422b00004f/image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2" r="12643"/>
            <a:stretch/>
          </p:blipFill>
          <p:spPr bwMode="auto">
            <a:xfrm>
              <a:off x="4201857" y="4034812"/>
              <a:ext cx="596127" cy="62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4862605" y="4166648"/>
              <a:ext cx="307872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/>
                <a:t>Ah </a:t>
              </a:r>
              <a:r>
                <a:rPr lang="en-US" sz="1500" dirty="0" smtClean="0"/>
                <a:t>Sai          +6568877889    </a:t>
              </a:r>
              <a:r>
                <a:rPr lang="en-US" sz="1500" dirty="0"/>
                <a:t>WSL</a:t>
              </a:r>
              <a:r>
                <a:rPr lang="en-US" sz="1500" dirty="0" smtClean="0"/>
                <a:t>-156 </a:t>
              </a:r>
              <a:endParaRPr lang="en-GB" sz="15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120895" y="2361960"/>
            <a:ext cx="3835909" cy="85199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2.pcpro.co.uk/sites/pcpro/files/styles/insert_main_wide_image/public/0/13/dsc_3145_dxo_web_0.jpg?itok=F0OwEv3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18238"/>
          <a:stretch/>
        </p:blipFill>
        <p:spPr bwMode="auto">
          <a:xfrm>
            <a:off x="2182368" y="-797800"/>
            <a:ext cx="7307489" cy="84543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20896" y="85344"/>
            <a:ext cx="3828288" cy="6695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505650" y="5549972"/>
            <a:ext cx="338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Pinch  zoom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(in and out) 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41" y="2089472"/>
            <a:ext cx="3779598" cy="3298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0897" y="881602"/>
            <a:ext cx="3828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	 </a:t>
            </a:r>
            <a:r>
              <a:rPr lang="en-US" dirty="0" smtClean="0"/>
              <a:t>    DID	            WS No.</a:t>
            </a:r>
          </a:p>
          <a:p>
            <a:r>
              <a:rPr lang="en-US" sz="1600" b="1" dirty="0" smtClean="0"/>
              <a:t>Ah Nam           +6568877888    WSL-154</a:t>
            </a:r>
            <a:endParaRPr lang="en-GB" sz="1600" b="1" dirty="0"/>
          </a:p>
        </p:txBody>
      </p:sp>
      <p:pic>
        <p:nvPicPr>
          <p:cNvPr id="18" name="Picture 2" descr="http://cdn2.pcpro.co.uk/sites/pcpro/files/styles/insert_main_wide_image/public/0/13/dsc_3145_dxo_web_0.jpg?itok=F0OwEv3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10531" r="32134" b="86008"/>
          <a:stretch/>
        </p:blipFill>
        <p:spPr bwMode="auto">
          <a:xfrm>
            <a:off x="4120895" y="85344"/>
            <a:ext cx="3835909" cy="30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145241" y="6139399"/>
            <a:ext cx="382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</a:t>
            </a:r>
            <a:r>
              <a:rPr lang="en-US" dirty="0" err="1"/>
              <a:t>CopyLeft</a:t>
            </a:r>
            <a:r>
              <a:rPr lang="en-US" dirty="0"/>
              <a:t>. Acknowledgements to: Kenneth Teh, Philip Tran, Hanjin Ng</a:t>
            </a:r>
            <a:endParaRPr lang="en-GB" sz="1600" dirty="0"/>
          </a:p>
        </p:txBody>
      </p:sp>
      <p:sp>
        <p:nvSpPr>
          <p:cNvPr id="34" name="Rectangle 33"/>
          <p:cNvSpPr/>
          <p:nvPr/>
        </p:nvSpPr>
        <p:spPr>
          <a:xfrm>
            <a:off x="4096551" y="393665"/>
            <a:ext cx="3876978" cy="434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09815" y="5658795"/>
            <a:ext cx="395835" cy="387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-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11332" y="5658795"/>
            <a:ext cx="395835" cy="387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+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7085" y="844777"/>
            <a:ext cx="3835909" cy="85199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636419" y="1705163"/>
            <a:ext cx="491178" cy="332235"/>
          </a:xfrm>
          <a:prstGeom prst="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z</a:t>
            </a:r>
            <a:r>
              <a:rPr lang="en-US" sz="1600" dirty="0" err="1" smtClean="0">
                <a:solidFill>
                  <a:schemeClr val="bg1"/>
                </a:solidFill>
              </a:rPr>
              <a:t>SG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45241" y="1705164"/>
            <a:ext cx="491178" cy="332235"/>
          </a:xfrm>
          <a:prstGeom prst="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L1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560820" y="4792601"/>
            <a:ext cx="91440" cy="885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098" y="4709818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Reception</a:t>
            </a:r>
            <a:endParaRPr lang="en-GB" sz="1000" dirty="0">
              <a:solidFill>
                <a:schemeClr val="accent2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920" y="44325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090906" y="4391886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End-point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25692" y="1705163"/>
            <a:ext cx="703608" cy="332235"/>
          </a:xfrm>
          <a:prstGeom prst="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1-04A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2.pcpro.co.uk/sites/pcpro/files/styles/insert_main_wide_image/public/0/13/dsc_3145_dxo_web_0.jpg?itok=F0OwEv3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18238"/>
          <a:stretch/>
        </p:blipFill>
        <p:spPr bwMode="auto">
          <a:xfrm>
            <a:off x="2182368" y="-797800"/>
            <a:ext cx="7307489" cy="84543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20896" y="85344"/>
            <a:ext cx="3828288" cy="6695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505650" y="5549972"/>
            <a:ext cx="338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Pinch  zoom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(in and out) 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0897" y="881602"/>
            <a:ext cx="3828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	 </a:t>
            </a:r>
            <a:r>
              <a:rPr lang="en-US" dirty="0" smtClean="0"/>
              <a:t>    DID	            WS No.</a:t>
            </a:r>
          </a:p>
          <a:p>
            <a:r>
              <a:rPr lang="en-US" sz="1600" b="1" dirty="0" smtClean="0"/>
              <a:t>Ah Nam           +6568877888    WSL-154</a:t>
            </a:r>
            <a:endParaRPr lang="en-GB" sz="1600" b="1" dirty="0"/>
          </a:p>
        </p:txBody>
      </p:sp>
      <p:pic>
        <p:nvPicPr>
          <p:cNvPr id="18" name="Picture 2" descr="http://cdn2.pcpro.co.uk/sites/pcpro/files/styles/insert_main_wide_image/public/0/13/dsc_3145_dxo_web_0.jpg?itok=F0OwEv3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10531" r="32134" b="86008"/>
          <a:stretch/>
        </p:blipFill>
        <p:spPr bwMode="auto">
          <a:xfrm>
            <a:off x="4120895" y="85344"/>
            <a:ext cx="3835909" cy="30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145241" y="6139399"/>
            <a:ext cx="382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</a:t>
            </a:r>
            <a:r>
              <a:rPr lang="en-US" dirty="0" err="1"/>
              <a:t>CopyLeft</a:t>
            </a:r>
            <a:r>
              <a:rPr lang="en-US" dirty="0"/>
              <a:t>. Acknowledgements to: Kenneth Teh, Philip Tran, Hanjin Ng</a:t>
            </a:r>
            <a:endParaRPr lang="en-GB" sz="1600" dirty="0"/>
          </a:p>
        </p:txBody>
      </p:sp>
      <p:sp>
        <p:nvSpPr>
          <p:cNvPr id="34" name="Rectangle 33"/>
          <p:cNvSpPr/>
          <p:nvPr/>
        </p:nvSpPr>
        <p:spPr>
          <a:xfrm>
            <a:off x="4096551" y="393665"/>
            <a:ext cx="3876978" cy="434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09815" y="5658795"/>
            <a:ext cx="395835" cy="387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-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11332" y="5658795"/>
            <a:ext cx="395835" cy="387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+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3275" y="843986"/>
            <a:ext cx="3835909" cy="85199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636419" y="1705163"/>
            <a:ext cx="491178" cy="332235"/>
          </a:xfrm>
          <a:prstGeom prst="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zSG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45241" y="1705164"/>
            <a:ext cx="491178" cy="332235"/>
          </a:xfrm>
          <a:prstGeom prst="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L1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3" t="17696" r="3394" b="23757"/>
          <a:stretch/>
        </p:blipFill>
        <p:spPr>
          <a:xfrm>
            <a:off x="4636419" y="2086582"/>
            <a:ext cx="2865159" cy="3468351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20" name="Oval 19"/>
          <p:cNvSpPr/>
          <p:nvPr/>
        </p:nvSpPr>
        <p:spPr>
          <a:xfrm>
            <a:off x="6848178" y="3509881"/>
            <a:ext cx="91440" cy="88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128318" y="3429388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End-point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94082" y="5122892"/>
            <a:ext cx="91440" cy="885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1360" y="50401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Reception</a:t>
            </a:r>
            <a:endParaRPr lang="en-GB" sz="1000" dirty="0">
              <a:solidFill>
                <a:schemeClr val="accent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25692" y="1705163"/>
            <a:ext cx="703608" cy="332235"/>
          </a:xfrm>
          <a:prstGeom prst="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1-04A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2.pcpro.co.uk/sites/pcpro/files/styles/insert_main_wide_image/public/0/13/dsc_3145_dxo_web_0.jpg?itok=F0OwEv3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18238"/>
          <a:stretch/>
        </p:blipFill>
        <p:spPr bwMode="auto">
          <a:xfrm>
            <a:off x="2182368" y="-797800"/>
            <a:ext cx="7307489" cy="84543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20896" y="85344"/>
            <a:ext cx="3828288" cy="6695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505650" y="5549972"/>
            <a:ext cx="338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Pinch  zoom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(in and out) 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0897" y="881602"/>
            <a:ext cx="3828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	 </a:t>
            </a:r>
            <a:r>
              <a:rPr lang="en-US" dirty="0" smtClean="0"/>
              <a:t>    DID	            WS No.</a:t>
            </a:r>
          </a:p>
          <a:p>
            <a:r>
              <a:rPr lang="en-US" sz="1600" b="1" dirty="0" smtClean="0"/>
              <a:t>Ah Nam           +6568877888    </a:t>
            </a:r>
            <a:r>
              <a:rPr lang="en-US" sz="1600" b="1" dirty="0"/>
              <a:t>WS-154</a:t>
            </a:r>
            <a:endParaRPr lang="en-GB" sz="1600" b="1" dirty="0"/>
          </a:p>
        </p:txBody>
      </p:sp>
      <p:pic>
        <p:nvPicPr>
          <p:cNvPr id="18" name="Picture 2" descr="http://cdn2.pcpro.co.uk/sites/pcpro/files/styles/insert_main_wide_image/public/0/13/dsc_3145_dxo_web_0.jpg?itok=F0OwEv3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10531" r="32134" b="86008"/>
          <a:stretch/>
        </p:blipFill>
        <p:spPr bwMode="auto">
          <a:xfrm>
            <a:off x="4120895" y="85344"/>
            <a:ext cx="3835909" cy="30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145241" y="6139399"/>
            <a:ext cx="382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</a:t>
            </a:r>
            <a:r>
              <a:rPr lang="en-US" dirty="0" err="1"/>
              <a:t>CopyLeft</a:t>
            </a:r>
            <a:r>
              <a:rPr lang="en-US" dirty="0"/>
              <a:t>. Acknowledgements to: Kenneth Teh, Philip Tran, Hanjin Ng</a:t>
            </a:r>
            <a:endParaRPr lang="en-GB" sz="1600" dirty="0"/>
          </a:p>
        </p:txBody>
      </p:sp>
      <p:sp>
        <p:nvSpPr>
          <p:cNvPr id="34" name="Rectangle 33"/>
          <p:cNvSpPr/>
          <p:nvPr/>
        </p:nvSpPr>
        <p:spPr>
          <a:xfrm>
            <a:off x="4096551" y="393665"/>
            <a:ext cx="3876978" cy="434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09815" y="5658795"/>
            <a:ext cx="395835" cy="387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-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11332" y="5658795"/>
            <a:ext cx="395835" cy="387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+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3276" y="841949"/>
            <a:ext cx="3835909" cy="85199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636419" y="1705163"/>
            <a:ext cx="491178" cy="332235"/>
          </a:xfrm>
          <a:prstGeom prst="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z</a:t>
            </a:r>
            <a:r>
              <a:rPr lang="en-US" sz="1600" dirty="0" err="1" smtClean="0">
                <a:solidFill>
                  <a:schemeClr val="bg1"/>
                </a:solidFill>
              </a:rPr>
              <a:t>SG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45241" y="1705164"/>
            <a:ext cx="491178" cy="332235"/>
          </a:xfrm>
          <a:prstGeom prst="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L1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" t="4277" r="16291" b="16729"/>
          <a:stretch/>
        </p:blipFill>
        <p:spPr>
          <a:xfrm>
            <a:off x="4179673" y="2122868"/>
            <a:ext cx="3745419" cy="296985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5" name="Rectangle 24"/>
          <p:cNvSpPr/>
          <p:nvPr/>
        </p:nvSpPr>
        <p:spPr>
          <a:xfrm>
            <a:off x="5125692" y="1705163"/>
            <a:ext cx="703608" cy="332235"/>
          </a:xfrm>
          <a:prstGeom prst="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1-04A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5784" y="4192898"/>
            <a:ext cx="214870" cy="2122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7000374" y="4192898"/>
            <a:ext cx="61106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Ah Nam</a:t>
            </a:r>
            <a:endParaRPr lang="en-GB" sz="1000" b="1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45241" y="5162621"/>
            <a:ext cx="3811563" cy="364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Show Nearby</a:t>
            </a:r>
            <a:endParaRPr lang="en-GB" sz="1600" b="1" dirty="0">
              <a:solidFill>
                <a:schemeClr val="accent2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635784" y="3805547"/>
            <a:ext cx="214870" cy="2122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7635784" y="2939683"/>
            <a:ext cx="214870" cy="2122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Callout 4"/>
          <p:cNvSpPr/>
          <p:nvPr/>
        </p:nvSpPr>
        <p:spPr>
          <a:xfrm>
            <a:off x="6396038" y="2821673"/>
            <a:ext cx="1210358" cy="44828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83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   Ah </a:t>
            </a:r>
            <a:r>
              <a:rPr lang="en-US" sz="800" dirty="0">
                <a:solidFill>
                  <a:schemeClr val="tx1"/>
                </a:solidFill>
              </a:rPr>
              <a:t>Huang</a:t>
            </a:r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42" name="Picture 8" descr="http://cdn.mydramalist.info/images/people/217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7" t="2596" r="24312" b="45119"/>
          <a:stretch/>
        </p:blipFill>
        <p:spPr bwMode="auto">
          <a:xfrm>
            <a:off x="6456988" y="2869765"/>
            <a:ext cx="252048" cy="35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Arrow Callout 42"/>
          <p:cNvSpPr/>
          <p:nvPr/>
        </p:nvSpPr>
        <p:spPr>
          <a:xfrm>
            <a:off x="6408763" y="3698236"/>
            <a:ext cx="1210358" cy="44828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83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Ah </a:t>
            </a:r>
            <a:r>
              <a:rPr lang="en-US" sz="800" dirty="0" smtClean="0">
                <a:solidFill>
                  <a:schemeClr val="tx1"/>
                </a:solidFill>
              </a:rPr>
              <a:t>Neo</a:t>
            </a:r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40" name="Picture 6" descr="http://www.mda.gov.sg/Talent%20Image%20Library/JackNeo/homepaget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9" t="3093" r="35414" b="43348"/>
          <a:stretch/>
        </p:blipFill>
        <p:spPr bwMode="auto">
          <a:xfrm>
            <a:off x="6441655" y="3748228"/>
            <a:ext cx="282714" cy="35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166" y="178226"/>
            <a:ext cx="49464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Road-Map</a:t>
            </a:r>
            <a:endParaRPr lang="en-GB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266166" y="1727200"/>
            <a:ext cx="11161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800" dirty="0" smtClean="0"/>
              <a:t>“See his </a:t>
            </a:r>
            <a:r>
              <a:rPr lang="en-US" sz="4800" dirty="0" err="1" smtClean="0"/>
              <a:t>Neighbour</a:t>
            </a:r>
            <a:r>
              <a:rPr lang="en-US" sz="4800" dirty="0" smtClean="0"/>
              <a:t>, Make a new friend”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800" dirty="0" smtClean="0"/>
              <a:t>“</a:t>
            </a:r>
            <a:r>
              <a:rPr lang="en-US" sz="4800" smtClean="0"/>
              <a:t>21</a:t>
            </a:r>
            <a:r>
              <a:rPr lang="en-US" sz="4800" baseline="30000" smtClean="0"/>
              <a:t>st</a:t>
            </a:r>
            <a:r>
              <a:rPr lang="en-US" sz="4800" smtClean="0"/>
              <a:t> Century Orientation</a:t>
            </a:r>
            <a:r>
              <a:rPr lang="en-US" sz="4800" dirty="0" smtClean="0"/>
              <a:t>”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800" dirty="0" smtClean="0"/>
              <a:t>“SOS”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266166" y="5432969"/>
            <a:ext cx="11925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/>
              <a:t>Akan </a:t>
            </a:r>
            <a:r>
              <a:rPr lang="en-US" sz="7200" dirty="0" err="1"/>
              <a:t>Datang</a:t>
            </a:r>
            <a:r>
              <a:rPr lang="en-US" sz="7200" dirty="0"/>
              <a:t> – Coming Soon…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9518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174</Words>
  <Application>Microsoft Office PowerPoint</Application>
  <PresentationFormat>Widescreen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CrimsonLogic Pte Ltd</dc:creator>
  <cp:lastModifiedBy>CrimsonLogic Pte Ltd</cp:lastModifiedBy>
  <cp:revision>58</cp:revision>
  <dcterms:created xsi:type="dcterms:W3CDTF">2015-04-14T03:10:59Z</dcterms:created>
  <dcterms:modified xsi:type="dcterms:W3CDTF">2015-04-16T07:12:48Z</dcterms:modified>
</cp:coreProperties>
</file>