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77" r:id="rId4"/>
    <p:sldId id="278" r:id="rId5"/>
    <p:sldId id="258" r:id="rId6"/>
    <p:sldId id="275" r:id="rId7"/>
    <p:sldId id="274" r:id="rId8"/>
    <p:sldId id="266" r:id="rId9"/>
    <p:sldId id="268" r:id="rId10"/>
    <p:sldId id="273" r:id="rId11"/>
    <p:sldId id="279" r:id="rId12"/>
    <p:sldId id="280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8" autoAdjust="0"/>
    <p:restoredTop sz="81258" autoAdjust="0"/>
  </p:normalViewPr>
  <p:slideViewPr>
    <p:cSldViewPr snapToGrid="0">
      <p:cViewPr varScale="1">
        <p:scale>
          <a:sx n="90" d="100"/>
          <a:sy n="90" d="100"/>
        </p:scale>
        <p:origin x="128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5D809-3636-488F-AD07-024138342201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7EE4E-8712-4F08-AF1D-74F42BF5D3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63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7EE4E-8712-4F08-AF1D-74F42BF5D30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28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7EE4E-8712-4F08-AF1D-74F42BF5D30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59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Documentation</a:t>
            </a:r>
            <a:r>
              <a:rPr lang="de-DE" dirty="0" smtClean="0"/>
              <a:t>:</a:t>
            </a:r>
            <a:r>
              <a:rPr lang="de-DE" baseline="0" dirty="0" smtClean="0"/>
              <a:t> alle</a:t>
            </a:r>
          </a:p>
          <a:p>
            <a:r>
              <a:rPr lang="de-DE" baseline="0" dirty="0" smtClean="0"/>
              <a:t>Docker: Nele, Mireille, Philip</a:t>
            </a:r>
          </a:p>
          <a:p>
            <a:r>
              <a:rPr lang="de-DE" baseline="0" dirty="0" smtClean="0"/>
              <a:t>Spark: Lars</a:t>
            </a:r>
          </a:p>
          <a:p>
            <a:r>
              <a:rPr lang="de-DE" baseline="0" dirty="0" smtClean="0"/>
              <a:t>UI: Jan</a:t>
            </a:r>
          </a:p>
          <a:p>
            <a:r>
              <a:rPr lang="de-DE" baseline="0" dirty="0" smtClean="0"/>
              <a:t>Pipeline: Lars</a:t>
            </a:r>
          </a:p>
          <a:p>
            <a:r>
              <a:rPr lang="de-DE" baseline="0" dirty="0" smtClean="0"/>
              <a:t>Database: Philip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7EE4E-8712-4F08-AF1D-74F42BF5D30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47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315B-03A9-403A-ADFD-4B209E1E1C48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9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A08A-8CBF-4AC0-967D-23FDA28C09D2}" type="datetime1">
              <a:rPr lang="de-DE" smtClean="0"/>
              <a:t>15.11.2016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7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3E70-8EDD-4FA4-A979-6841BF4EB5F9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642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1C2-06DB-4B91-92E0-E3E134EB39F6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099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0BFF-D0AB-46B1-86C4-2517A09D2071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5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2195-4A55-46A7-9781-4F9F92A8BF01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063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0D10-B6FE-4DED-85B2-1929EFF5065C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483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4143-12CC-4B0A-A0E1-C2AA8BF62033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15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33AF-1BB2-419E-97F4-04703889A2E7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3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BD32-37C4-4A03-824A-C40873FDF0A6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92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EB09-F0AA-47C4-90BB-B49D9B266B60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8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3893-82EB-4984-A314-BABB775609FA}" type="datetime1">
              <a:rPr lang="de-DE" smtClean="0"/>
              <a:t>15.11.2016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00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6A6-3C24-4818-8F2F-CADB7ADD7E44}" type="datetime1">
              <a:rPr lang="de-DE" smtClean="0"/>
              <a:t>15.11.2016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56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E253-4958-444B-BBE5-C0F95F283109}" type="datetime1">
              <a:rPr lang="de-DE" smtClean="0"/>
              <a:t>15.11.2016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45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A2F5-185A-4F59-A794-DD57008D5AA7}" type="datetime1">
              <a:rPr lang="de-DE" smtClean="0"/>
              <a:t>15.11.2016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1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CBEA-4B2E-4203-AF0C-8330273EC81A}" type="datetime1">
              <a:rPr lang="de-DE" smtClean="0"/>
              <a:t>15.11.2016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25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B284-B107-42EA-9CC0-07E8C2C14FB8}" type="datetime1">
              <a:rPr lang="de-DE" smtClean="0"/>
              <a:t>15.11.2016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73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9F7660-72D0-4485-8F7A-8658C92D0F9E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680A4B-04F8-4611-9407-6DB017F4B4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15377" y="4017533"/>
            <a:ext cx="6987645" cy="1388534"/>
          </a:xfrm>
        </p:spPr>
        <p:txBody>
          <a:bodyPr/>
          <a:lstStyle/>
          <a:p>
            <a:r>
              <a:rPr lang="de-DE" dirty="0" smtClean="0"/>
              <a:t>Gruppe:</a:t>
            </a:r>
          </a:p>
          <a:p>
            <a:r>
              <a:rPr lang="de-DE" dirty="0" smtClean="0"/>
              <a:t>Nele Ecker, Lars Langhammer, Mireille Puschmann, 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Vögeli</a:t>
            </a:r>
            <a:r>
              <a:rPr lang="de-DE" dirty="0" smtClean="0"/>
              <a:t>, Philip Wagner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5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b="1" dirty="0" smtClean="0"/>
              <a:t>DEMO</a:t>
            </a:r>
            <a:endParaRPr lang="de-DE" sz="7200" b="1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14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b="1" dirty="0" smtClean="0"/>
              <a:t>Fazit</a:t>
            </a:r>
            <a:endParaRPr lang="de-DE" sz="7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5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Open UI5: viele Eigenkonfigurationen notwendigen</a:t>
            </a:r>
          </a:p>
          <a:p>
            <a:r>
              <a:rPr lang="de-DE" dirty="0" smtClean="0"/>
              <a:t>Docker/Spark: hohe Einarbeitungszeit notwendig </a:t>
            </a:r>
          </a:p>
          <a:p>
            <a:r>
              <a:rPr lang="de-DE" dirty="0" smtClean="0"/>
              <a:t>Datenbank: Anwendung von Vorlesungswissen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3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 für </a:t>
            </a:r>
            <a:r>
              <a:rPr lang="de-DE" dirty="0"/>
              <a:t>E</a:t>
            </a:r>
            <a:r>
              <a:rPr lang="de-DE" dirty="0" smtClean="0"/>
              <a:t>ure Aufmerksamkeit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7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Gliederung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Git</a:t>
            </a:r>
            <a:r>
              <a:rPr lang="de-DE" dirty="0" smtClean="0"/>
              <a:t> Workflow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Pipeline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3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b="1" dirty="0" err="1" smtClean="0"/>
              <a:t>Git</a:t>
            </a:r>
            <a:r>
              <a:rPr lang="de-DE" sz="7200" b="1" dirty="0"/>
              <a:t> </a:t>
            </a:r>
            <a:r>
              <a:rPr lang="de-DE" sz="7200" b="1" dirty="0" smtClean="0"/>
              <a:t>Workflow</a:t>
            </a:r>
            <a:endParaRPr lang="de-DE" sz="7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9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Branching</a:t>
            </a:r>
            <a:r>
              <a:rPr lang="de-DE" b="1" dirty="0" smtClean="0"/>
              <a:t> Model</a:t>
            </a:r>
            <a:endParaRPr lang="de-DE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Feature </a:t>
            </a:r>
            <a:r>
              <a:rPr lang="de-DE" dirty="0" err="1" smtClean="0"/>
              <a:t>Branching</a:t>
            </a:r>
            <a:endParaRPr lang="de-DE" dirty="0" smtClean="0"/>
          </a:p>
          <a:p>
            <a:r>
              <a:rPr lang="de-DE" dirty="0" smtClean="0"/>
              <a:t>Gründe:</a:t>
            </a:r>
          </a:p>
          <a:p>
            <a:pPr lvl="1"/>
            <a:r>
              <a:rPr lang="de-DE" dirty="0" smtClean="0"/>
              <a:t>Trennung der Features</a:t>
            </a:r>
          </a:p>
          <a:p>
            <a:pPr lvl="1"/>
            <a:r>
              <a:rPr lang="de-DE" dirty="0" smtClean="0"/>
              <a:t>Bessere Übersichtlichkeit</a:t>
            </a:r>
          </a:p>
          <a:p>
            <a:pPr lvl="1"/>
            <a:r>
              <a:rPr lang="de-DE" dirty="0" smtClean="0"/>
              <a:t>Fertige Komponenten in Master-</a:t>
            </a:r>
            <a:r>
              <a:rPr lang="de-DE" dirty="0" err="1" smtClean="0"/>
              <a:t>Branch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Verwendete </a:t>
            </a:r>
            <a:r>
              <a:rPr lang="de-DE" b="1" dirty="0" err="1" smtClean="0"/>
              <a:t>Branches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97189" y="2332149"/>
            <a:ext cx="10018713" cy="3605012"/>
          </a:xfrm>
        </p:spPr>
        <p:txBody>
          <a:bodyPr anchor="t">
            <a:norm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dirty="0" err="1" smtClean="0"/>
              <a:t>Documentation</a:t>
            </a:r>
            <a:endParaRPr lang="de-DE" dirty="0" smtClean="0"/>
          </a:p>
          <a:p>
            <a:r>
              <a:rPr lang="de-DE" dirty="0" smtClean="0"/>
              <a:t>Docker</a:t>
            </a:r>
          </a:p>
          <a:p>
            <a:r>
              <a:rPr lang="de-DE" dirty="0" smtClean="0"/>
              <a:t>Spark</a:t>
            </a:r>
          </a:p>
          <a:p>
            <a:r>
              <a:rPr lang="de-DE" dirty="0" smtClean="0"/>
              <a:t>UI</a:t>
            </a:r>
          </a:p>
          <a:p>
            <a:r>
              <a:rPr lang="de-DE" dirty="0" smtClean="0"/>
              <a:t>Pipeline</a:t>
            </a:r>
          </a:p>
          <a:p>
            <a:r>
              <a:rPr lang="de-DE" dirty="0" smtClean="0"/>
              <a:t>Database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6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b="1" dirty="0" smtClean="0"/>
              <a:t>Pipeline</a:t>
            </a:r>
            <a:endParaRPr lang="de-DE" sz="7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51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Pipeline</a:t>
            </a:r>
            <a:endParaRPr lang="de-DE" b="1" dirty="0"/>
          </a:p>
        </p:txBody>
      </p:sp>
      <p:sp>
        <p:nvSpPr>
          <p:cNvPr id="5" name="Rechteck 4"/>
          <p:cNvSpPr/>
          <p:nvPr/>
        </p:nvSpPr>
        <p:spPr>
          <a:xfrm>
            <a:off x="1790163" y="2620851"/>
            <a:ext cx="9414457" cy="3266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215168" y="4082605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Taktstraße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016064" y="3500909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ActiveMQ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016064" y="4617081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Kafka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838425" y="4082605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673663" y="2759716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Webserver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673663" y="3791757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Postgresql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9504609" y="2759716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UI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6" idx="3"/>
            <a:endCxn id="7" idx="1"/>
          </p:cNvCxnSpPr>
          <p:nvPr/>
        </p:nvCxnSpPr>
        <p:spPr>
          <a:xfrm flipV="1">
            <a:off x="3747754" y="3867957"/>
            <a:ext cx="268310" cy="58169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3"/>
            <a:endCxn id="8" idx="1"/>
          </p:cNvCxnSpPr>
          <p:nvPr/>
        </p:nvCxnSpPr>
        <p:spPr>
          <a:xfrm>
            <a:off x="3747754" y="4449653"/>
            <a:ext cx="268310" cy="5344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3"/>
            <a:endCxn id="9" idx="1"/>
          </p:cNvCxnSpPr>
          <p:nvPr/>
        </p:nvCxnSpPr>
        <p:spPr>
          <a:xfrm>
            <a:off x="5548650" y="3867957"/>
            <a:ext cx="289775" cy="58169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8" idx="3"/>
            <a:endCxn id="9" idx="1"/>
          </p:cNvCxnSpPr>
          <p:nvPr/>
        </p:nvCxnSpPr>
        <p:spPr>
          <a:xfrm flipV="1">
            <a:off x="5548650" y="4449653"/>
            <a:ext cx="289775" cy="5344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7371011" y="4223615"/>
            <a:ext cx="302652" cy="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0" idx="3"/>
            <a:endCxn id="12" idx="1"/>
          </p:cNvCxnSpPr>
          <p:nvPr/>
        </p:nvCxnSpPr>
        <p:spPr>
          <a:xfrm>
            <a:off x="9206249" y="3126764"/>
            <a:ext cx="29836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790163" y="2620852"/>
            <a:ext cx="198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</a:t>
            </a:r>
            <a:r>
              <a:rPr lang="de-DE" dirty="0" err="1" smtClean="0"/>
              <a:t>ocker-compose</a:t>
            </a:r>
            <a:endParaRPr lang="de-DE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7</a:t>
            </a:fld>
            <a:endParaRPr lang="de-DE"/>
          </a:p>
        </p:txBody>
      </p:sp>
      <p:cxnSp>
        <p:nvCxnSpPr>
          <p:cNvPr id="25" name="Gerade Verbindung mit Pfeil 16"/>
          <p:cNvCxnSpPr>
            <a:endCxn id="10" idx="2"/>
          </p:cNvCxnSpPr>
          <p:nvPr/>
        </p:nvCxnSpPr>
        <p:spPr>
          <a:xfrm flipV="1">
            <a:off x="8439956" y="3493812"/>
            <a:ext cx="0" cy="29794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7673663" y="4716891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Kafka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9504609" y="4716891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Spark</a:t>
            </a:r>
            <a:endParaRPr lang="de-DE" dirty="0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7371011" y="4617081"/>
            <a:ext cx="302652" cy="46685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3" idx="3"/>
            <a:endCxn id="26" idx="1"/>
          </p:cNvCxnSpPr>
          <p:nvPr/>
        </p:nvCxnSpPr>
        <p:spPr>
          <a:xfrm>
            <a:off x="9206249" y="5083939"/>
            <a:ext cx="29836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26" idx="0"/>
            <a:endCxn id="11" idx="3"/>
          </p:cNvCxnSpPr>
          <p:nvPr/>
        </p:nvCxnSpPr>
        <p:spPr>
          <a:xfrm flipH="1" flipV="1">
            <a:off x="9206249" y="4158805"/>
            <a:ext cx="1064653" cy="55808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5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Datenbank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DE" dirty="0" smtClean="0"/>
              <a:t>Gründe für die Verwendung von </a:t>
            </a:r>
            <a:r>
              <a:rPr lang="de-DE" dirty="0" err="1" smtClean="0"/>
              <a:t>Postgresql</a:t>
            </a:r>
            <a:endParaRPr lang="de-DE" dirty="0" smtClean="0"/>
          </a:p>
          <a:p>
            <a:pPr lvl="1"/>
            <a:r>
              <a:rPr lang="de-DE" dirty="0" smtClean="0"/>
              <a:t>Leichte </a:t>
            </a:r>
            <a:r>
              <a:rPr lang="de-DE" dirty="0" err="1" smtClean="0"/>
              <a:t>Aggregierung</a:t>
            </a:r>
            <a:r>
              <a:rPr lang="de-DE" dirty="0" smtClean="0"/>
              <a:t> der Daten</a:t>
            </a:r>
          </a:p>
          <a:p>
            <a:pPr lvl="1"/>
            <a:r>
              <a:rPr lang="de-DE" dirty="0" smtClean="0"/>
              <a:t>Weniger Redundanzen</a:t>
            </a:r>
          </a:p>
          <a:p>
            <a:endParaRPr lang="de-DE" sz="800" dirty="0"/>
          </a:p>
          <a:p>
            <a:r>
              <a:rPr lang="de-DE" dirty="0" smtClean="0"/>
              <a:t>Verwenden von zwei Datenbanktabellen</a:t>
            </a:r>
          </a:p>
          <a:p>
            <a:pPr lvl="1"/>
            <a:r>
              <a:rPr lang="de-DE" dirty="0" smtClean="0"/>
              <a:t>Data (</a:t>
            </a:r>
            <a:r>
              <a:rPr lang="de-DE" dirty="0" err="1" smtClean="0"/>
              <a:t>ActiveMQ</a:t>
            </a:r>
            <a:r>
              <a:rPr lang="de-DE" dirty="0" smtClean="0"/>
              <a:t>-, ERP-Daten)</a:t>
            </a:r>
          </a:p>
          <a:p>
            <a:pPr lvl="1"/>
            <a:r>
              <a:rPr lang="de-DE" dirty="0" smtClean="0"/>
              <a:t>Properties (Daten aus Kafka)</a:t>
            </a: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3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User Interface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Gründe für die Verwendung von OpenUI5:</a:t>
            </a:r>
          </a:p>
          <a:p>
            <a:pPr lvl="1"/>
            <a:r>
              <a:rPr lang="de-DE" dirty="0" smtClean="0"/>
              <a:t>Einfaches Grundgerüst</a:t>
            </a:r>
          </a:p>
          <a:p>
            <a:pPr lvl="1"/>
            <a:r>
              <a:rPr lang="de-DE" dirty="0" smtClean="0"/>
              <a:t>Eigene Anpassungen möglich</a:t>
            </a:r>
          </a:p>
          <a:p>
            <a:r>
              <a:rPr lang="de-DE" dirty="0" smtClean="0"/>
              <a:t>Einbindung von c3.js-Bibliothek (basierend auf d3.js)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6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293</Words>
  <Application>Microsoft Office PowerPoint</Application>
  <PresentationFormat>Widescreen</PresentationFormat>
  <Paragraphs>87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</vt:lpstr>
      <vt:lpstr>Projektpräsentation</vt:lpstr>
      <vt:lpstr>Gliederung</vt:lpstr>
      <vt:lpstr>Git Workflow</vt:lpstr>
      <vt:lpstr>Branching Model</vt:lpstr>
      <vt:lpstr>Verwendete Branches</vt:lpstr>
      <vt:lpstr>Pipeline</vt:lpstr>
      <vt:lpstr>Pipeline</vt:lpstr>
      <vt:lpstr>Datenbank</vt:lpstr>
      <vt:lpstr>User Interface</vt:lpstr>
      <vt:lpstr>DEMO</vt:lpstr>
      <vt:lpstr>Fazit</vt:lpstr>
      <vt:lpstr>Fazit</vt:lpstr>
      <vt:lpstr>Vielen Dank für Eure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Mireille Puschmann</dc:creator>
  <cp:lastModifiedBy>Wagner, Philip</cp:lastModifiedBy>
  <cp:revision>31</cp:revision>
  <dcterms:created xsi:type="dcterms:W3CDTF">2016-11-14T14:56:50Z</dcterms:created>
  <dcterms:modified xsi:type="dcterms:W3CDTF">2016-11-15T14:01:23Z</dcterms:modified>
</cp:coreProperties>
</file>