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62" r:id="rId4"/>
    <p:sldId id="272" r:id="rId5"/>
    <p:sldId id="258" r:id="rId6"/>
    <p:sldId id="274" r:id="rId7"/>
    <p:sldId id="264" r:id="rId8"/>
    <p:sldId id="271" r:id="rId9"/>
    <p:sldId id="266" r:id="rId10"/>
    <p:sldId id="261" r:id="rId11"/>
    <p:sldId id="268" r:id="rId12"/>
    <p:sldId id="273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9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5D809-3636-488F-AD07-024138342201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7EE4E-8712-4F08-AF1D-74F42BF5D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63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7EE4E-8712-4F08-AF1D-74F42BF5D30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28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1418-253B-41CF-856F-93E37DD34B9E}" type="datetime1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9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1E-8BB3-4B5F-B4B1-F6EF7EB153E4}" type="datetime1">
              <a:rPr lang="de-DE" smtClean="0"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7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787D-DBE4-4E04-9844-9ACD8A3D67BE}" type="datetime1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642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CC92-5314-4B8F-855A-57F1C5108CE2}" type="datetime1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099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5EB9-E8E3-460B-9B5B-4947844CB8D8}" type="datetime1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5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7C9C-0714-4BEE-A34E-7E56EE413791}" type="datetime1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063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E9FC-B976-4C6B-B311-5308184ACA9D}" type="datetime1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483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0C72-844E-434D-9E18-FC5BC88335A3}" type="datetime1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15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DF62-DE56-448A-A095-159C306F5918}" type="datetime1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3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31D8-F168-4400-AF14-9744A499D537}" type="datetime1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92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9C2C-C3B4-455B-AC6D-27AFFEE32011}" type="datetime1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8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6395-E734-4705-AB1E-54638CF052E6}" type="datetime1">
              <a:rPr lang="de-DE" smtClean="0"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00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8AAD-8815-44E1-86EE-2FF0204E6D05}" type="datetime1">
              <a:rPr lang="de-DE" smtClean="0"/>
              <a:t>14.11.2016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56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12A4-33F2-4E90-A511-CF5361372D74}" type="datetime1">
              <a:rPr lang="de-DE" smtClean="0"/>
              <a:t>14.11.2016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45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0DD-4A9E-4A3C-97A4-40AB41BC3A41}" type="datetime1">
              <a:rPr lang="de-DE" smtClean="0"/>
              <a:t>14.11.2016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1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BCE2-1AEC-4112-867D-67B9D9F15167}" type="datetime1">
              <a:rPr lang="de-DE" smtClean="0"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25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8F0-B9AC-4E24-ABD8-A8F43A511FED}" type="datetime1">
              <a:rPr lang="de-DE" smtClean="0"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73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9924B6-0A84-4C86-9685-1990A0BD828C}" type="datetime1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Gruppe:</a:t>
            </a:r>
          </a:p>
          <a:p>
            <a:r>
              <a:rPr lang="de-DE" dirty="0" smtClean="0"/>
              <a:t>Nele Ecker, Lars Langhammer, Mireille Puschmann, 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Vögeli</a:t>
            </a:r>
            <a:r>
              <a:rPr lang="de-DE" dirty="0" smtClean="0"/>
              <a:t>, Philip Wagner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5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Spark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der übergebenen Daten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Verwendung von Java anstelle von Scala</a:t>
            </a:r>
          </a:p>
          <a:p>
            <a:endParaRPr lang="de-DE" dirty="0"/>
          </a:p>
          <a:p>
            <a:r>
              <a:rPr lang="de-DE" dirty="0" smtClean="0"/>
              <a:t>Verbindung zu Kafka über Spark Streaming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User Interface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Verwendung von OpenUI5</a:t>
            </a:r>
          </a:p>
          <a:p>
            <a:endParaRPr lang="de-DE" dirty="0" smtClean="0"/>
          </a:p>
          <a:p>
            <a:r>
              <a:rPr lang="de-DE" dirty="0" smtClean="0"/>
              <a:t>Darstellung der </a:t>
            </a:r>
            <a:r>
              <a:rPr lang="de-DE" dirty="0" smtClean="0"/>
              <a:t>Daten 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Anbindung an das Backend über einen … Webserver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6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b="1" dirty="0" smtClean="0"/>
              <a:t>DEMO</a:t>
            </a:r>
            <a:endParaRPr lang="de-DE" sz="7200" b="1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4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 für </a:t>
            </a:r>
            <a:r>
              <a:rPr lang="de-DE" dirty="0"/>
              <a:t>E</a:t>
            </a:r>
            <a:r>
              <a:rPr lang="de-DE" dirty="0" smtClean="0"/>
              <a:t>ure Aufmerksamkeit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7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Gliederung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Vorgehensweise 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Git</a:t>
            </a:r>
            <a:r>
              <a:rPr lang="de-DE" dirty="0" smtClean="0"/>
              <a:t> Repository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Pipeline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3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Vorgehensweise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Daten von </a:t>
            </a:r>
            <a:r>
              <a:rPr lang="de-DE" dirty="0" smtClean="0"/>
              <a:t>Reichwald </a:t>
            </a:r>
            <a:r>
              <a:rPr lang="de-DE" dirty="0" smtClean="0"/>
              <a:t>bekommen</a:t>
            </a:r>
          </a:p>
          <a:p>
            <a:r>
              <a:rPr lang="de-DE" dirty="0" smtClean="0"/>
              <a:t>Taktstraßensimulation</a:t>
            </a:r>
          </a:p>
          <a:p>
            <a:r>
              <a:rPr lang="de-DE" dirty="0" err="1" smtClean="0"/>
              <a:t>Activemq</a:t>
            </a:r>
            <a:endParaRPr lang="de-DE" dirty="0" smtClean="0"/>
          </a:p>
          <a:p>
            <a:r>
              <a:rPr lang="de-DE" dirty="0" smtClean="0"/>
              <a:t>Consumer</a:t>
            </a:r>
          </a:p>
          <a:p>
            <a:r>
              <a:rPr lang="de-DE" dirty="0" smtClean="0"/>
              <a:t>Datenbank</a:t>
            </a:r>
          </a:p>
          <a:p>
            <a:r>
              <a:rPr lang="de-DE" dirty="0" smtClean="0"/>
              <a:t>Docker</a:t>
            </a:r>
          </a:p>
          <a:p>
            <a:r>
              <a:rPr lang="de-DE" dirty="0" smtClean="0"/>
              <a:t>Spark</a:t>
            </a:r>
          </a:p>
          <a:p>
            <a:r>
              <a:rPr lang="de-DE" dirty="0" smtClean="0"/>
              <a:t>Spark </a:t>
            </a:r>
            <a:r>
              <a:rPr lang="de-DE" dirty="0"/>
              <a:t>S</a:t>
            </a:r>
            <a:r>
              <a:rPr lang="de-DE" dirty="0" smtClean="0"/>
              <a:t>treaming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2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Vorgehensweise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Daten von </a:t>
            </a:r>
            <a:r>
              <a:rPr lang="de-DE" dirty="0" smtClean="0"/>
              <a:t>Reichwald</a:t>
            </a:r>
            <a:endParaRPr lang="de-DE" dirty="0" smtClean="0"/>
          </a:p>
          <a:p>
            <a:r>
              <a:rPr lang="de-DE" dirty="0" smtClean="0"/>
              <a:t>Kafka Docker von </a:t>
            </a:r>
            <a:r>
              <a:rPr lang="de-DE" dirty="0" smtClean="0"/>
              <a:t>Reichwald</a:t>
            </a:r>
            <a:endParaRPr lang="de-DE" dirty="0" smtClean="0"/>
          </a:p>
          <a:p>
            <a:r>
              <a:rPr lang="de-DE" dirty="0" smtClean="0"/>
              <a:t>Aufgabenaufteilung</a:t>
            </a:r>
          </a:p>
          <a:p>
            <a:r>
              <a:rPr lang="de-DE" dirty="0" err="1" smtClean="0"/>
              <a:t>Consumervorlage</a:t>
            </a:r>
            <a:r>
              <a:rPr lang="de-DE" dirty="0" smtClean="0"/>
              <a:t> von </a:t>
            </a:r>
            <a:r>
              <a:rPr lang="de-DE" dirty="0" smtClean="0"/>
              <a:t>Reichwald</a:t>
            </a:r>
            <a:endParaRPr lang="de-DE" dirty="0" smtClean="0"/>
          </a:p>
          <a:p>
            <a:r>
              <a:rPr lang="de-DE" dirty="0" err="1" smtClean="0"/>
              <a:t>Mockup</a:t>
            </a:r>
            <a:r>
              <a:rPr lang="de-DE" dirty="0" smtClean="0"/>
              <a:t> für UI</a:t>
            </a:r>
          </a:p>
          <a:p>
            <a:r>
              <a:rPr lang="de-DE" dirty="0" smtClean="0"/>
              <a:t>Server</a:t>
            </a:r>
          </a:p>
          <a:p>
            <a:r>
              <a:rPr lang="de-DE" dirty="0" smtClean="0"/>
              <a:t>Docker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6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Git</a:t>
            </a:r>
            <a:r>
              <a:rPr lang="de-DE" b="1" dirty="0" smtClean="0"/>
              <a:t> Repository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05012"/>
          </a:xfrm>
        </p:spPr>
        <p:txBody>
          <a:bodyPr>
            <a:normAutofit/>
          </a:bodyPr>
          <a:lstStyle/>
          <a:p>
            <a:r>
              <a:rPr lang="de-DE" dirty="0" smtClean="0"/>
              <a:t>Feature </a:t>
            </a:r>
            <a:r>
              <a:rPr lang="de-DE" dirty="0" err="1" smtClean="0"/>
              <a:t>Branching</a:t>
            </a:r>
            <a:endParaRPr lang="de-DE" dirty="0" smtClean="0"/>
          </a:p>
          <a:p>
            <a:pPr lvl="1"/>
            <a:r>
              <a:rPr lang="de-DE" dirty="0" smtClean="0"/>
              <a:t>Master</a:t>
            </a:r>
          </a:p>
          <a:p>
            <a:pPr lvl="1"/>
            <a:r>
              <a:rPr lang="de-DE" dirty="0" err="1" smtClean="0"/>
              <a:t>Documentation</a:t>
            </a:r>
            <a:endParaRPr lang="de-DE" dirty="0" smtClean="0"/>
          </a:p>
          <a:p>
            <a:pPr lvl="1"/>
            <a:r>
              <a:rPr lang="de-DE" dirty="0" smtClean="0"/>
              <a:t>Docker</a:t>
            </a:r>
          </a:p>
          <a:p>
            <a:pPr lvl="1"/>
            <a:r>
              <a:rPr lang="de-DE" dirty="0" smtClean="0"/>
              <a:t>Spark</a:t>
            </a:r>
          </a:p>
          <a:p>
            <a:pPr lvl="1"/>
            <a:r>
              <a:rPr lang="de-DE" dirty="0" smtClean="0"/>
              <a:t>UI</a:t>
            </a:r>
          </a:p>
          <a:p>
            <a:pPr lvl="1"/>
            <a:r>
              <a:rPr lang="de-DE" dirty="0" smtClean="0"/>
              <a:t>Pipeline</a:t>
            </a:r>
          </a:p>
          <a:p>
            <a:pPr lvl="1"/>
            <a:r>
              <a:rPr lang="de-DE" dirty="0" smtClean="0"/>
              <a:t>Database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6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Pipeline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6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790163" y="2620852"/>
            <a:ext cx="9414457" cy="3039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215168" y="4082605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Taktstraße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016064" y="3500909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Activemq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016064" y="4617081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Kafka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838425" y="4082605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Spark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673663" y="2985754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Postgresql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673663" y="4082605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Webserver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9504609" y="4082605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UI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6" idx="3"/>
            <a:endCxn id="7" idx="1"/>
          </p:cNvCxnSpPr>
          <p:nvPr/>
        </p:nvCxnSpPr>
        <p:spPr>
          <a:xfrm flipV="1">
            <a:off x="3747754" y="3867957"/>
            <a:ext cx="268310" cy="58169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3"/>
            <a:endCxn id="8" idx="1"/>
          </p:cNvCxnSpPr>
          <p:nvPr/>
        </p:nvCxnSpPr>
        <p:spPr>
          <a:xfrm>
            <a:off x="3747754" y="4449653"/>
            <a:ext cx="268310" cy="5344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3"/>
            <a:endCxn id="9" idx="1"/>
          </p:cNvCxnSpPr>
          <p:nvPr/>
        </p:nvCxnSpPr>
        <p:spPr>
          <a:xfrm>
            <a:off x="5548650" y="3867957"/>
            <a:ext cx="289775" cy="58169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8" idx="3"/>
            <a:endCxn id="9" idx="1"/>
          </p:cNvCxnSpPr>
          <p:nvPr/>
        </p:nvCxnSpPr>
        <p:spPr>
          <a:xfrm flipV="1">
            <a:off x="5548650" y="4449653"/>
            <a:ext cx="289775" cy="5344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10" idx="1"/>
          </p:cNvCxnSpPr>
          <p:nvPr/>
        </p:nvCxnSpPr>
        <p:spPr>
          <a:xfrm flipV="1">
            <a:off x="7371011" y="3352802"/>
            <a:ext cx="302652" cy="109685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9" idx="3"/>
            <a:endCxn id="11" idx="1"/>
          </p:cNvCxnSpPr>
          <p:nvPr/>
        </p:nvCxnSpPr>
        <p:spPr>
          <a:xfrm>
            <a:off x="7371011" y="4449653"/>
            <a:ext cx="30265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3"/>
            <a:endCxn id="12" idx="1"/>
          </p:cNvCxnSpPr>
          <p:nvPr/>
        </p:nvCxnSpPr>
        <p:spPr>
          <a:xfrm>
            <a:off x="9206249" y="4449653"/>
            <a:ext cx="29836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790163" y="2620852"/>
            <a:ext cx="198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Docker-</a:t>
            </a:r>
            <a:r>
              <a:rPr lang="de-DE" dirty="0" err="1" smtClean="0"/>
              <a:t>compose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85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Taktstraße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Liefert Daten zu der Produktion</a:t>
            </a:r>
          </a:p>
          <a:p>
            <a:endParaRPr lang="de-DE" dirty="0"/>
          </a:p>
          <a:p>
            <a:r>
              <a:rPr lang="de-DE" dirty="0" smtClean="0"/>
              <a:t>Benötigt Apache Kafka und </a:t>
            </a:r>
            <a:r>
              <a:rPr lang="de-DE" dirty="0" err="1" smtClean="0"/>
              <a:t>Activemq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3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Kafka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die Verarbeitung von Datenströmen</a:t>
            </a:r>
            <a:endParaRPr lang="de-DE" dirty="0"/>
          </a:p>
          <a:p>
            <a:r>
              <a:rPr lang="de-DE" dirty="0" smtClean="0"/>
              <a:t>Nutzung von </a:t>
            </a:r>
            <a:r>
              <a:rPr lang="de-DE" dirty="0" err="1" smtClean="0"/>
              <a:t>activemq</a:t>
            </a:r>
            <a:r>
              <a:rPr lang="de-DE" dirty="0" smtClean="0"/>
              <a:t> der Daten enthält</a:t>
            </a:r>
          </a:p>
          <a:p>
            <a:r>
              <a:rPr lang="de-DE" dirty="0" smtClean="0"/>
              <a:t>Nutzung einer ERP-Datei die Daten enthält</a:t>
            </a:r>
          </a:p>
          <a:p>
            <a:r>
              <a:rPr lang="de-DE" dirty="0" smtClean="0"/>
              <a:t>Nutzung eines </a:t>
            </a:r>
            <a:r>
              <a:rPr lang="de-DE" dirty="0" err="1" smtClean="0"/>
              <a:t>Consumers</a:t>
            </a:r>
            <a:r>
              <a:rPr lang="de-DE" dirty="0" smtClean="0"/>
              <a:t> um Daten auszulesen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7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Datenbank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Verwendung von </a:t>
            </a:r>
            <a:r>
              <a:rPr lang="de-DE" dirty="0" err="1" smtClean="0"/>
              <a:t>Postgresql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Verwenden von 2 Datenbanktabellen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3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168</Words>
  <Application>Microsoft Office PowerPoint</Application>
  <PresentationFormat>Benutzerdefiniert</PresentationFormat>
  <Paragraphs>84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Parallax</vt:lpstr>
      <vt:lpstr>Projektpräsentation</vt:lpstr>
      <vt:lpstr>Gliederung</vt:lpstr>
      <vt:lpstr>Vorgehensweise</vt:lpstr>
      <vt:lpstr>Vorgehensweise</vt:lpstr>
      <vt:lpstr>Git Repository</vt:lpstr>
      <vt:lpstr>Pipeline</vt:lpstr>
      <vt:lpstr>Taktstraße</vt:lpstr>
      <vt:lpstr>Kafka</vt:lpstr>
      <vt:lpstr>Datenbank</vt:lpstr>
      <vt:lpstr>Spark</vt:lpstr>
      <vt:lpstr>User Interface</vt:lpstr>
      <vt:lpstr>DEMO</vt:lpstr>
      <vt:lpstr>Vielen Dank für Eure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Mireille Puschmann</dc:creator>
  <cp:lastModifiedBy>Nele Ecker</cp:lastModifiedBy>
  <cp:revision>16</cp:revision>
  <dcterms:created xsi:type="dcterms:W3CDTF">2016-11-14T14:56:50Z</dcterms:created>
  <dcterms:modified xsi:type="dcterms:W3CDTF">2016-11-14T18:43:15Z</dcterms:modified>
</cp:coreProperties>
</file>