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62" r:id="rId4"/>
    <p:sldId id="272" r:id="rId5"/>
    <p:sldId id="258" r:id="rId6"/>
    <p:sldId id="259" r:id="rId7"/>
    <p:sldId id="264" r:id="rId8"/>
    <p:sldId id="271" r:id="rId9"/>
    <p:sldId id="266" r:id="rId10"/>
    <p:sldId id="260" r:id="rId11"/>
    <p:sldId id="26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5D809-3636-488F-AD07-024138342201}" type="datetimeFigureOut">
              <a:rPr lang="de-DE" smtClean="0"/>
              <a:pPr/>
              <a:t>14.11.2016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7EE4E-8712-4F08-AF1D-74F42BF5D3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3063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7EE4E-8712-4F08-AF1D-74F42BF5D30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6728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1418-253B-41CF-856F-93E37DD34B9E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199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1E-8BB3-4B5F-B4B1-F6EF7EB153E4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787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787D-DBE4-4E04-9844-9ACD8A3D67BE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7764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CC92-5314-4B8F-855A-57F1C5108CE2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3009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5EB9-E8E3-460B-9B5B-4947844CB8D8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7265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7C9C-0714-4BEE-A34E-7E56EE413791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42063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E9FC-B976-4C6B-B311-5308184ACA9D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59483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0C72-844E-434D-9E18-FC5BC88335A3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515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DF62-DE56-448A-A095-159C306F5918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893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31D8-F168-4400-AF14-9744A499D537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4792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9C2C-C3B4-455B-AC6D-27AFFEE32011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88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6395-E734-4705-AB1E-54638CF052E6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4300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8AAD-8815-44E1-86EE-2FF0204E6D05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7256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12A4-33F2-4E90-A511-CF5361372D74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0645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0DD-4A9E-4A3C-97A4-40AB41BC3A41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591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BCE2-1AEC-4112-867D-67B9D9F15167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9425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8F0-B9AC-4E24-ABD8-A8F43A511FED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6973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9924B6-0A84-4C86-9685-1990A0BD828C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04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Gruppe:</a:t>
            </a:r>
          </a:p>
          <a:p>
            <a:r>
              <a:rPr lang="de-DE" dirty="0" smtClean="0"/>
              <a:t>Nele Ecker, Lars Langhammer, Mireille Puschmann, 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Vögeli</a:t>
            </a:r>
            <a:r>
              <a:rPr lang="de-DE" dirty="0" smtClean="0"/>
              <a:t>, Philip Wagner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3751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Taktstraße</a:t>
            </a:r>
          </a:p>
          <a:p>
            <a:r>
              <a:rPr lang="de-DE" dirty="0" smtClean="0"/>
              <a:t>Kafka</a:t>
            </a:r>
          </a:p>
          <a:p>
            <a:r>
              <a:rPr lang="de-DE" dirty="0" smtClean="0"/>
              <a:t>Spark</a:t>
            </a:r>
          </a:p>
          <a:p>
            <a:r>
              <a:rPr lang="de-DE" dirty="0" err="1" smtClean="0"/>
              <a:t>Postgres</a:t>
            </a:r>
            <a:endParaRPr lang="de-DE" dirty="0" smtClean="0"/>
          </a:p>
          <a:p>
            <a:r>
              <a:rPr lang="de-DE" dirty="0" smtClean="0"/>
              <a:t>(UI)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9812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die Datenanalyse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454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Spark Streaming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Verbindung zwischen Kafka und Spark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1305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Mit </a:t>
            </a:r>
            <a:r>
              <a:rPr lang="de-DE" dirty="0" err="1" smtClean="0"/>
              <a:t>OpenUI</a:t>
            </a:r>
            <a:r>
              <a:rPr lang="de-DE" dirty="0" smtClean="0"/>
              <a:t> 5 erstellt</a:t>
            </a:r>
          </a:p>
          <a:p>
            <a:r>
              <a:rPr lang="de-DE" dirty="0" smtClean="0"/>
              <a:t>Darstellung der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7069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</a:t>
            </a:r>
            <a:r>
              <a:rPr lang="de-DE" dirty="0"/>
              <a:t>E</a:t>
            </a:r>
            <a:r>
              <a:rPr lang="de-DE" dirty="0" smtClean="0"/>
              <a:t>ure Aufmerksamkeit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477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Vorgehensweise</a:t>
            </a:r>
          </a:p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Taktstraße</a:t>
            </a:r>
          </a:p>
          <a:p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1738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Daten von </a:t>
            </a:r>
            <a:r>
              <a:rPr lang="de-DE" dirty="0" smtClean="0"/>
              <a:t>Reichwald </a:t>
            </a:r>
            <a:r>
              <a:rPr lang="de-DE" dirty="0" smtClean="0"/>
              <a:t>bekommen</a:t>
            </a:r>
          </a:p>
          <a:p>
            <a:r>
              <a:rPr lang="de-DE" dirty="0" smtClean="0"/>
              <a:t>Taktstraßensimulation</a:t>
            </a:r>
          </a:p>
          <a:p>
            <a:r>
              <a:rPr lang="de-DE" dirty="0" err="1" smtClean="0"/>
              <a:t>Activemq</a:t>
            </a:r>
            <a:endParaRPr lang="de-DE" dirty="0" smtClean="0"/>
          </a:p>
          <a:p>
            <a:r>
              <a:rPr lang="de-DE" dirty="0" smtClean="0"/>
              <a:t>Consumer</a:t>
            </a:r>
          </a:p>
          <a:p>
            <a:r>
              <a:rPr lang="de-DE" dirty="0" smtClean="0"/>
              <a:t>Datenbank</a:t>
            </a:r>
          </a:p>
          <a:p>
            <a:r>
              <a:rPr lang="de-DE" dirty="0" smtClean="0"/>
              <a:t>Docker</a:t>
            </a:r>
          </a:p>
          <a:p>
            <a:r>
              <a:rPr lang="de-DE" dirty="0" smtClean="0"/>
              <a:t>Spark</a:t>
            </a:r>
          </a:p>
          <a:p>
            <a:r>
              <a:rPr lang="de-DE" dirty="0" smtClean="0"/>
              <a:t>Spark </a:t>
            </a:r>
            <a:r>
              <a:rPr lang="de-DE" dirty="0"/>
              <a:t>S</a:t>
            </a:r>
            <a:r>
              <a:rPr lang="de-DE" dirty="0" smtClean="0"/>
              <a:t>treaming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9826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Daten von </a:t>
            </a:r>
            <a:r>
              <a:rPr lang="de-DE" dirty="0" smtClean="0"/>
              <a:t>Reichwald</a:t>
            </a:r>
            <a:endParaRPr lang="de-DE" dirty="0" smtClean="0"/>
          </a:p>
          <a:p>
            <a:r>
              <a:rPr lang="de-DE" dirty="0" smtClean="0"/>
              <a:t>Kafka Docker von </a:t>
            </a:r>
            <a:r>
              <a:rPr lang="de-DE" dirty="0" smtClean="0"/>
              <a:t>Reichwald</a:t>
            </a:r>
            <a:endParaRPr lang="de-DE" dirty="0" smtClean="0"/>
          </a:p>
          <a:p>
            <a:r>
              <a:rPr lang="de-DE" dirty="0" smtClean="0"/>
              <a:t>Aufgabenaufteilung</a:t>
            </a:r>
          </a:p>
          <a:p>
            <a:r>
              <a:rPr lang="de-DE" dirty="0" err="1" smtClean="0"/>
              <a:t>Consumervorlage</a:t>
            </a:r>
            <a:r>
              <a:rPr lang="de-DE" dirty="0" smtClean="0"/>
              <a:t> von </a:t>
            </a:r>
            <a:r>
              <a:rPr lang="de-DE" dirty="0" smtClean="0"/>
              <a:t>Reichwald</a:t>
            </a:r>
            <a:endParaRPr lang="de-DE" dirty="0" smtClean="0"/>
          </a:p>
          <a:p>
            <a:r>
              <a:rPr lang="de-DE" dirty="0" err="1" smtClean="0"/>
              <a:t>Mockup</a:t>
            </a:r>
            <a:r>
              <a:rPr lang="de-DE" dirty="0" smtClean="0"/>
              <a:t> für UI</a:t>
            </a:r>
          </a:p>
          <a:p>
            <a:r>
              <a:rPr lang="de-DE" dirty="0" smtClean="0"/>
              <a:t>Server</a:t>
            </a:r>
          </a:p>
          <a:p>
            <a:r>
              <a:rPr lang="de-DE" dirty="0" smtClean="0"/>
              <a:t>Docker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6861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r>
              <a:rPr lang="de-DE" dirty="0" smtClean="0"/>
              <a:t> Model: Feature </a:t>
            </a:r>
            <a:r>
              <a:rPr lang="de-DE" dirty="0" err="1" smtClean="0"/>
              <a:t>Branching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8162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Taktstraße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Activemq</a:t>
            </a:r>
            <a:endParaRPr lang="de-DE" dirty="0" smtClean="0"/>
          </a:p>
          <a:p>
            <a:r>
              <a:rPr lang="de-DE" dirty="0" smtClean="0"/>
              <a:t>UI</a:t>
            </a:r>
          </a:p>
          <a:p>
            <a:r>
              <a:rPr lang="de-DE" dirty="0" smtClean="0"/>
              <a:t>Datenbank</a:t>
            </a:r>
          </a:p>
          <a:p>
            <a:r>
              <a:rPr lang="de-DE" dirty="0" smtClean="0"/>
              <a:t>Consumer</a:t>
            </a:r>
          </a:p>
          <a:p>
            <a:r>
              <a:rPr lang="de-DE" dirty="0" smtClean="0"/>
              <a:t>Server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4845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Taktstraßensimulation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Simulation für die Taktstraße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7938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Kafka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die Verarbeitung von Datenströmen</a:t>
            </a:r>
            <a:endParaRPr lang="de-DE" dirty="0"/>
          </a:p>
          <a:p>
            <a:r>
              <a:rPr lang="de-DE" dirty="0" smtClean="0"/>
              <a:t>Nutzung von </a:t>
            </a:r>
            <a:r>
              <a:rPr lang="de-DE" dirty="0" err="1" smtClean="0"/>
              <a:t>activemq</a:t>
            </a:r>
            <a:r>
              <a:rPr lang="de-DE" dirty="0" smtClean="0"/>
              <a:t> der Daten enthält</a:t>
            </a:r>
          </a:p>
          <a:p>
            <a:r>
              <a:rPr lang="de-DE" dirty="0" smtClean="0"/>
              <a:t>Nutzung einer ERP-Datei die Daten enthält</a:t>
            </a:r>
          </a:p>
          <a:p>
            <a:r>
              <a:rPr lang="de-DE" dirty="0" smtClean="0"/>
              <a:t>Nutzung eines </a:t>
            </a:r>
            <a:r>
              <a:rPr lang="de-DE" dirty="0" err="1" smtClean="0"/>
              <a:t>Consumers</a:t>
            </a:r>
            <a:r>
              <a:rPr lang="de-DE" dirty="0" smtClean="0"/>
              <a:t> um Daten auszulesen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9277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Postgres</a:t>
            </a:r>
            <a:r>
              <a:rPr lang="de-DE" dirty="0" smtClean="0"/>
              <a:t> erstellt</a:t>
            </a:r>
          </a:p>
          <a:p>
            <a:r>
              <a:rPr lang="de-DE" dirty="0" smtClean="0"/>
              <a:t>Relationale Datenbank</a:t>
            </a:r>
          </a:p>
          <a:p>
            <a:r>
              <a:rPr lang="de-DE" dirty="0" smtClean="0"/>
              <a:t>Probleme mit MYSQL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534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148</Words>
  <Application>Microsoft Office PowerPoint</Application>
  <PresentationFormat>Benutzerdefiniert</PresentationFormat>
  <Paragraphs>73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Parallax</vt:lpstr>
      <vt:lpstr>Projektpräsentation</vt:lpstr>
      <vt:lpstr>Gliederung</vt:lpstr>
      <vt:lpstr>Vorgehensweise</vt:lpstr>
      <vt:lpstr>Vorgehensweise</vt:lpstr>
      <vt:lpstr>Git</vt:lpstr>
      <vt:lpstr>Taktstraße</vt:lpstr>
      <vt:lpstr>Taktstraßensimulation</vt:lpstr>
      <vt:lpstr>Kafka</vt:lpstr>
      <vt:lpstr>Datenbank</vt:lpstr>
      <vt:lpstr>Docker</vt:lpstr>
      <vt:lpstr>Spark</vt:lpstr>
      <vt:lpstr>Spark Streaming</vt:lpstr>
      <vt:lpstr>UI</vt:lpstr>
      <vt:lpstr>Vielen Dank für Eure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Mireille Puschmann</dc:creator>
  <cp:lastModifiedBy>Philip</cp:lastModifiedBy>
  <cp:revision>12</cp:revision>
  <dcterms:created xsi:type="dcterms:W3CDTF">2016-11-14T14:56:50Z</dcterms:created>
  <dcterms:modified xsi:type="dcterms:W3CDTF">2016-11-14T18:01:12Z</dcterms:modified>
</cp:coreProperties>
</file>