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47A-9DBC-4A38-99E4-A2BF2361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B255C-135B-4564-8348-3E81EFA40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0A53-8DDA-42F6-875E-47A85B28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C146-470E-4610-9121-F2DC738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C509-1451-44C6-A98B-7773BF87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35D1-972A-4771-9B40-1F44811E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122F-0CAB-4A58-B6AC-64F93E4D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F984-68CD-48C3-B5DD-C2CBF1CC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AA6F-241F-4719-B5FC-9D8CFD7B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79E5-3454-466B-84B3-142909BE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F1B22-D17C-4940-8225-125B98A1B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D72F-F0CA-4D04-9779-9E1281E27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B6AB-6C9F-4E71-9E4E-B02EB8AD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02EA-703E-43B6-9A89-4E45C8B8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0AC0-E44C-4813-B114-23C1991D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6DD4-0D24-4C82-980E-22E49913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6522-1B5F-423D-8E4D-6955D2BF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6001-33EC-4CCF-B828-4A036D55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A793-2AC7-4C2A-A7D5-CFD64924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99E6-E9C2-4E94-8823-D6CD92CA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CE2C-6075-4C2B-A106-0C18C38C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DB05-85C1-469C-BDEE-683F72EB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F4B7-9755-493C-A006-003426C5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77F5-E843-42BD-BE9E-96B3F2C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6496-6D1B-4971-AF79-CBB3A6F8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A7E-385A-4C82-B35C-111548FA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2991-208D-4D05-A848-43C390F82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CCBD2-4C64-4D99-91D7-8F082DDC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4347C-228C-48E1-BF94-9B24D727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D51B-30C4-4A1A-98D7-9AA2723E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C4CD2-6A88-4D6C-BF6E-A31B36A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D026-9F8E-487B-A3B6-F73476AA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3918-9213-46A2-AF08-A58DAF8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CBBAE-37AC-4387-BF53-00755DF0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9BDF2-1E89-49AC-B6C4-5DC78CFD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5941E-427A-49D2-B102-8A3B715A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F0F42-063C-4FBA-9D7F-9664F8B8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D2975-0906-4109-ACB0-D260AE54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6D8FB-54AC-4DEE-9ED0-F2E72620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6DA4-4831-421B-A675-C8580995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AD5AE-6F51-4AEB-BF76-864EB035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4C848-F431-474D-871F-8DDF4FE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8D8E6-BADA-46CE-A554-3CC81DE2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3801A-641E-4410-9A69-602AA10D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AB80E-CE83-4FAE-B122-24176299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00039-6E40-4AC8-83A7-0D5D2B1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6836-810E-4649-9804-C2262AD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6DDD-B093-47F1-92D6-A7A18EDB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D65C-4D12-489E-9B63-2B4BD65D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0AB4-FAE4-40B7-8667-DBF80F4D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1968-93DB-4D9E-B543-898D005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6406-1965-4F35-90FE-3BBCEEF5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2618-2B00-4E87-B049-28AECDE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97084-4D06-4EEC-A459-E05258938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2F6F-3708-4F0B-A734-640FBEB8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B44DB-67B3-406D-908B-CFE4F40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5FC1-32F6-48C9-ADD2-88A8C2BB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978D-E2B4-4C8C-9603-3BF6308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01D8D-0887-4425-A3D7-B941F6CA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D306-5993-4362-A799-95E0BDC1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E4FD-D51D-47F1-AE42-4A9B0376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2892-7B76-478C-9645-9C818BA9C14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96CC-085F-446D-97D9-9A982D4FA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4ED9-D288-44E9-9006-3C3EB374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6EB1-CC11-4ED4-85A7-571303F64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BEDDB-F6AD-4F98-B81D-CAD144F98254}"/>
              </a:ext>
            </a:extLst>
          </p:cNvPr>
          <p:cNvGrpSpPr/>
          <p:nvPr/>
        </p:nvGrpSpPr>
        <p:grpSpPr>
          <a:xfrm>
            <a:off x="157670" y="347828"/>
            <a:ext cx="3895381" cy="6153150"/>
            <a:chOff x="215511" y="352425"/>
            <a:chExt cx="3895381" cy="6153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113543-85DD-4B05-B91B-FE187FDE4A21}"/>
                </a:ext>
              </a:extLst>
            </p:cNvPr>
            <p:cNvSpPr/>
            <p:nvPr/>
          </p:nvSpPr>
          <p:spPr>
            <a:xfrm>
              <a:off x="215511" y="352425"/>
              <a:ext cx="3895381" cy="615315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01A1BB-E207-4478-8277-376572B36D2C}"/>
                </a:ext>
              </a:extLst>
            </p:cNvPr>
            <p:cNvSpPr txBox="1"/>
            <p:nvPr/>
          </p:nvSpPr>
          <p:spPr>
            <a:xfrm>
              <a:off x="1178081" y="352425"/>
              <a:ext cx="1746201" cy="518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Linux on ARM CPU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714D54-5269-4D11-89FD-78C83688C8FA}"/>
                </a:ext>
              </a:extLst>
            </p:cNvPr>
            <p:cNvGrpSpPr/>
            <p:nvPr/>
          </p:nvGrpSpPr>
          <p:grpSpPr>
            <a:xfrm>
              <a:off x="385986" y="1417418"/>
              <a:ext cx="3447156" cy="4420238"/>
              <a:chOff x="920447" y="2763048"/>
              <a:chExt cx="3801162" cy="31462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8030CAA-AB51-488A-B5FD-D321C45F6446}"/>
                  </a:ext>
                </a:extLst>
              </p:cNvPr>
              <p:cNvGrpSpPr/>
              <p:nvPr/>
            </p:nvGrpSpPr>
            <p:grpSpPr>
              <a:xfrm>
                <a:off x="3459182" y="2763049"/>
                <a:ext cx="1262427" cy="3146221"/>
                <a:chOff x="3370521" y="2763049"/>
                <a:chExt cx="1337156" cy="3146221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9B17C25-AA6B-425F-9BE0-E47B34BAA6E1}"/>
                    </a:ext>
                  </a:extLst>
                </p:cNvPr>
                <p:cNvSpPr/>
                <p:nvPr/>
              </p:nvSpPr>
              <p:spPr>
                <a:xfrm>
                  <a:off x="3370521" y="2763049"/>
                  <a:ext cx="1334247" cy="314622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FC0162C-27CB-459D-8C6B-FD2707FC435A}"/>
                    </a:ext>
                  </a:extLst>
                </p:cNvPr>
                <p:cNvSpPr txBox="1"/>
                <p:nvPr/>
              </p:nvSpPr>
              <p:spPr>
                <a:xfrm>
                  <a:off x="3388822" y="3843287"/>
                  <a:ext cx="1318855" cy="854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Interface library and/or driver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C985114-148A-4932-8AC0-4643C65D2720}"/>
                  </a:ext>
                </a:extLst>
              </p:cNvPr>
              <p:cNvGrpSpPr/>
              <p:nvPr/>
            </p:nvGrpSpPr>
            <p:grpSpPr>
              <a:xfrm>
                <a:off x="920447" y="2763048"/>
                <a:ext cx="1952918" cy="3146222"/>
                <a:chOff x="920447" y="2763048"/>
                <a:chExt cx="1952918" cy="314622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0FBC69F-97AA-444A-993E-864A750F6AD7}"/>
                    </a:ext>
                  </a:extLst>
                </p:cNvPr>
                <p:cNvGrpSpPr/>
                <p:nvPr/>
              </p:nvGrpSpPr>
              <p:grpSpPr>
                <a:xfrm>
                  <a:off x="920447" y="2763048"/>
                  <a:ext cx="1949258" cy="1541904"/>
                  <a:chOff x="913126" y="2756778"/>
                  <a:chExt cx="1949258" cy="1541904"/>
                </a:xfrm>
              </p:grpSpPr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CDFE4F7C-5B17-43DD-9455-912C54BF3949}"/>
                      </a:ext>
                    </a:extLst>
                  </p:cNvPr>
                  <p:cNvSpPr/>
                  <p:nvPr/>
                </p:nvSpPr>
                <p:spPr>
                  <a:xfrm>
                    <a:off x="913126" y="2756778"/>
                    <a:ext cx="1925528" cy="147732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5C174FC-ACE3-4258-97B4-1525CBB5EBEB}"/>
                      </a:ext>
                    </a:extLst>
                  </p:cNvPr>
                  <p:cNvSpPr txBox="1"/>
                  <p:nvPr/>
                </p:nvSpPr>
                <p:spPr>
                  <a:xfrm>
                    <a:off x="936856" y="2821354"/>
                    <a:ext cx="1925528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Python or C++ code that creates animation or game or whatever you want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9B35DCB-C6A8-4EB2-A329-41D78616D51E}"/>
                    </a:ext>
                  </a:extLst>
                </p:cNvPr>
                <p:cNvGrpSpPr/>
                <p:nvPr/>
              </p:nvGrpSpPr>
              <p:grpSpPr>
                <a:xfrm>
                  <a:off x="940517" y="4431942"/>
                  <a:ext cx="1932848" cy="1477328"/>
                  <a:chOff x="922216" y="4298682"/>
                  <a:chExt cx="1932848" cy="1477328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C45D9628-133F-41B2-9C05-374D249B81FF}"/>
                      </a:ext>
                    </a:extLst>
                  </p:cNvPr>
                  <p:cNvSpPr/>
                  <p:nvPr/>
                </p:nvSpPr>
                <p:spPr>
                  <a:xfrm>
                    <a:off x="929536" y="4298682"/>
                    <a:ext cx="1925528" cy="147732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B5E3DB-4A29-4920-9850-3E065B8511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16" y="4575681"/>
                    <a:ext cx="192552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Video file or other pre-rendered content</a:t>
                    </a:r>
                  </a:p>
                </p:txBody>
              </p:sp>
            </p:grp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D5C0374-5598-458C-8514-5BBC2D2A3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0616" y="3501713"/>
                <a:ext cx="58947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B309EA1-D93C-4830-8B04-7A7FD1F23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685" y="5174544"/>
                <a:ext cx="57117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5660-FB1A-41EE-AA42-07298061CAAC}"/>
              </a:ext>
            </a:extLst>
          </p:cNvPr>
          <p:cNvGrpSpPr/>
          <p:nvPr/>
        </p:nvGrpSpPr>
        <p:grpSpPr>
          <a:xfrm>
            <a:off x="3778317" y="1412822"/>
            <a:ext cx="1868202" cy="4329513"/>
            <a:chOff x="3861714" y="1412824"/>
            <a:chExt cx="1868202" cy="432951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FBA3A19-DC27-4A0E-88A9-8FAB116F7BD1}"/>
                </a:ext>
              </a:extLst>
            </p:cNvPr>
            <p:cNvGrpSpPr/>
            <p:nvPr/>
          </p:nvGrpSpPr>
          <p:grpSpPr>
            <a:xfrm>
              <a:off x="4400047" y="1412824"/>
              <a:ext cx="798899" cy="4329513"/>
              <a:chOff x="5232047" y="2192805"/>
              <a:chExt cx="880942" cy="308164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D97CA2F-A66F-4B39-BF70-9987C2CCC9F8}"/>
                  </a:ext>
                </a:extLst>
              </p:cNvPr>
              <p:cNvSpPr/>
              <p:nvPr/>
            </p:nvSpPr>
            <p:spPr>
              <a:xfrm>
                <a:off x="5236026" y="2192805"/>
                <a:ext cx="876963" cy="308164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62E8D-2326-45E1-98F6-8D0269DD9459}"/>
                  </a:ext>
                </a:extLst>
              </p:cNvPr>
              <p:cNvSpPr txBox="1"/>
              <p:nvPr/>
            </p:nvSpPr>
            <p:spPr>
              <a:xfrm>
                <a:off x="5232047" y="3410462"/>
                <a:ext cx="876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PS-PL Bus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06757E-76EF-4E44-8597-5D1FCC7DE996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14" y="3579890"/>
              <a:ext cx="5345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2A95FFB-5109-431D-BDCE-8E2502D36535}"/>
                </a:ext>
              </a:extLst>
            </p:cNvPr>
            <p:cNvCxnSpPr>
              <a:cxnSpLocks/>
            </p:cNvCxnSpPr>
            <p:nvPr/>
          </p:nvCxnSpPr>
          <p:spPr>
            <a:xfrm>
              <a:off x="5195338" y="3577579"/>
              <a:ext cx="5345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B9B393-21E0-4986-8D94-855EC3685F8A}"/>
              </a:ext>
            </a:extLst>
          </p:cNvPr>
          <p:cNvSpPr/>
          <p:nvPr/>
        </p:nvSpPr>
        <p:spPr>
          <a:xfrm>
            <a:off x="5394233" y="352422"/>
            <a:ext cx="5130065" cy="615315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F5E0-57F7-4D04-A59A-E96468485D33}"/>
              </a:ext>
            </a:extLst>
          </p:cNvPr>
          <p:cNvSpPr txBox="1"/>
          <p:nvPr/>
        </p:nvSpPr>
        <p:spPr>
          <a:xfrm>
            <a:off x="6166413" y="388837"/>
            <a:ext cx="2459044" cy="518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Digital Logic in FPGA Fabric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3DECE7-E746-44AE-B2D7-99C449D6F2CE}"/>
              </a:ext>
            </a:extLst>
          </p:cNvPr>
          <p:cNvGrpSpPr/>
          <p:nvPr/>
        </p:nvGrpSpPr>
        <p:grpSpPr>
          <a:xfrm>
            <a:off x="5667893" y="1412822"/>
            <a:ext cx="1115861" cy="4329513"/>
            <a:chOff x="5667893" y="1412822"/>
            <a:chExt cx="1052659" cy="432951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AD37739-C808-41F2-ADCA-2A306CDC55E6}"/>
                </a:ext>
              </a:extLst>
            </p:cNvPr>
            <p:cNvSpPr/>
            <p:nvPr/>
          </p:nvSpPr>
          <p:spPr>
            <a:xfrm>
              <a:off x="5676742" y="1412822"/>
              <a:ext cx="1043810" cy="43295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495B09-2AEA-4667-8DB1-BF3179113F7D}"/>
                </a:ext>
              </a:extLst>
            </p:cNvPr>
            <p:cNvSpPr txBox="1"/>
            <p:nvPr/>
          </p:nvSpPr>
          <p:spPr>
            <a:xfrm>
              <a:off x="5667893" y="3318135"/>
              <a:ext cx="104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Converter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EA9D10-D7DE-4917-B77A-77807E42ADE8}"/>
              </a:ext>
            </a:extLst>
          </p:cNvPr>
          <p:cNvGrpSpPr/>
          <p:nvPr/>
        </p:nvGrpSpPr>
        <p:grpSpPr>
          <a:xfrm>
            <a:off x="7253666" y="1487476"/>
            <a:ext cx="1424109" cy="2075550"/>
            <a:chOff x="8631994" y="2872215"/>
            <a:chExt cx="1929972" cy="147732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71D44-0C22-4BDB-96C9-E3FA1E711AD1}"/>
                </a:ext>
              </a:extLst>
            </p:cNvPr>
            <p:cNvSpPr/>
            <p:nvPr/>
          </p:nvSpPr>
          <p:spPr>
            <a:xfrm>
              <a:off x="8636438" y="2872215"/>
              <a:ext cx="1925528" cy="14773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1A4A28-A46B-4D20-A33C-3542111431E5}"/>
                </a:ext>
              </a:extLst>
            </p:cNvPr>
            <p:cNvSpPr txBox="1"/>
            <p:nvPr/>
          </p:nvSpPr>
          <p:spPr>
            <a:xfrm>
              <a:off x="8631994" y="3422030"/>
              <a:ext cx="1913918" cy="46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Framebuffer 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0E3CCE-0D4E-47AE-AF19-D8409B4AA64E}"/>
              </a:ext>
            </a:extLst>
          </p:cNvPr>
          <p:cNvGrpSpPr/>
          <p:nvPr/>
        </p:nvGrpSpPr>
        <p:grpSpPr>
          <a:xfrm>
            <a:off x="7256945" y="3762104"/>
            <a:ext cx="1420830" cy="2075550"/>
            <a:chOff x="8636438" y="2872215"/>
            <a:chExt cx="1925528" cy="147732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710EB3D-25A7-4D72-9603-A42E472DCF34}"/>
                </a:ext>
              </a:extLst>
            </p:cNvPr>
            <p:cNvSpPr/>
            <p:nvPr/>
          </p:nvSpPr>
          <p:spPr>
            <a:xfrm>
              <a:off x="8636438" y="2872215"/>
              <a:ext cx="1925528" cy="14773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1E1614-F655-4BE6-AA37-8BA3993898A6}"/>
                </a:ext>
              </a:extLst>
            </p:cNvPr>
            <p:cNvSpPr txBox="1"/>
            <p:nvPr/>
          </p:nvSpPr>
          <p:spPr>
            <a:xfrm>
              <a:off x="8646197" y="3422030"/>
              <a:ext cx="191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Framebuffer 1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46E5D-5584-4947-8EC3-523A52293E75}"/>
              </a:ext>
            </a:extLst>
          </p:cNvPr>
          <p:cNvCxnSpPr>
            <a:cxnSpLocks/>
          </p:cNvCxnSpPr>
          <p:nvPr/>
        </p:nvCxnSpPr>
        <p:spPr>
          <a:xfrm>
            <a:off x="6773183" y="2522343"/>
            <a:ext cx="4719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9E8D86-70DD-4A5D-A2B1-2BE68040A129}"/>
              </a:ext>
            </a:extLst>
          </p:cNvPr>
          <p:cNvCxnSpPr>
            <a:cxnSpLocks/>
          </p:cNvCxnSpPr>
          <p:nvPr/>
        </p:nvCxnSpPr>
        <p:spPr>
          <a:xfrm flipV="1">
            <a:off x="6783754" y="4805412"/>
            <a:ext cx="47188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B46A21-617F-4AB9-BDF0-AB2EB19995E6}"/>
              </a:ext>
            </a:extLst>
          </p:cNvPr>
          <p:cNvGrpSpPr/>
          <p:nvPr/>
        </p:nvGrpSpPr>
        <p:grpSpPr>
          <a:xfrm>
            <a:off x="9222909" y="1412822"/>
            <a:ext cx="1043810" cy="4329513"/>
            <a:chOff x="10749388" y="2849437"/>
            <a:chExt cx="1151004" cy="308164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97BDC82-65D0-4B26-9C98-835EE6FBE0D5}"/>
                </a:ext>
              </a:extLst>
            </p:cNvPr>
            <p:cNvSpPr/>
            <p:nvPr/>
          </p:nvSpPr>
          <p:spPr>
            <a:xfrm>
              <a:off x="10749388" y="2849437"/>
              <a:ext cx="1151004" cy="308164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9F743F-17AA-4469-A97B-5252A47EA985}"/>
                </a:ext>
              </a:extLst>
            </p:cNvPr>
            <p:cNvSpPr txBox="1"/>
            <p:nvPr/>
          </p:nvSpPr>
          <p:spPr>
            <a:xfrm>
              <a:off x="10749388" y="4067094"/>
              <a:ext cx="1151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 Driver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CBF200-AF0A-4BBC-B176-2D5BBEB2B058}"/>
              </a:ext>
            </a:extLst>
          </p:cNvPr>
          <p:cNvCxnSpPr>
            <a:cxnSpLocks/>
          </p:cNvCxnSpPr>
          <p:nvPr/>
        </p:nvCxnSpPr>
        <p:spPr>
          <a:xfrm>
            <a:off x="8672876" y="2522343"/>
            <a:ext cx="53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87109-45DD-452E-9313-7854DBCB626E}"/>
              </a:ext>
            </a:extLst>
          </p:cNvPr>
          <p:cNvCxnSpPr>
            <a:cxnSpLocks/>
          </p:cNvCxnSpPr>
          <p:nvPr/>
        </p:nvCxnSpPr>
        <p:spPr>
          <a:xfrm>
            <a:off x="8688332" y="4799879"/>
            <a:ext cx="53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79FF9D-9C9B-4648-B309-A0287698785B}"/>
              </a:ext>
            </a:extLst>
          </p:cNvPr>
          <p:cNvGrpSpPr/>
          <p:nvPr/>
        </p:nvGrpSpPr>
        <p:grpSpPr>
          <a:xfrm>
            <a:off x="10278463" y="2893518"/>
            <a:ext cx="1536010" cy="1201623"/>
            <a:chOff x="10524298" y="2893520"/>
            <a:chExt cx="1536010" cy="1201623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FA3D00E-F0DA-435E-B562-7FE02C85255C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298" y="3494330"/>
              <a:ext cx="5345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838F23-D2C6-49FF-A3AE-D07E579A84DD}"/>
                </a:ext>
              </a:extLst>
            </p:cNvPr>
            <p:cNvGrpSpPr/>
            <p:nvPr/>
          </p:nvGrpSpPr>
          <p:grpSpPr>
            <a:xfrm>
              <a:off x="11091909" y="2893520"/>
              <a:ext cx="968399" cy="1201623"/>
              <a:chOff x="10962568" y="1508501"/>
              <a:chExt cx="968399" cy="120162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9C5D693-1F5C-4CB2-9BEC-750A551F18E3}"/>
                  </a:ext>
                </a:extLst>
              </p:cNvPr>
              <p:cNvSpPr/>
              <p:nvPr/>
            </p:nvSpPr>
            <p:spPr>
              <a:xfrm>
                <a:off x="10964415" y="1508501"/>
                <a:ext cx="966552" cy="120162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1498A7-8CF1-4370-BC4C-E2B0D84DC584}"/>
                  </a:ext>
                </a:extLst>
              </p:cNvPr>
              <p:cNvSpPr txBox="1"/>
              <p:nvPr/>
            </p:nvSpPr>
            <p:spPr>
              <a:xfrm>
                <a:off x="10962568" y="1924646"/>
                <a:ext cx="95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Display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8D4B65-49D8-42BD-A2C8-D433D8AB4893}"/>
              </a:ext>
            </a:extLst>
          </p:cNvPr>
          <p:cNvGrpSpPr/>
          <p:nvPr/>
        </p:nvGrpSpPr>
        <p:grpSpPr>
          <a:xfrm>
            <a:off x="140370" y="810540"/>
            <a:ext cx="1596191" cy="1018673"/>
            <a:chOff x="1096877" y="2951748"/>
            <a:chExt cx="2414337" cy="14598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A580F7-F122-4F3A-91CF-865BFBECD5BF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C2844A-BD57-46F9-9E5F-85B00E0C501A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Pattern Generator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26664-43B1-4754-9F4F-A364A2EFC156}"/>
              </a:ext>
            </a:extLst>
          </p:cNvPr>
          <p:cNvGrpSpPr/>
          <p:nvPr/>
        </p:nvGrpSpPr>
        <p:grpSpPr>
          <a:xfrm>
            <a:off x="2890586" y="810540"/>
            <a:ext cx="1596191" cy="1018673"/>
            <a:chOff x="1096877" y="2951748"/>
            <a:chExt cx="2414337" cy="14598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BC49149-8534-407C-A2B5-210271F0B411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D31E76-AAE8-42BE-900B-872275763C80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Pattern Buffer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B89314-142A-406E-B15B-3852136318F9}"/>
              </a:ext>
            </a:extLst>
          </p:cNvPr>
          <p:cNvGrpSpPr/>
          <p:nvPr/>
        </p:nvGrpSpPr>
        <p:grpSpPr>
          <a:xfrm>
            <a:off x="2890586" y="2637986"/>
            <a:ext cx="1596191" cy="1018673"/>
            <a:chOff x="1096877" y="2951748"/>
            <a:chExt cx="2414337" cy="14598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2A85AC4-A273-47AF-9003-D4D6B5B2BFA8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16BAD4-0231-4924-AF2F-D01D0012D646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BRAM Convert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A9E3BF-BAE9-4B3A-8B9C-28C389DE0DBA}"/>
              </a:ext>
            </a:extLst>
          </p:cNvPr>
          <p:cNvGrpSpPr/>
          <p:nvPr/>
        </p:nvGrpSpPr>
        <p:grpSpPr>
          <a:xfrm>
            <a:off x="5797716" y="1619312"/>
            <a:ext cx="1596192" cy="1018673"/>
            <a:chOff x="1096877" y="2951748"/>
            <a:chExt cx="2414337" cy="145983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CF5D4BF-917A-4F0A-A05B-E293B5636B82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9F8DB-D16C-42D3-ABFE-3AF22E4802D6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Framebuffer 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087EDB-2574-49C0-AF6E-0DAFA0117379}"/>
              </a:ext>
            </a:extLst>
          </p:cNvPr>
          <p:cNvGrpSpPr/>
          <p:nvPr/>
        </p:nvGrpSpPr>
        <p:grpSpPr>
          <a:xfrm>
            <a:off x="140370" y="4771231"/>
            <a:ext cx="1596191" cy="1107079"/>
            <a:chOff x="1096877" y="2951748"/>
            <a:chExt cx="2414337" cy="14598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F24EEB-2DF1-4A68-8522-328766D5E062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9AA2B7-CEBD-40B3-89E0-66128D57ED57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Display Controller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9B70FF-B0DE-4412-951D-1E3379131132}"/>
              </a:ext>
            </a:extLst>
          </p:cNvPr>
          <p:cNvGrpSpPr/>
          <p:nvPr/>
        </p:nvGrpSpPr>
        <p:grpSpPr>
          <a:xfrm>
            <a:off x="8702841" y="2637985"/>
            <a:ext cx="1596191" cy="1018673"/>
            <a:chOff x="1096877" y="2951748"/>
            <a:chExt cx="2414337" cy="14598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432C32D-52F4-4040-BE11-CDEDE862A059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E83BE-F50C-48C2-9380-832986A5AA3B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Display BCM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39B64A-AFDA-4C37-BBE5-08DBB86F5CEA}"/>
              </a:ext>
            </a:extLst>
          </p:cNvPr>
          <p:cNvGrpSpPr/>
          <p:nvPr/>
        </p:nvGrpSpPr>
        <p:grpSpPr>
          <a:xfrm>
            <a:off x="5797717" y="3656658"/>
            <a:ext cx="1596191" cy="1018673"/>
            <a:chOff x="1096877" y="2951748"/>
            <a:chExt cx="2414337" cy="145983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E5A933-7804-4C87-BD38-5BB156ABA584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C61A1F-92A1-48E4-AAA4-BC994959B107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Framebuffer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5DF74-EB5D-4B9B-BF89-CC09E3B0C817}"/>
              </a:ext>
            </a:extLst>
          </p:cNvPr>
          <p:cNvGrpSpPr/>
          <p:nvPr/>
        </p:nvGrpSpPr>
        <p:grpSpPr>
          <a:xfrm>
            <a:off x="8692817" y="4771231"/>
            <a:ext cx="1596191" cy="1107079"/>
            <a:chOff x="1096877" y="2951748"/>
            <a:chExt cx="2414337" cy="145983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50D4A94-88A4-490A-9B01-8F0CDE00F2E4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BC8E6F-C71A-497F-B9C6-3D9E386B2F3B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Display Blanking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DC7973-4C69-46C1-8E31-A3271FA17E80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736561" y="1319876"/>
            <a:ext cx="1154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D16DE8-09CA-4446-96C8-8B0303F8B9A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688682" y="1829213"/>
            <a:ext cx="0" cy="808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AAA3A0-BCCB-40CE-844C-C2406EB4194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4486777" y="2128648"/>
            <a:ext cx="1310939" cy="1018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4102C1-83DF-41B2-8A56-D645F443783C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>
            <a:off x="4486777" y="3147323"/>
            <a:ext cx="1310940" cy="1018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124D99-B102-4A67-953A-0BEBBFFD68BC}"/>
              </a:ext>
            </a:extLst>
          </p:cNvPr>
          <p:cNvCxnSpPr>
            <a:stCxn id="29" idx="3"/>
            <a:endCxn id="26" idx="1"/>
          </p:cNvCxnSpPr>
          <p:nvPr/>
        </p:nvCxnSpPr>
        <p:spPr>
          <a:xfrm flipV="1">
            <a:off x="7393908" y="3147321"/>
            <a:ext cx="1308933" cy="1018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5DC6A4-B1D1-4841-85B1-81CB4647FF01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>
            <a:off x="7393908" y="2128648"/>
            <a:ext cx="1308933" cy="1018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4A774-EF95-44F2-BF5B-D91412280CE4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V="1">
            <a:off x="938466" y="1829213"/>
            <a:ext cx="0" cy="29420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5606234-6F6F-4799-89E6-397E4523547D}"/>
              </a:ext>
            </a:extLst>
          </p:cNvPr>
          <p:cNvSpPr/>
          <p:nvPr/>
        </p:nvSpPr>
        <p:spPr>
          <a:xfrm>
            <a:off x="1736561" y="3684834"/>
            <a:ext cx="7754341" cy="1359468"/>
          </a:xfrm>
          <a:custGeom>
            <a:avLst/>
            <a:gdLst>
              <a:gd name="connsiteX0" fmla="*/ 0 w 7716253"/>
              <a:gd name="connsiteY0" fmla="*/ 1949116 h 1960240"/>
              <a:gd name="connsiteX1" fmla="*/ 5799221 w 7716253"/>
              <a:gd name="connsiteY1" fmla="*/ 1668379 h 1960240"/>
              <a:gd name="connsiteX2" fmla="*/ 7716253 w 7716253"/>
              <a:gd name="connsiteY2" fmla="*/ 0 h 19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6253" h="1960240">
                <a:moveTo>
                  <a:pt x="0" y="1949116"/>
                </a:moveTo>
                <a:cubicBezTo>
                  <a:pt x="2256589" y="1971174"/>
                  <a:pt x="4513179" y="1993232"/>
                  <a:pt x="5799221" y="1668379"/>
                </a:cubicBezTo>
                <a:cubicBezTo>
                  <a:pt x="7085263" y="1343526"/>
                  <a:pt x="7495674" y="195179"/>
                  <a:pt x="77162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9B654-BD81-48EF-9218-7861EB89F3E5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1736561" y="5324770"/>
            <a:ext cx="69562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949AA1E-3F8A-4B26-B6BF-E518E99AAC32}"/>
              </a:ext>
            </a:extLst>
          </p:cNvPr>
          <p:cNvSpPr/>
          <p:nvPr/>
        </p:nvSpPr>
        <p:spPr>
          <a:xfrm>
            <a:off x="1294394" y="3216858"/>
            <a:ext cx="1596191" cy="1554368"/>
          </a:xfrm>
          <a:custGeom>
            <a:avLst/>
            <a:gdLst>
              <a:gd name="connsiteX0" fmla="*/ 0 w 1708485"/>
              <a:gd name="connsiteY0" fmla="*/ 1812758 h 1812758"/>
              <a:gd name="connsiteX1" fmla="*/ 810127 w 1708485"/>
              <a:gd name="connsiteY1" fmla="*/ 352926 h 1812758"/>
              <a:gd name="connsiteX2" fmla="*/ 1708485 w 1708485"/>
              <a:gd name="connsiteY2" fmla="*/ 0 h 181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485" h="1812758">
                <a:moveTo>
                  <a:pt x="0" y="1812758"/>
                </a:moveTo>
                <a:cubicBezTo>
                  <a:pt x="262690" y="1233905"/>
                  <a:pt x="525380" y="655052"/>
                  <a:pt x="810127" y="352926"/>
                </a:cubicBezTo>
                <a:cubicBezTo>
                  <a:pt x="1094874" y="50800"/>
                  <a:pt x="1467854" y="18716"/>
                  <a:pt x="170848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B8F9CC-6F7D-4083-8A32-2409A332A878}"/>
              </a:ext>
            </a:extLst>
          </p:cNvPr>
          <p:cNvGrpSpPr/>
          <p:nvPr/>
        </p:nvGrpSpPr>
        <p:grpSpPr>
          <a:xfrm>
            <a:off x="9007643" y="575198"/>
            <a:ext cx="2085474" cy="722180"/>
            <a:chOff x="9007643" y="575198"/>
            <a:chExt cx="2085474" cy="72218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9040C93-FF94-4FAE-9820-7D90E359AE0A}"/>
                </a:ext>
              </a:extLst>
            </p:cNvPr>
            <p:cNvGrpSpPr/>
            <p:nvPr/>
          </p:nvGrpSpPr>
          <p:grpSpPr>
            <a:xfrm>
              <a:off x="9007643" y="575198"/>
              <a:ext cx="2085474" cy="369332"/>
              <a:chOff x="8406064" y="406418"/>
              <a:chExt cx="2085474" cy="36933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2951DD3-39F1-4338-99A1-FE26AB89F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6064" y="601579"/>
                <a:ext cx="12031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B0CBFB-76A3-4A64-8350-7403DAD05ADD}"/>
                  </a:ext>
                </a:extLst>
              </p:cNvPr>
              <p:cNvSpPr txBox="1"/>
              <p:nvPr/>
            </p:nvSpPr>
            <p:spPr>
              <a:xfrm>
                <a:off x="9609222" y="406418"/>
                <a:ext cx="882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DDE7681-EEE6-460A-A285-7F842C36F0A6}"/>
                </a:ext>
              </a:extLst>
            </p:cNvPr>
            <p:cNvGrpSpPr/>
            <p:nvPr/>
          </p:nvGrpSpPr>
          <p:grpSpPr>
            <a:xfrm>
              <a:off x="9007643" y="928046"/>
              <a:ext cx="2085474" cy="369332"/>
              <a:chOff x="9360568" y="953012"/>
              <a:chExt cx="2085474" cy="369332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9D3BE48-873E-4075-9DEA-07D84E6F7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568" y="1137678"/>
                <a:ext cx="12031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F320BA-D72A-4006-953A-03B771AEAB47}"/>
                  </a:ext>
                </a:extLst>
              </p:cNvPr>
              <p:cNvSpPr txBox="1"/>
              <p:nvPr/>
            </p:nvSpPr>
            <p:spPr>
              <a:xfrm>
                <a:off x="10563726" y="953012"/>
                <a:ext cx="882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Control</a:t>
                </a:r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36FC326B-F638-4EB3-B60E-7F5A657D5726}"/>
              </a:ext>
            </a:extLst>
          </p:cNvPr>
          <p:cNvSpPr/>
          <p:nvPr/>
        </p:nvSpPr>
        <p:spPr>
          <a:xfrm>
            <a:off x="8702842" y="489643"/>
            <a:ext cx="2598821" cy="902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993092-ED57-4B05-B2C5-96E72854743A}"/>
              </a:ext>
            </a:extLst>
          </p:cNvPr>
          <p:cNvGrpSpPr/>
          <p:nvPr/>
        </p:nvGrpSpPr>
        <p:grpSpPr>
          <a:xfrm>
            <a:off x="8702841" y="125995"/>
            <a:ext cx="2598821" cy="369328"/>
            <a:chOff x="8702842" y="120315"/>
            <a:chExt cx="2598821" cy="36932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38F7AC3-3188-4E77-824D-80E04FF9C57A}"/>
                </a:ext>
              </a:extLst>
            </p:cNvPr>
            <p:cNvSpPr txBox="1"/>
            <p:nvPr/>
          </p:nvSpPr>
          <p:spPr>
            <a:xfrm>
              <a:off x="8879305" y="120316"/>
              <a:ext cx="2213812" cy="3693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76CF44-5E17-4A69-A30D-3E4A7B82896A}"/>
                </a:ext>
              </a:extLst>
            </p:cNvPr>
            <p:cNvSpPr/>
            <p:nvPr/>
          </p:nvSpPr>
          <p:spPr>
            <a:xfrm>
              <a:off x="8702842" y="120315"/>
              <a:ext cx="2598821" cy="3547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1A4C97E-A203-480E-A7E6-A2847BF780C8}"/>
              </a:ext>
            </a:extLst>
          </p:cNvPr>
          <p:cNvSpPr/>
          <p:nvPr/>
        </p:nvSpPr>
        <p:spPr>
          <a:xfrm>
            <a:off x="10923911" y="2631947"/>
            <a:ext cx="1038220" cy="32980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C447574-DA83-4A06-91C9-EC39FA89BEC2}"/>
              </a:ext>
            </a:extLst>
          </p:cNvPr>
          <p:cNvCxnSpPr>
            <a:stCxn id="25" idx="3"/>
          </p:cNvCxnSpPr>
          <p:nvPr/>
        </p:nvCxnSpPr>
        <p:spPr>
          <a:xfrm flipV="1">
            <a:off x="10299032" y="3147321"/>
            <a:ext cx="6248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33848DD-5E9C-4508-A6D4-64D83FA4A015}"/>
              </a:ext>
            </a:extLst>
          </p:cNvPr>
          <p:cNvCxnSpPr>
            <a:stCxn id="38" idx="3"/>
          </p:cNvCxnSpPr>
          <p:nvPr/>
        </p:nvCxnSpPr>
        <p:spPr>
          <a:xfrm>
            <a:off x="10289008" y="5324770"/>
            <a:ext cx="6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1D8ADBA-8DB9-48C5-8CE5-5FF8C5488B3D}"/>
              </a:ext>
            </a:extLst>
          </p:cNvPr>
          <p:cNvSpPr/>
          <p:nvPr/>
        </p:nvSpPr>
        <p:spPr>
          <a:xfrm>
            <a:off x="1740568" y="5558589"/>
            <a:ext cx="9642720" cy="899805"/>
          </a:xfrm>
          <a:custGeom>
            <a:avLst/>
            <a:gdLst>
              <a:gd name="connsiteX0" fmla="*/ 0 w 9642720"/>
              <a:gd name="connsiteY0" fmla="*/ 0 h 899805"/>
              <a:gd name="connsiteX1" fmla="*/ 7315200 w 9642720"/>
              <a:gd name="connsiteY1" fmla="*/ 890337 h 899805"/>
              <a:gd name="connsiteX2" fmla="*/ 9641306 w 9642720"/>
              <a:gd name="connsiteY2" fmla="*/ 393032 h 89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20" h="899805">
                <a:moveTo>
                  <a:pt x="0" y="0"/>
                </a:moveTo>
                <a:cubicBezTo>
                  <a:pt x="2854158" y="412416"/>
                  <a:pt x="5708316" y="824832"/>
                  <a:pt x="7315200" y="890337"/>
                </a:cubicBezTo>
                <a:cubicBezTo>
                  <a:pt x="8922084" y="955842"/>
                  <a:pt x="9680074" y="669758"/>
                  <a:pt x="9641306" y="3930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CA977F-AB24-445D-A43A-3F2948662753}"/>
              </a:ext>
            </a:extLst>
          </p:cNvPr>
          <p:cNvSpPr txBox="1"/>
          <p:nvPr/>
        </p:nvSpPr>
        <p:spPr>
          <a:xfrm>
            <a:off x="3780920" y="148739"/>
            <a:ext cx="366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 Only</a:t>
            </a:r>
          </a:p>
        </p:txBody>
      </p:sp>
    </p:spTree>
    <p:extLst>
      <p:ext uri="{BB962C8B-B14F-4D97-AF65-F5344CB8AC3E}">
        <p14:creationId xmlns:p14="http://schemas.microsoft.com/office/powerpoint/2010/main" val="263470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580F7-F122-4F3A-91CF-865BFBECD5BF}"/>
              </a:ext>
            </a:extLst>
          </p:cNvPr>
          <p:cNvSpPr/>
          <p:nvPr/>
        </p:nvSpPr>
        <p:spPr>
          <a:xfrm>
            <a:off x="140370" y="810540"/>
            <a:ext cx="1596191" cy="101867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AXI BRAM Controller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26664-43B1-4754-9F4F-A364A2EFC156}"/>
              </a:ext>
            </a:extLst>
          </p:cNvPr>
          <p:cNvGrpSpPr/>
          <p:nvPr/>
        </p:nvGrpSpPr>
        <p:grpSpPr>
          <a:xfrm>
            <a:off x="2890586" y="810540"/>
            <a:ext cx="1596191" cy="1018673"/>
            <a:chOff x="1096877" y="2951748"/>
            <a:chExt cx="2414337" cy="14598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BC49149-8534-407C-A2B5-210271F0B411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D31E76-AAE8-42BE-900B-872275763C80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Pattern Buffer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B89314-142A-406E-B15B-3852136318F9}"/>
              </a:ext>
            </a:extLst>
          </p:cNvPr>
          <p:cNvGrpSpPr/>
          <p:nvPr/>
        </p:nvGrpSpPr>
        <p:grpSpPr>
          <a:xfrm>
            <a:off x="2890586" y="2637986"/>
            <a:ext cx="1596191" cy="1018673"/>
            <a:chOff x="1096877" y="2951748"/>
            <a:chExt cx="2414337" cy="14598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2A85AC4-A273-47AF-9003-D4D6B5B2BFA8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16BAD4-0231-4924-AF2F-D01D0012D646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BRAM Convert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A9E3BF-BAE9-4B3A-8B9C-28C389DE0DBA}"/>
              </a:ext>
            </a:extLst>
          </p:cNvPr>
          <p:cNvGrpSpPr/>
          <p:nvPr/>
        </p:nvGrpSpPr>
        <p:grpSpPr>
          <a:xfrm>
            <a:off x="5797716" y="1619312"/>
            <a:ext cx="1596192" cy="1018673"/>
            <a:chOff x="1096877" y="2951748"/>
            <a:chExt cx="2414337" cy="145983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CF5D4BF-917A-4F0A-A05B-E293B5636B82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9F8DB-D16C-42D3-ABFE-3AF22E4802D6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Framebuffer 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087EDB-2574-49C0-AF6E-0DAFA0117379}"/>
              </a:ext>
            </a:extLst>
          </p:cNvPr>
          <p:cNvGrpSpPr/>
          <p:nvPr/>
        </p:nvGrpSpPr>
        <p:grpSpPr>
          <a:xfrm>
            <a:off x="140370" y="4771231"/>
            <a:ext cx="1596191" cy="1107079"/>
            <a:chOff x="1096877" y="2951748"/>
            <a:chExt cx="2414337" cy="14598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F24EEB-2DF1-4A68-8522-328766D5E062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9AA2B7-CEBD-40B3-89E0-66128D57ED57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Display Controller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9B70FF-B0DE-4412-951D-1E3379131132}"/>
              </a:ext>
            </a:extLst>
          </p:cNvPr>
          <p:cNvGrpSpPr/>
          <p:nvPr/>
        </p:nvGrpSpPr>
        <p:grpSpPr>
          <a:xfrm>
            <a:off x="8702841" y="2637985"/>
            <a:ext cx="1596191" cy="1018673"/>
            <a:chOff x="1096877" y="2951748"/>
            <a:chExt cx="2414337" cy="14598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432C32D-52F4-4040-BE11-CDEDE862A059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E83BE-F50C-48C2-9380-832986A5AA3B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Display BCM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39B64A-AFDA-4C37-BBE5-08DBB86F5CEA}"/>
              </a:ext>
            </a:extLst>
          </p:cNvPr>
          <p:cNvGrpSpPr/>
          <p:nvPr/>
        </p:nvGrpSpPr>
        <p:grpSpPr>
          <a:xfrm>
            <a:off x="5797717" y="3656658"/>
            <a:ext cx="1596191" cy="1018673"/>
            <a:chOff x="1096877" y="2951748"/>
            <a:chExt cx="2414337" cy="145983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E5A933-7804-4C87-BD38-5BB156ABA584}"/>
                </a:ext>
              </a:extLst>
            </p:cNvPr>
            <p:cNvSpPr/>
            <p:nvPr/>
          </p:nvSpPr>
          <p:spPr>
            <a:xfrm>
              <a:off x="1096877" y="2951748"/>
              <a:ext cx="2414337" cy="14598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C61A1F-92A1-48E4-AAA4-BC994959B107}"/>
                </a:ext>
              </a:extLst>
            </p:cNvPr>
            <p:cNvSpPr txBox="1"/>
            <p:nvPr/>
          </p:nvSpPr>
          <p:spPr>
            <a:xfrm>
              <a:off x="1096877" y="3417024"/>
              <a:ext cx="2414337" cy="52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Framebuffer 1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0D4A94-88A4-490A-9B01-8F0CDE00F2E4}"/>
              </a:ext>
            </a:extLst>
          </p:cNvPr>
          <p:cNvSpPr/>
          <p:nvPr/>
        </p:nvSpPr>
        <p:spPr>
          <a:xfrm>
            <a:off x="8692817" y="4771231"/>
            <a:ext cx="1596191" cy="110707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Blanking &amp; Latching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DC7973-4C69-46C1-8E31-A3271FA17E8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736561" y="1319876"/>
            <a:ext cx="1154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D16DE8-09CA-4446-96C8-8B0303F8B9A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688682" y="1829213"/>
            <a:ext cx="0" cy="808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AAA3A0-BCCB-40CE-844C-C2406EB4194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4486777" y="2128648"/>
            <a:ext cx="1310939" cy="1018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4102C1-83DF-41B2-8A56-D645F443783C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>
            <a:off x="4486777" y="3147323"/>
            <a:ext cx="1310940" cy="1018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124D99-B102-4A67-953A-0BEBBFFD68BC}"/>
              </a:ext>
            </a:extLst>
          </p:cNvPr>
          <p:cNvCxnSpPr>
            <a:stCxn id="29" idx="3"/>
            <a:endCxn id="26" idx="1"/>
          </p:cNvCxnSpPr>
          <p:nvPr/>
        </p:nvCxnSpPr>
        <p:spPr>
          <a:xfrm flipV="1">
            <a:off x="7393908" y="3147321"/>
            <a:ext cx="1308933" cy="1018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5DC6A4-B1D1-4841-85B1-81CB4647FF01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>
            <a:off x="7393908" y="2128648"/>
            <a:ext cx="1308933" cy="1018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5606234-6F6F-4799-89E6-397E4523547D}"/>
              </a:ext>
            </a:extLst>
          </p:cNvPr>
          <p:cNvSpPr/>
          <p:nvPr/>
        </p:nvSpPr>
        <p:spPr>
          <a:xfrm>
            <a:off x="1736561" y="3684834"/>
            <a:ext cx="7754341" cy="1359468"/>
          </a:xfrm>
          <a:custGeom>
            <a:avLst/>
            <a:gdLst>
              <a:gd name="connsiteX0" fmla="*/ 0 w 7716253"/>
              <a:gd name="connsiteY0" fmla="*/ 1949116 h 1960240"/>
              <a:gd name="connsiteX1" fmla="*/ 5799221 w 7716253"/>
              <a:gd name="connsiteY1" fmla="*/ 1668379 h 1960240"/>
              <a:gd name="connsiteX2" fmla="*/ 7716253 w 7716253"/>
              <a:gd name="connsiteY2" fmla="*/ 0 h 19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6253" h="1960240">
                <a:moveTo>
                  <a:pt x="0" y="1949116"/>
                </a:moveTo>
                <a:cubicBezTo>
                  <a:pt x="2256589" y="1971174"/>
                  <a:pt x="4513179" y="1993232"/>
                  <a:pt x="5799221" y="1668379"/>
                </a:cubicBezTo>
                <a:cubicBezTo>
                  <a:pt x="7085263" y="1343526"/>
                  <a:pt x="7495674" y="195179"/>
                  <a:pt x="77162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9B654-BD81-48EF-9218-7861EB89F3E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36561" y="5324770"/>
            <a:ext cx="69562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949AA1E-3F8A-4B26-B6BF-E518E99AAC32}"/>
              </a:ext>
            </a:extLst>
          </p:cNvPr>
          <p:cNvSpPr/>
          <p:nvPr/>
        </p:nvSpPr>
        <p:spPr>
          <a:xfrm>
            <a:off x="1294394" y="3216858"/>
            <a:ext cx="1596191" cy="1554368"/>
          </a:xfrm>
          <a:custGeom>
            <a:avLst/>
            <a:gdLst>
              <a:gd name="connsiteX0" fmla="*/ 0 w 1708485"/>
              <a:gd name="connsiteY0" fmla="*/ 1812758 h 1812758"/>
              <a:gd name="connsiteX1" fmla="*/ 810127 w 1708485"/>
              <a:gd name="connsiteY1" fmla="*/ 352926 h 1812758"/>
              <a:gd name="connsiteX2" fmla="*/ 1708485 w 1708485"/>
              <a:gd name="connsiteY2" fmla="*/ 0 h 181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485" h="1812758">
                <a:moveTo>
                  <a:pt x="0" y="1812758"/>
                </a:moveTo>
                <a:cubicBezTo>
                  <a:pt x="262690" y="1233905"/>
                  <a:pt x="525380" y="655052"/>
                  <a:pt x="810127" y="352926"/>
                </a:cubicBezTo>
                <a:cubicBezTo>
                  <a:pt x="1094874" y="50800"/>
                  <a:pt x="1467854" y="18716"/>
                  <a:pt x="170848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B8F9CC-6F7D-4083-8A32-2409A332A878}"/>
              </a:ext>
            </a:extLst>
          </p:cNvPr>
          <p:cNvGrpSpPr/>
          <p:nvPr/>
        </p:nvGrpSpPr>
        <p:grpSpPr>
          <a:xfrm>
            <a:off x="9007643" y="575198"/>
            <a:ext cx="2085474" cy="722180"/>
            <a:chOff x="9007643" y="575198"/>
            <a:chExt cx="2085474" cy="72218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9040C93-FF94-4FAE-9820-7D90E359AE0A}"/>
                </a:ext>
              </a:extLst>
            </p:cNvPr>
            <p:cNvGrpSpPr/>
            <p:nvPr/>
          </p:nvGrpSpPr>
          <p:grpSpPr>
            <a:xfrm>
              <a:off x="9007643" y="575198"/>
              <a:ext cx="2085474" cy="369332"/>
              <a:chOff x="8406064" y="406418"/>
              <a:chExt cx="2085474" cy="36933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2951DD3-39F1-4338-99A1-FE26AB89F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6064" y="601579"/>
                <a:ext cx="12031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B0CBFB-76A3-4A64-8350-7403DAD05ADD}"/>
                  </a:ext>
                </a:extLst>
              </p:cNvPr>
              <p:cNvSpPr txBox="1"/>
              <p:nvPr/>
            </p:nvSpPr>
            <p:spPr>
              <a:xfrm>
                <a:off x="9609222" y="406418"/>
                <a:ext cx="882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DDE7681-EEE6-460A-A285-7F842C36F0A6}"/>
                </a:ext>
              </a:extLst>
            </p:cNvPr>
            <p:cNvGrpSpPr/>
            <p:nvPr/>
          </p:nvGrpSpPr>
          <p:grpSpPr>
            <a:xfrm>
              <a:off x="9007643" y="928046"/>
              <a:ext cx="2085474" cy="369332"/>
              <a:chOff x="9360568" y="953012"/>
              <a:chExt cx="2085474" cy="369332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9D3BE48-873E-4075-9DEA-07D84E6F7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568" y="1137678"/>
                <a:ext cx="12031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F320BA-D72A-4006-953A-03B771AEAB47}"/>
                  </a:ext>
                </a:extLst>
              </p:cNvPr>
              <p:cNvSpPr txBox="1"/>
              <p:nvPr/>
            </p:nvSpPr>
            <p:spPr>
              <a:xfrm>
                <a:off x="10563726" y="953012"/>
                <a:ext cx="882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Control</a:t>
                </a:r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36FC326B-F638-4EB3-B60E-7F5A657D5726}"/>
              </a:ext>
            </a:extLst>
          </p:cNvPr>
          <p:cNvSpPr/>
          <p:nvPr/>
        </p:nvSpPr>
        <p:spPr>
          <a:xfrm>
            <a:off x="8702842" y="489643"/>
            <a:ext cx="2598821" cy="902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993092-ED57-4B05-B2C5-96E72854743A}"/>
              </a:ext>
            </a:extLst>
          </p:cNvPr>
          <p:cNvGrpSpPr/>
          <p:nvPr/>
        </p:nvGrpSpPr>
        <p:grpSpPr>
          <a:xfrm>
            <a:off x="8702841" y="125995"/>
            <a:ext cx="2598821" cy="369328"/>
            <a:chOff x="8702842" y="120315"/>
            <a:chExt cx="2598821" cy="36932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38F7AC3-3188-4E77-824D-80E04FF9C57A}"/>
                </a:ext>
              </a:extLst>
            </p:cNvPr>
            <p:cNvSpPr txBox="1"/>
            <p:nvPr/>
          </p:nvSpPr>
          <p:spPr>
            <a:xfrm>
              <a:off x="8879305" y="120316"/>
              <a:ext cx="2213812" cy="3693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76CF44-5E17-4A69-A30D-3E4A7B82896A}"/>
                </a:ext>
              </a:extLst>
            </p:cNvPr>
            <p:cNvSpPr/>
            <p:nvPr/>
          </p:nvSpPr>
          <p:spPr>
            <a:xfrm>
              <a:off x="8702842" y="120315"/>
              <a:ext cx="2598821" cy="3547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1A4C97E-A203-480E-A7E6-A2847BF780C8}"/>
              </a:ext>
            </a:extLst>
          </p:cNvPr>
          <p:cNvSpPr/>
          <p:nvPr/>
        </p:nvSpPr>
        <p:spPr>
          <a:xfrm>
            <a:off x="10923911" y="2631947"/>
            <a:ext cx="1038220" cy="32980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C447574-DA83-4A06-91C9-EC39FA89BEC2}"/>
              </a:ext>
            </a:extLst>
          </p:cNvPr>
          <p:cNvCxnSpPr>
            <a:stCxn id="25" idx="3"/>
          </p:cNvCxnSpPr>
          <p:nvPr/>
        </p:nvCxnSpPr>
        <p:spPr>
          <a:xfrm flipV="1">
            <a:off x="10299032" y="3147321"/>
            <a:ext cx="6248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33848DD-5E9C-4508-A6D4-64D83FA4A015}"/>
              </a:ext>
            </a:extLst>
          </p:cNvPr>
          <p:cNvCxnSpPr>
            <a:cxnSpLocks/>
          </p:cNvCxnSpPr>
          <p:nvPr/>
        </p:nvCxnSpPr>
        <p:spPr>
          <a:xfrm>
            <a:off x="10289008" y="5324770"/>
            <a:ext cx="6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B65FC8-4B4D-404D-9896-612B699E1C8D}"/>
              </a:ext>
            </a:extLst>
          </p:cNvPr>
          <p:cNvSpPr/>
          <p:nvPr/>
        </p:nvSpPr>
        <p:spPr>
          <a:xfrm>
            <a:off x="140369" y="2580421"/>
            <a:ext cx="1596191" cy="101867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AXI Lite Interface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05A000-0DBE-444B-8109-E847ADBE6B21}"/>
              </a:ext>
            </a:extLst>
          </p:cNvPr>
          <p:cNvCxnSpPr>
            <a:stCxn id="51" idx="2"/>
            <a:endCxn id="22" idx="0"/>
          </p:cNvCxnSpPr>
          <p:nvPr/>
        </p:nvCxnSpPr>
        <p:spPr>
          <a:xfrm>
            <a:off x="938465" y="3599094"/>
            <a:ext cx="1" cy="117213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9BBFD0-6030-4127-BE40-9543C139FCC1}"/>
              </a:ext>
            </a:extLst>
          </p:cNvPr>
          <p:cNvSpPr txBox="1"/>
          <p:nvPr/>
        </p:nvSpPr>
        <p:spPr>
          <a:xfrm>
            <a:off x="3780920" y="148739"/>
            <a:ext cx="366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 and PS</a:t>
            </a:r>
          </a:p>
        </p:txBody>
      </p:sp>
    </p:spTree>
    <p:extLst>
      <p:ext uri="{BB962C8B-B14F-4D97-AF65-F5344CB8AC3E}">
        <p14:creationId xmlns:p14="http://schemas.microsoft.com/office/powerpoint/2010/main" val="285033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Wig</dc:creator>
  <cp:lastModifiedBy>Philip Wig</cp:lastModifiedBy>
  <cp:revision>6</cp:revision>
  <dcterms:created xsi:type="dcterms:W3CDTF">2021-09-22T14:42:18Z</dcterms:created>
  <dcterms:modified xsi:type="dcterms:W3CDTF">2021-09-22T15:41:55Z</dcterms:modified>
</cp:coreProperties>
</file>