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1D0B-3B4C-7644-85BE-7E09AC1E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F1C4-835D-264B-94A4-75D04A421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F635-CCF0-574D-A1F7-508C1C29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C046-31CD-C743-A7C0-0C44DAC8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5AA4-BC68-6E49-B675-85AF7D3B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92F3-E3A4-CE4A-8A99-E068153B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B09F-C7FA-C145-8844-94C581455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A0BE-A9F5-DE4F-A0B3-02F46C9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5C10-26E7-FE4E-AE3A-73F0921A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B6FE-F74F-1549-8195-CE780CC8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EA0AF-F395-4E43-98E5-33692334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0CD1-4AF8-1646-AF72-7983691E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1746-9F89-F346-9C5F-EF97AA63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679B-DA4E-C34A-AA0A-6ECAEB93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E6CF6-7098-B04F-84F1-686D6598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2DB9-E66D-8043-BBD8-F6E85018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A578-7266-AA42-91B7-2A4433FC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238D-6355-C84B-86CC-0B3207FA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77DC-5CDB-2D48-A729-DE7435DE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1385-C0F5-3B47-A781-7E8D971B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F4FA-D307-4C4A-9C48-9FE36BD6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65EE-09FA-5F4B-9B40-A4C36F80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D92E-567A-CD48-8137-9AED0D11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7C4C-6725-C946-BB55-ADFD8EB6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074-5701-1243-B521-CC334B9B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BAB6-FC0D-C844-BF8C-C6D0885A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90B6-B923-D140-8490-F00357FB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2C0DC-A63F-C648-B223-CADB6003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849F-8796-E040-B231-F41C4175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639A1-C0EF-B24D-AA98-D79D700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996C-8BCF-FA46-B6A3-2C5A95B4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7091-B456-7B40-A2C4-4A10ED67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F9AF-D4E7-B34B-8003-50E8B7F4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06FB8-EE9C-D640-BAA4-963A6D98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64B9D-86DC-E146-883E-CDE9CBE5F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6C6D4-F456-5747-BA54-7AF98A830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A3C52-1154-DC4A-A74D-EA343084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60F7A-6FD7-874F-A584-A395752D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57C96-5680-3649-AFB1-267B383F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F6E0-471C-7340-BF7A-E34F1ED5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918B6-0B44-564F-A44E-F95F38AA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A18F4-8949-A840-91FB-2FFD7BE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B9B4-144D-E648-9237-1EF34F92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3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001C6-9683-CA47-BBF0-73504CE9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EDCEB-F57D-0C40-BA18-222C4451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5DCD-385E-3548-AB6D-13D32E5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686-57F5-E048-8B36-CE52563E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68DA-4F75-9D4B-A111-FEDE7D66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C4FA9-0522-4D43-BACB-9B5534F6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9FA-F2F3-CB4F-A682-E627F7A5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963C-BEA0-5F44-9DB4-1DDF8E8A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62B41-BFC8-9541-9CFE-4821BDF6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9BEB-1B52-F643-88C2-68B04691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6F5E7-E082-3B44-BF5D-9BBB7FA52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B5900-4BFD-7A40-96F0-85C035B9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1FDC-108E-A54C-9020-25F9FB7F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E51A-D51A-3F4E-8279-1CC94EF1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4EF1-0336-624D-A332-5F636439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401F0-CF75-DD42-A350-3E917A3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3F427-960B-0F4D-89A9-C86411FD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F81A-83FC-7E4D-B1CD-6604EE468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FAA1-2B5C-574A-8CB9-E6BAB262B4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2310-58DF-7A46-8211-BD0F0864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E271-AF77-034E-9C29-3ABCFCD7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BEB9-9557-4243-8A70-A23CF40F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CBB0B0-9144-CE44-A4A9-EFA2529F038A}"/>
              </a:ext>
            </a:extLst>
          </p:cNvPr>
          <p:cNvSpPr>
            <a:spLocks noChangeAspect="1"/>
          </p:cNvSpPr>
          <p:nvPr/>
        </p:nvSpPr>
        <p:spPr>
          <a:xfrm>
            <a:off x="322986" y="783772"/>
            <a:ext cx="36576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AB93C6-D329-3549-81DA-3544ECF04845}"/>
              </a:ext>
            </a:extLst>
          </p:cNvPr>
          <p:cNvSpPr>
            <a:spLocks noChangeAspect="1"/>
          </p:cNvSpPr>
          <p:nvPr/>
        </p:nvSpPr>
        <p:spPr>
          <a:xfrm>
            <a:off x="2151786" y="783772"/>
            <a:ext cx="36576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FF8FEC-AAB9-5646-BABD-0E1445754ACA}"/>
              </a:ext>
            </a:extLst>
          </p:cNvPr>
          <p:cNvSpPr>
            <a:spLocks noChangeAspect="1"/>
          </p:cNvSpPr>
          <p:nvPr/>
        </p:nvSpPr>
        <p:spPr>
          <a:xfrm>
            <a:off x="1237386" y="2612572"/>
            <a:ext cx="36576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B7EB4-F010-2047-B846-82713C1D8A84}"/>
              </a:ext>
            </a:extLst>
          </p:cNvPr>
          <p:cNvSpPr txBox="1"/>
          <p:nvPr/>
        </p:nvSpPr>
        <p:spPr>
          <a:xfrm>
            <a:off x="2733402" y="18070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29C5-1BA9-1548-86E7-FEEFE65B52B1}"/>
              </a:ext>
            </a:extLst>
          </p:cNvPr>
          <p:cNvSpPr txBox="1"/>
          <p:nvPr/>
        </p:nvSpPr>
        <p:spPr>
          <a:xfrm>
            <a:off x="1699259" y="36793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F823C-FBC1-4F4E-868A-A192F084EC76}"/>
              </a:ext>
            </a:extLst>
          </p:cNvPr>
          <p:cNvSpPr txBox="1"/>
          <p:nvPr/>
        </p:nvSpPr>
        <p:spPr>
          <a:xfrm>
            <a:off x="3767546" y="36793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75642-948C-B24A-8C49-B4FB3B999019}"/>
              </a:ext>
            </a:extLst>
          </p:cNvPr>
          <p:cNvSpPr txBox="1"/>
          <p:nvPr/>
        </p:nvSpPr>
        <p:spPr>
          <a:xfrm>
            <a:off x="322986" y="7837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663F6-AD99-F842-8EA1-92450333E592}"/>
              </a:ext>
            </a:extLst>
          </p:cNvPr>
          <p:cNvSpPr txBox="1"/>
          <p:nvPr/>
        </p:nvSpPr>
        <p:spPr>
          <a:xfrm>
            <a:off x="5002755" y="7837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D1950-1815-C443-8F2F-22B93AB2FA60}"/>
              </a:ext>
            </a:extLst>
          </p:cNvPr>
          <p:cNvSpPr txBox="1"/>
          <p:nvPr/>
        </p:nvSpPr>
        <p:spPr>
          <a:xfrm>
            <a:off x="2662869" y="62701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355C4-C1EE-AA4B-ACC7-93FCFAF012C0}"/>
              </a:ext>
            </a:extLst>
          </p:cNvPr>
          <p:cNvSpPr txBox="1"/>
          <p:nvPr/>
        </p:nvSpPr>
        <p:spPr>
          <a:xfrm>
            <a:off x="2733400" y="31032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49ADD-907E-2840-AC84-CF0F2D9617AE}"/>
              </a:ext>
            </a:extLst>
          </p:cNvPr>
          <p:cNvSpPr txBox="1"/>
          <p:nvPr/>
        </p:nvSpPr>
        <p:spPr>
          <a:xfrm>
            <a:off x="2733400" y="487758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4EFF8-6E09-794A-85C4-B4D0205F4A81}"/>
              </a:ext>
            </a:extLst>
          </p:cNvPr>
          <p:cNvSpPr txBox="1"/>
          <p:nvPr/>
        </p:nvSpPr>
        <p:spPr>
          <a:xfrm>
            <a:off x="4433113" y="217636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9DEB75-E8C0-E143-9164-0DD04998A32A}"/>
              </a:ext>
            </a:extLst>
          </p:cNvPr>
          <p:cNvSpPr txBox="1"/>
          <p:nvPr/>
        </p:nvSpPr>
        <p:spPr>
          <a:xfrm>
            <a:off x="1029019" y="217636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4.1%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723FCF-2F6E-EB4A-B318-8CDCDC201644}"/>
              </a:ext>
            </a:extLst>
          </p:cNvPr>
          <p:cNvSpPr>
            <a:spLocks noChangeAspect="1"/>
          </p:cNvSpPr>
          <p:nvPr/>
        </p:nvSpPr>
        <p:spPr>
          <a:xfrm>
            <a:off x="6391000" y="783772"/>
            <a:ext cx="36576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22657-E81D-594B-8002-22167EE0509E}"/>
              </a:ext>
            </a:extLst>
          </p:cNvPr>
          <p:cNvSpPr>
            <a:spLocks noChangeAspect="1"/>
          </p:cNvSpPr>
          <p:nvPr/>
        </p:nvSpPr>
        <p:spPr>
          <a:xfrm>
            <a:off x="8219800" y="783772"/>
            <a:ext cx="36576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5CAA6F-DFD4-794C-8F1E-805612B4C60F}"/>
              </a:ext>
            </a:extLst>
          </p:cNvPr>
          <p:cNvSpPr>
            <a:spLocks noChangeAspect="1"/>
          </p:cNvSpPr>
          <p:nvPr/>
        </p:nvSpPr>
        <p:spPr>
          <a:xfrm>
            <a:off x="7305400" y="2612572"/>
            <a:ext cx="36576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50CBA1-5B5F-4744-8718-ACA796DF94CA}"/>
              </a:ext>
            </a:extLst>
          </p:cNvPr>
          <p:cNvSpPr txBox="1"/>
          <p:nvPr/>
        </p:nvSpPr>
        <p:spPr>
          <a:xfrm>
            <a:off x="8801416" y="18070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9819F9-2208-4B4B-9602-2C6597B7DF48}"/>
              </a:ext>
            </a:extLst>
          </p:cNvPr>
          <p:cNvSpPr txBox="1"/>
          <p:nvPr/>
        </p:nvSpPr>
        <p:spPr>
          <a:xfrm>
            <a:off x="7767273" y="36793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A39076-7AFF-474A-B8F0-C7AF7AB5EB77}"/>
              </a:ext>
            </a:extLst>
          </p:cNvPr>
          <p:cNvSpPr txBox="1"/>
          <p:nvPr/>
        </p:nvSpPr>
        <p:spPr>
          <a:xfrm>
            <a:off x="9835560" y="36793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0C8F85-518D-4948-8CA2-6D1ED4F20CEB}"/>
              </a:ext>
            </a:extLst>
          </p:cNvPr>
          <p:cNvSpPr txBox="1"/>
          <p:nvPr/>
        </p:nvSpPr>
        <p:spPr>
          <a:xfrm>
            <a:off x="6391000" y="7837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67C91A-031F-BF48-B31C-6F9CA312367B}"/>
              </a:ext>
            </a:extLst>
          </p:cNvPr>
          <p:cNvSpPr txBox="1"/>
          <p:nvPr/>
        </p:nvSpPr>
        <p:spPr>
          <a:xfrm>
            <a:off x="11070769" y="7837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D9275F-AF9A-1643-9625-6BD2C3E30957}"/>
              </a:ext>
            </a:extLst>
          </p:cNvPr>
          <p:cNvSpPr txBox="1"/>
          <p:nvPr/>
        </p:nvSpPr>
        <p:spPr>
          <a:xfrm>
            <a:off x="8730883" y="62701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45BDAF-E077-1E4B-AE0D-B82FE5553061}"/>
              </a:ext>
            </a:extLst>
          </p:cNvPr>
          <p:cNvSpPr txBox="1"/>
          <p:nvPr/>
        </p:nvSpPr>
        <p:spPr>
          <a:xfrm>
            <a:off x="8801414" y="31032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22216E-019C-264F-9911-EE39C9A264B9}"/>
              </a:ext>
            </a:extLst>
          </p:cNvPr>
          <p:cNvSpPr txBox="1"/>
          <p:nvPr/>
        </p:nvSpPr>
        <p:spPr>
          <a:xfrm>
            <a:off x="8801414" y="487758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83AB05-04D7-8A46-86A0-54E6660BEAC3}"/>
              </a:ext>
            </a:extLst>
          </p:cNvPr>
          <p:cNvSpPr txBox="1"/>
          <p:nvPr/>
        </p:nvSpPr>
        <p:spPr>
          <a:xfrm>
            <a:off x="10501127" y="217636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6B640A-49FD-754E-A7FB-04B0A6C453FE}"/>
              </a:ext>
            </a:extLst>
          </p:cNvPr>
          <p:cNvSpPr txBox="1"/>
          <p:nvPr/>
        </p:nvSpPr>
        <p:spPr>
          <a:xfrm>
            <a:off x="7097033" y="217636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598B3A-DD34-8348-843C-34380E328F98}"/>
              </a:ext>
            </a:extLst>
          </p:cNvPr>
          <p:cNvSpPr txBox="1"/>
          <p:nvPr/>
        </p:nvSpPr>
        <p:spPr>
          <a:xfrm>
            <a:off x="2124258" y="196335"/>
            <a:ext cx="188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2E49D-F8A2-EF44-99A1-D6978482B4C5}"/>
              </a:ext>
            </a:extLst>
          </p:cNvPr>
          <p:cNvSpPr txBox="1"/>
          <p:nvPr/>
        </p:nvSpPr>
        <p:spPr>
          <a:xfrm>
            <a:off x="8246068" y="196335"/>
            <a:ext cx="17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</a:t>
            </a:r>
          </a:p>
        </p:txBody>
      </p:sp>
    </p:spTree>
    <p:extLst>
      <p:ext uri="{BB962C8B-B14F-4D97-AF65-F5344CB8AC3E}">
        <p14:creationId xmlns:p14="http://schemas.microsoft.com/office/powerpoint/2010/main" val="6136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Lee</dc:creator>
  <cp:lastModifiedBy>Philip Lee</cp:lastModifiedBy>
  <cp:revision>1</cp:revision>
  <dcterms:created xsi:type="dcterms:W3CDTF">2022-04-06T02:26:04Z</dcterms:created>
  <dcterms:modified xsi:type="dcterms:W3CDTF">2022-04-06T02:44:39Z</dcterms:modified>
</cp:coreProperties>
</file>