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0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6.jpg"/><Relationship Id="rId7" Type="http://schemas.openxmlformats.org/officeDocument/2006/relationships/image" Target="../media/image15.jp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Relationship Id="rId4" Type="http://schemas.openxmlformats.org/officeDocument/2006/relationships/image" Target="../media/image00.jpg"/><Relationship Id="rId5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hyperlink" Target="http://f51dd6bd.ngrok.io/index-logi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625" y="18616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87" y="441975"/>
            <a:ext cx="1237524" cy="1650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412" y="441975"/>
            <a:ext cx="1237524" cy="165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3237" y="441987"/>
            <a:ext cx="1237524" cy="165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6060" y="441975"/>
            <a:ext cx="1237524" cy="165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8887" y="441975"/>
            <a:ext cx="1237524" cy="1650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249736" y="2259000"/>
            <a:ext cx="18732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Mary Casserly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11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marycasserly@gmail.com</a:t>
            </a:r>
          </a:p>
          <a:p>
            <a:pPr algn="ctr">
              <a:spcBef>
                <a:spcPts val="0"/>
              </a:spcBef>
              <a:buNone/>
            </a:pPr>
            <a:r>
              <a:rPr b="1" lang="en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UX / Visual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942574" y="2259000"/>
            <a:ext cx="18732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Eric Crane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eric.crane10@gmail.com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635411" y="2259000"/>
            <a:ext cx="18732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Simon Frid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simonfrid@gmail.com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328224" y="2259000"/>
            <a:ext cx="18732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Toan Nguyen Le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toannl@gmail.com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 End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021086" y="2259000"/>
            <a:ext cx="18732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Phil Li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philli@yahoo.com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 End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689" y="3087050"/>
            <a:ext cx="1734626" cy="16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975" y="712600"/>
            <a:ext cx="4735025" cy="346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84050"/>
            <a:ext cx="4827898" cy="335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Shape 58"/>
          <p:cNvCxnSpPr/>
          <p:nvPr/>
        </p:nvCxnSpPr>
        <p:spPr>
          <a:xfrm flipH="1" rot="10800000">
            <a:off x="1231100" y="1606775"/>
            <a:ext cx="3390900" cy="2232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" name="Shape 59"/>
          <p:cNvSpPr txBox="1"/>
          <p:nvPr/>
        </p:nvSpPr>
        <p:spPr>
          <a:xfrm>
            <a:off x="313000" y="1241550"/>
            <a:ext cx="39081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 Million Contractors</a:t>
            </a:r>
          </a:p>
          <a:p>
            <a:pPr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North America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950" y="308050"/>
            <a:ext cx="1954100" cy="19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00" y="3326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7796" y="33259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237111" y="2345800"/>
            <a:ext cx="18732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Greg Hutzell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General Contractor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635411" y="2345800"/>
            <a:ext cx="18732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Gil Liebrecht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Specialty Contractor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7033711" y="2345800"/>
            <a:ext cx="18732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Helena Jausas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Material Supplier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659900" y="3309900"/>
            <a:ext cx="5824200" cy="6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+3 million more nationwide!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62" y="0"/>
            <a:ext cx="8256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501800" y="3044275"/>
            <a:ext cx="8256599" cy="10622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4"/>
              </a:rPr>
              <a:t>http://f51dd6bd.ngrok.io/index-login.html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31" y="0"/>
            <a:ext cx="83543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87" y="0"/>
            <a:ext cx="809782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3201750" y="1786425"/>
            <a:ext cx="4970999" cy="57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email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916" y="0"/>
            <a:ext cx="419816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4191"/>
            <a:ext cx="9143999" cy="3415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