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4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05.08.2011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05.08.2011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05.08.2011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05.08.2011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05.08.2011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05.08.2011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05.08.2011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05.08.2011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05.08.2011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05.08.2011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05.08.2011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05.08.2011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/>
          <p:cNvGrpSpPr/>
          <p:nvPr/>
        </p:nvGrpSpPr>
        <p:grpSpPr>
          <a:xfrm>
            <a:off x="1835696" y="434481"/>
            <a:ext cx="3168352" cy="3138535"/>
            <a:chOff x="934278" y="536713"/>
            <a:chExt cx="2701618" cy="2862470"/>
          </a:xfrm>
        </p:grpSpPr>
        <p:sp>
          <p:nvSpPr>
            <p:cNvPr id="14" name="Freihandform 13"/>
            <p:cNvSpPr/>
            <p:nvPr/>
          </p:nvSpPr>
          <p:spPr>
            <a:xfrm>
              <a:off x="934278" y="536713"/>
              <a:ext cx="1103339" cy="2852530"/>
            </a:xfrm>
            <a:custGeom>
              <a:avLst/>
              <a:gdLst>
                <a:gd name="connsiteX0" fmla="*/ 0 w 1103339"/>
                <a:gd name="connsiteY0" fmla="*/ 0 h 2852530"/>
                <a:gd name="connsiteX1" fmla="*/ 1103244 w 1103339"/>
                <a:gd name="connsiteY1" fmla="*/ 1421296 h 2852530"/>
                <a:gd name="connsiteX2" fmla="*/ 49696 w 1103339"/>
                <a:gd name="connsiteY2" fmla="*/ 2852530 h 2852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3339" h="2852530">
                  <a:moveTo>
                    <a:pt x="0" y="0"/>
                  </a:moveTo>
                  <a:cubicBezTo>
                    <a:pt x="547480" y="472937"/>
                    <a:pt x="1094961" y="945874"/>
                    <a:pt x="1103244" y="1421296"/>
                  </a:cubicBezTo>
                  <a:cubicBezTo>
                    <a:pt x="1111527" y="1896718"/>
                    <a:pt x="580611" y="2374624"/>
                    <a:pt x="49696" y="285253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ihandform 14"/>
            <p:cNvSpPr/>
            <p:nvPr/>
          </p:nvSpPr>
          <p:spPr>
            <a:xfrm>
              <a:off x="2552529" y="536713"/>
              <a:ext cx="1083367" cy="2862470"/>
            </a:xfrm>
            <a:custGeom>
              <a:avLst/>
              <a:gdLst>
                <a:gd name="connsiteX0" fmla="*/ 1083367 w 1083367"/>
                <a:gd name="connsiteY0" fmla="*/ 0 h 2862470"/>
                <a:gd name="connsiteX1" fmla="*/ 2 w 1083367"/>
                <a:gd name="connsiteY1" fmla="*/ 1461052 h 2862470"/>
                <a:gd name="connsiteX2" fmla="*/ 1073428 w 1083367"/>
                <a:gd name="connsiteY2" fmla="*/ 2862470 h 2862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3367" h="2862470">
                  <a:moveTo>
                    <a:pt x="1083367" y="0"/>
                  </a:moveTo>
                  <a:cubicBezTo>
                    <a:pt x="542512" y="491987"/>
                    <a:pt x="1658" y="983974"/>
                    <a:pt x="2" y="1461052"/>
                  </a:cubicBezTo>
                  <a:cubicBezTo>
                    <a:pt x="-1654" y="1938130"/>
                    <a:pt x="752063" y="2648779"/>
                    <a:pt x="1073428" y="286247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251520" y="188640"/>
            <a:ext cx="7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World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251520" y="3419708"/>
            <a:ext cx="7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World</a:t>
            </a:r>
            <a:endParaRPr lang="en-US" dirty="0"/>
          </a:p>
        </p:txBody>
      </p:sp>
      <p:sp>
        <p:nvSpPr>
          <p:cNvPr id="19" name="Textfeld 18"/>
          <p:cNvSpPr txBox="1"/>
          <p:nvPr/>
        </p:nvSpPr>
        <p:spPr>
          <a:xfrm>
            <a:off x="251520" y="683404"/>
            <a:ext cx="1547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IT-Technologie</a:t>
            </a:r>
            <a:endParaRPr lang="en-US" dirty="0"/>
          </a:p>
        </p:txBody>
      </p:sp>
      <p:sp>
        <p:nvSpPr>
          <p:cNvPr id="20" name="Textfeld 19"/>
          <p:cNvSpPr txBox="1"/>
          <p:nvPr/>
        </p:nvSpPr>
        <p:spPr>
          <a:xfrm>
            <a:off x="251520" y="111545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IT-Domain</a:t>
            </a:r>
            <a:endParaRPr lang="en-US" dirty="0"/>
          </a:p>
        </p:txBody>
      </p:sp>
      <p:sp>
        <p:nvSpPr>
          <p:cNvPr id="21" name="Textfeld 20"/>
          <p:cNvSpPr txBox="1"/>
          <p:nvPr/>
        </p:nvSpPr>
        <p:spPr>
          <a:xfrm>
            <a:off x="251520" y="1628800"/>
            <a:ext cx="2134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Detailled</a:t>
            </a:r>
            <a:r>
              <a:rPr lang="de-DE" dirty="0" smtClean="0"/>
              <a:t> IT-Domain</a:t>
            </a:r>
          </a:p>
          <a:p>
            <a:r>
              <a:rPr lang="de-DE" dirty="0" smtClean="0"/>
              <a:t>Problem (</a:t>
            </a:r>
            <a:r>
              <a:rPr lang="de-DE" dirty="0" err="1" smtClean="0"/>
              <a:t>your</a:t>
            </a:r>
            <a:r>
              <a:rPr lang="de-DE" dirty="0" smtClean="0"/>
              <a:t> Topic)</a:t>
            </a:r>
            <a:endParaRPr lang="en-US" dirty="0"/>
          </a:p>
        </p:txBody>
      </p:sp>
      <p:sp>
        <p:nvSpPr>
          <p:cNvPr id="22" name="Textfeld 21"/>
          <p:cNvSpPr txBox="1"/>
          <p:nvPr/>
        </p:nvSpPr>
        <p:spPr>
          <a:xfrm>
            <a:off x="251520" y="241159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IT-Domain</a:t>
            </a:r>
            <a:endParaRPr lang="en-US" dirty="0"/>
          </a:p>
        </p:txBody>
      </p:sp>
      <p:sp>
        <p:nvSpPr>
          <p:cNvPr id="23" name="Textfeld 22"/>
          <p:cNvSpPr txBox="1"/>
          <p:nvPr/>
        </p:nvSpPr>
        <p:spPr>
          <a:xfrm>
            <a:off x="251520" y="2915652"/>
            <a:ext cx="1547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IT-Technologie</a:t>
            </a:r>
            <a:endParaRPr lang="en-US" dirty="0"/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2014398" y="4149080"/>
            <a:ext cx="284563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1654544" y="4293096"/>
            <a:ext cx="356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Generality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presented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endParaRPr lang="en-US" dirty="0"/>
          </a:p>
        </p:txBody>
      </p:sp>
      <p:cxnSp>
        <p:nvCxnSpPr>
          <p:cNvPr id="28" name="Gerade Verbindung mit Pfeil 27"/>
          <p:cNvCxnSpPr/>
          <p:nvPr/>
        </p:nvCxnSpPr>
        <p:spPr>
          <a:xfrm>
            <a:off x="5580112" y="434481"/>
            <a:ext cx="0" cy="86563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5580112" y="2708920"/>
            <a:ext cx="0" cy="936104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5875985" y="899428"/>
            <a:ext cx="121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Motivation</a:t>
            </a:r>
            <a:endParaRPr lang="en-US" dirty="0"/>
          </a:p>
        </p:txBody>
      </p:sp>
      <p:sp>
        <p:nvSpPr>
          <p:cNvPr id="31" name="Textfeld 30"/>
          <p:cNvSpPr txBox="1"/>
          <p:nvPr/>
        </p:nvSpPr>
        <p:spPr>
          <a:xfrm>
            <a:off x="5868144" y="284364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Conclusion</a:t>
            </a:r>
            <a:endParaRPr lang="en-US" dirty="0"/>
          </a:p>
        </p:txBody>
      </p:sp>
      <p:sp>
        <p:nvSpPr>
          <p:cNvPr id="32" name="Textfeld 31"/>
          <p:cNvSpPr txBox="1"/>
          <p:nvPr/>
        </p:nvSpPr>
        <p:spPr>
          <a:xfrm>
            <a:off x="5875985" y="1835532"/>
            <a:ext cx="241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thesis</a:t>
            </a:r>
            <a:endParaRPr lang="en-US" dirty="0"/>
          </a:p>
        </p:txBody>
      </p:sp>
      <p:cxnSp>
        <p:nvCxnSpPr>
          <p:cNvPr id="33" name="Gerade Verbindung mit Pfeil 32"/>
          <p:cNvCxnSpPr/>
          <p:nvPr/>
        </p:nvCxnSpPr>
        <p:spPr>
          <a:xfrm>
            <a:off x="5580112" y="1483854"/>
            <a:ext cx="0" cy="111240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63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Bildschirmpräsentation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admin</cp:lastModifiedBy>
  <cp:revision>3</cp:revision>
  <dcterms:modified xsi:type="dcterms:W3CDTF">2011-08-05T10:23:25Z</dcterms:modified>
</cp:coreProperties>
</file>