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35301" y="174991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4710562" y="3323540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5558931" y="1749914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120225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230015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1501056"/>
            <a:ext cx="882926" cy="248858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8" idx="3"/>
            <a:endCxn id="56" idx="2"/>
          </p:cNvCxnSpPr>
          <p:nvPr/>
        </p:nvCxnSpPr>
        <p:spPr>
          <a:xfrm flipV="1">
            <a:off x="1606375" y="2347514"/>
            <a:ext cx="4606556" cy="25144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55;p13">
            <a:extLst>
              <a:ext uri="{FF2B5EF4-FFF2-40B4-BE49-F238E27FC236}">
                <a16:creationId xmlns:a16="http://schemas.microsoft.com/office/drawing/2014/main" id="{5EC4583A-4DDD-653E-6FF7-094617605E46}"/>
              </a:ext>
            </a:extLst>
          </p:cNvPr>
          <p:cNvSpPr/>
          <p:nvPr/>
        </p:nvSpPr>
        <p:spPr>
          <a:xfrm>
            <a:off x="7021371" y="3305812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as code compliance scanning</a:t>
            </a:r>
            <a:endParaRPr sz="1000" dirty="0"/>
          </a:p>
        </p:txBody>
      </p:sp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09A26656-7272-9FBC-E41C-0987115A7CB1}"/>
              </a:ext>
            </a:extLst>
          </p:cNvPr>
          <p:cNvSpPr/>
          <p:nvPr/>
        </p:nvSpPr>
        <p:spPr>
          <a:xfrm>
            <a:off x="3516166" y="1767629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AMI or container image scanning</a:t>
            </a:r>
            <a:endParaRPr sz="1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EAD918-E76F-A4C7-2D44-B145DE3C75F3}"/>
              </a:ext>
            </a:extLst>
          </p:cNvPr>
          <p:cNvCxnSpPr>
            <a:stCxn id="54" idx="3"/>
            <a:endCxn id="3" idx="1"/>
          </p:cNvCxnSpPr>
          <p:nvPr/>
        </p:nvCxnSpPr>
        <p:spPr>
          <a:xfrm>
            <a:off x="3143301" y="2048714"/>
            <a:ext cx="372865" cy="1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C6EB3C-9334-C9EA-74DE-0DB863B9BFE1}"/>
              </a:ext>
            </a:extLst>
          </p:cNvPr>
          <p:cNvCxnSpPr>
            <a:stCxn id="3" idx="3"/>
            <a:endCxn id="56" idx="1"/>
          </p:cNvCxnSpPr>
          <p:nvPr/>
        </p:nvCxnSpPr>
        <p:spPr>
          <a:xfrm flipV="1">
            <a:off x="5182666" y="2048714"/>
            <a:ext cx="376265" cy="1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4E4AAC6-69AF-0B42-E275-9B9AAEE72992}"/>
              </a:ext>
            </a:extLst>
          </p:cNvPr>
          <p:cNvCxnSpPr>
            <a:stCxn id="56" idx="3"/>
            <a:endCxn id="2" idx="0"/>
          </p:cNvCxnSpPr>
          <p:nvPr/>
        </p:nvCxnSpPr>
        <p:spPr>
          <a:xfrm>
            <a:off x="6866931" y="2048714"/>
            <a:ext cx="987690" cy="12570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Google Shape;55;p13">
            <a:extLst>
              <a:ext uri="{FF2B5EF4-FFF2-40B4-BE49-F238E27FC236}">
                <a16:creationId xmlns:a16="http://schemas.microsoft.com/office/drawing/2014/main" id="{BB3079D2-6490-B6D6-FC00-CECE07550995}"/>
              </a:ext>
            </a:extLst>
          </p:cNvPr>
          <p:cNvSpPr/>
          <p:nvPr/>
        </p:nvSpPr>
        <p:spPr>
          <a:xfrm>
            <a:off x="2268612" y="3337711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Post-deployment compliance scanning</a:t>
            </a:r>
            <a:endParaRPr sz="1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87CBCE-3C8D-C3B6-885E-DFCC06F5BF3B}"/>
              </a:ext>
            </a:extLst>
          </p:cNvPr>
          <p:cNvCxnSpPr>
            <a:stCxn id="2" idx="1"/>
            <a:endCxn id="55" idx="3"/>
          </p:cNvCxnSpPr>
          <p:nvPr/>
        </p:nvCxnSpPr>
        <p:spPr>
          <a:xfrm flipH="1">
            <a:off x="6377062" y="3604612"/>
            <a:ext cx="644309" cy="1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5F278B-A353-0AF6-9349-841DDDA8B396}"/>
              </a:ext>
            </a:extLst>
          </p:cNvPr>
          <p:cNvCxnSpPr>
            <a:stCxn id="55" idx="1"/>
            <a:endCxn id="12" idx="3"/>
          </p:cNvCxnSpPr>
          <p:nvPr/>
        </p:nvCxnSpPr>
        <p:spPr>
          <a:xfrm flipH="1" flipV="1">
            <a:off x="3935112" y="3613476"/>
            <a:ext cx="775450" cy="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phil</dc:creator>
  <cp:lastModifiedBy>phil</cp:lastModifiedBy>
  <cp:revision>1</cp:revision>
  <dcterms:modified xsi:type="dcterms:W3CDTF">2024-10-24T04:16:20Z</dcterms:modified>
</cp:coreProperties>
</file>