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6EAB-EA97-4188-808D-307EDE0E0BA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9C14-7ED8-412E-AB4C-22E88997A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adwena.net/uploads/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411909"/>
            <a:ext cx="1007696" cy="15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3651" y="2073602"/>
            <a:ext cx="149469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MenuActivity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73212" y="3979984"/>
            <a:ext cx="16177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ProfileActivity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01504" y="3979984"/>
            <a:ext cx="16177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StatsActivity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53619" y="1570457"/>
            <a:ext cx="16177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GPS Intent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7310" y="3979984"/>
            <a:ext cx="212773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Bluetooth Connect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370677" y="1570457"/>
            <a:ext cx="16177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GPS Intent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37179" y="3979984"/>
            <a:ext cx="15181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New Ride 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92" y="4604014"/>
            <a:ext cx="1349331" cy="20774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77" y="2073601"/>
            <a:ext cx="1617785" cy="21874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19" y="2073600"/>
            <a:ext cx="1617786" cy="2187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79" y="609636"/>
            <a:ext cx="1623365" cy="25251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79" y="4579522"/>
            <a:ext cx="1518144" cy="21425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24" y="4579522"/>
            <a:ext cx="1574766" cy="21264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33" y="4579522"/>
            <a:ext cx="2108478" cy="21425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2696" y="2073600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User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96752" y="675051"/>
            <a:ext cx="1263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Default launch activity started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553492" y="1293458"/>
            <a:ext cx="126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 second timer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0170" y="2673140"/>
            <a:ext cx="159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onClick() to select Menu option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96768" y="3346826"/>
            <a:ext cx="190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‘Connect’ launches BaseActivity to establish a Bluetooth connection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72401" y="3518319"/>
            <a:ext cx="181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‘Profile’ launches ProfileActivity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259006" y="3533000"/>
            <a:ext cx="181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‘New Ride’ resets values of current ride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22203" y="3533000"/>
            <a:ext cx="181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‘Statistics’ launches StatsActivity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553619" y="1109592"/>
            <a:ext cx="162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‘GPS’ launches Google Maps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268938" y="953702"/>
            <a:ext cx="171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‘Restaurant GPS’ provides local restaurants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37631" y="506906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Google Maps setting is changed to bicycle route for user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781419" y="905884"/>
            <a:ext cx="284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30062" y="905884"/>
            <a:ext cx="26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0" idx="0"/>
          </p:cNvCxnSpPr>
          <p:nvPr/>
        </p:nvCxnSpPr>
        <p:spPr>
          <a:xfrm>
            <a:off x="4185174" y="953702"/>
            <a:ext cx="0" cy="3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85174" y="1600033"/>
            <a:ext cx="0" cy="3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4185174" y="2505808"/>
            <a:ext cx="0" cy="16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23806" y="3020984"/>
            <a:ext cx="1519845" cy="39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46997" y="3081298"/>
            <a:ext cx="55853" cy="2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69209" y="3083282"/>
            <a:ext cx="210969" cy="2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99201" y="3020984"/>
            <a:ext cx="1226584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7292061" y="3411416"/>
            <a:ext cx="1010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/>
          <p:nvPr/>
        </p:nvCxnSpPr>
        <p:spPr>
          <a:xfrm>
            <a:off x="5265650" y="2903972"/>
            <a:ext cx="2026411" cy="507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 flipV="1">
            <a:off x="8303016" y="734157"/>
            <a:ext cx="0" cy="267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>
            <a:off x="8303016" y="734157"/>
            <a:ext cx="2825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endCxn id="36" idx="0"/>
          </p:cNvCxnSpPr>
          <p:nvPr/>
        </p:nvCxnSpPr>
        <p:spPr>
          <a:xfrm>
            <a:off x="9362512" y="721218"/>
            <a:ext cx="3288" cy="3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endCxn id="37" idx="0"/>
          </p:cNvCxnSpPr>
          <p:nvPr/>
        </p:nvCxnSpPr>
        <p:spPr>
          <a:xfrm>
            <a:off x="11127057" y="734157"/>
            <a:ext cx="1643" cy="21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9236017" y="4379307"/>
            <a:ext cx="252989" cy="2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 flipH="1">
            <a:off x="11074165" y="4351312"/>
            <a:ext cx="241938" cy="20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>
            <a:off x="4882091" y="721218"/>
            <a:ext cx="434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50" y="0"/>
            <a:ext cx="1116509" cy="1468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43651" y="536552"/>
            <a:ext cx="149469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LoadActivity</a:t>
            </a:r>
            <a:endParaRPr lang="en-US" b="1" dirty="0"/>
          </a:p>
        </p:txBody>
      </p:sp>
      <p:cxnSp>
        <p:nvCxnSpPr>
          <p:cNvPr id="1052" name="Straight Connector 1051"/>
          <p:cNvCxnSpPr>
            <a:stCxn id="4" idx="3"/>
          </p:cNvCxnSpPr>
          <p:nvPr/>
        </p:nvCxnSpPr>
        <p:spPr>
          <a:xfrm>
            <a:off x="4938344" y="2258268"/>
            <a:ext cx="1542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>
            <a:off x="1229772" y="4340476"/>
            <a:ext cx="0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375091" y="4360801"/>
            <a:ext cx="0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96251" y="4360801"/>
            <a:ext cx="0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010397" y="4360801"/>
            <a:ext cx="0" cy="23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/>
          <p:nvPr/>
        </p:nvCxnSpPr>
        <p:spPr>
          <a:xfrm>
            <a:off x="9362511" y="1939789"/>
            <a:ext cx="0" cy="121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178253" y="1951024"/>
            <a:ext cx="0" cy="121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4" name="Picture 10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7412" y="4579522"/>
            <a:ext cx="1627762" cy="21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Porretta-Howorth</dc:creator>
  <cp:lastModifiedBy>Steph Porretta-Howorth</cp:lastModifiedBy>
  <cp:revision>10</cp:revision>
  <dcterms:created xsi:type="dcterms:W3CDTF">2016-04-03T20:03:04Z</dcterms:created>
  <dcterms:modified xsi:type="dcterms:W3CDTF">2016-04-07T04:59:14Z</dcterms:modified>
</cp:coreProperties>
</file>