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0FA04-25A2-4C30-80DE-8F727785E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F83C29-A1C4-49E0-AD50-5B891489E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8E3EE-1E0A-4C4A-A0EF-234D652E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52B71C-C8E2-442D-9780-4ABB4D7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13FD9-D37B-4495-90DD-45E74C94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9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653E7-A3CA-4F30-A38A-75082D64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C98E98-E4B9-4E70-81EB-B882ECE8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E0A7B-ED8F-4344-9B4D-56200E0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F8E1E8-0E0A-47DC-BD45-8CCB54B8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E54A3-F491-492A-BF2B-70D67C5B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3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67AF1D-15C1-4E11-BCAA-6D53F735D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BB29E0-DA0D-46F0-B58A-7F335AA2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377D4-ED17-4626-B546-738D4694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46BEF-CEE9-4151-B73B-FC2FF78C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B372A-75B9-4A90-938D-0E66FF5A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47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206C8-6617-410A-B317-9F2F49DC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CED30-FE19-4102-BA04-CBC5FEB5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E5504-8C14-49CA-8865-F8E80D3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30ECF-711D-430F-AF2C-00AD250A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0CDAA-058B-48CD-B171-E7CEB4EA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79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CC98D-2915-4B90-9647-374B51E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9B5259-0466-4C4E-A528-FF8BC646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7FAC03-E883-4E98-BF42-EC9CB56B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96B7A-D4CA-4D54-B200-2C34CCF7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69B46-61AE-442A-B067-74C30F1D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3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DA7B8-14DC-42FB-9D07-33019E3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4741E-985E-4448-8D4A-8CEB872E3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BE59AD-4A0A-4F6B-9281-9A37059C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F15FD-9E5D-42E4-9060-8BEA57FC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BB1F27-D172-4E3D-A0B4-A297B0EB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9B8F0D-F1C4-4B6E-BF5D-83622D3A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4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5B877-B51B-4B8E-A5FA-D6AFA7EA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F242ED-5F55-4FF5-A539-61478133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2D0D12-C4A3-4223-9AAF-4DBDB0B8E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BB6A32-2906-4466-BD8A-BB253A48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F6F4A7-C533-41FD-99FC-2C37D097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A0A0F9-7AA0-4D71-9DDA-28118FE6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8F179B-4646-4060-A2CC-78C6BD73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5FF92C-BC3A-4B75-8F5F-AA83CFA4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3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536BD-4E19-4BEC-A3E0-424F2629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10148F-CC00-43B0-B962-D7172389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20ABC3-4FCE-4CE0-B588-9DA82E40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A13E1E-9A9E-4FBC-9F2E-CE707623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3BAD6-A807-4936-BB6E-EDEBBABA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BA8FD8-3F80-4C8B-A07A-AF97F8AB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E147A8-E6D7-40E8-9946-39F36E0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984D-595F-431F-8983-EDC16245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4548E-CECC-4859-8A55-8779FBB6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88BD9A-508E-49D5-B091-2956E4D5B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954D1-B14C-4D48-B809-531E9F08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41E9B-31F6-479B-89E0-95873681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3C3A85-5D20-42D8-AE27-CBBE025D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6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9447E-1662-4DFD-A24F-95444967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48DCEC-FA95-4535-AE66-743AAE86F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9CC851-D235-422E-8D1F-8BDD2E0EE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69ED54-064B-418A-8CC7-7C9343F5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3C6BE7-DE1E-4C0F-B67B-1D8290FA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084AE-B754-4235-BA18-72246312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C0089-2407-4C8D-B310-417FCF05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878D0-4DC9-402B-B82B-F815F657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12660-C919-47FC-BD7E-A110BE38A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AF7D-91B3-4226-A873-A6298878E575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EB116-3E15-4D20-8DF5-C782AAB8C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0B79E0-0482-472D-8A69-7FF9B359E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D3AA1-91A0-4605-B09F-EC9146B3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7" y="-65988"/>
            <a:ext cx="9144000" cy="3155623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АПОУ «Вологодский колледж связи и информационных технологий»</a:t>
            </a:r>
            <a:br>
              <a:rPr lang="ru-RU" sz="2800" dirty="0"/>
            </a:br>
            <a:br>
              <a:rPr lang="ru-RU" b="1" dirty="0"/>
            </a:br>
            <a:r>
              <a:rPr lang="ru-RU" b="1" dirty="0"/>
              <a:t>ПОСЛОВИЦЫ И ПОГОВОРКИ В АНГЛИЙСКОМ ЯЗЫКЕ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FF870-5FCB-4F23-86BF-34CEB00FF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4923" y="4320209"/>
            <a:ext cx="4057077" cy="1727666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Любимов Филипп Артурович</a:t>
            </a:r>
          </a:p>
          <a:p>
            <a:pPr algn="just"/>
            <a:r>
              <a:rPr lang="ru-RU" sz="1800" dirty="0"/>
              <a:t>Студент группы СиС-119</a:t>
            </a:r>
          </a:p>
          <a:p>
            <a:pPr algn="just"/>
            <a:r>
              <a:rPr lang="ru-RU" sz="1800" dirty="0"/>
              <a:t>Клюковкина Анна Владимировна</a:t>
            </a:r>
          </a:p>
          <a:p>
            <a:pPr algn="just"/>
            <a:r>
              <a:rPr lang="ru-RU" sz="1800" dirty="0"/>
              <a:t>Преподаватель английского языка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18E5E-EC84-4B3E-A4F4-A3609B825F76}"/>
              </a:ext>
            </a:extLst>
          </p:cNvPr>
          <p:cNvSpPr txBox="1"/>
          <p:nvPr/>
        </p:nvSpPr>
        <p:spPr>
          <a:xfrm>
            <a:off x="4515439" y="6297105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Вологда, 2020 год</a:t>
            </a:r>
          </a:p>
        </p:txBody>
      </p:sp>
    </p:spTree>
    <p:extLst>
      <p:ext uri="{BB962C8B-B14F-4D97-AF65-F5344CB8AC3E}">
        <p14:creationId xmlns:p14="http://schemas.microsoft.com/office/powerpoint/2010/main" val="247944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9118-86E6-4514-8992-77470770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Пословицы и поговорки в английском языке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0F177-1C67-42C4-B405-449677D2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Исследование пословиц и поговорок в английском языке представляется актуальным для  более углубленного познания языка</a:t>
            </a:r>
          </a:p>
        </p:txBody>
      </p:sp>
    </p:spTree>
    <p:extLst>
      <p:ext uri="{BB962C8B-B14F-4D97-AF65-F5344CB8AC3E}">
        <p14:creationId xmlns:p14="http://schemas.microsoft.com/office/powerpoint/2010/main" val="816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6DAF1-FADB-4373-8F26-CD2632C1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72360"/>
            <a:ext cx="10515600" cy="1325563"/>
          </a:xfrm>
        </p:spPr>
        <p:txBody>
          <a:bodyPr/>
          <a:lstStyle/>
          <a:p>
            <a:r>
              <a:rPr lang="ru-RU" b="1" dirty="0"/>
              <a:t>Пословицы и поговорки в английском языке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5DA31-40E6-4FDA-9A02-821264BD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Цель проекта</a:t>
            </a:r>
            <a:r>
              <a:rPr lang="ru-RU" dirty="0"/>
              <a:t>: определение способов перевода пословиц и поговорок с английского на русский язык путем установления их языковых и структурно-семантических особенностей.</a:t>
            </a:r>
          </a:p>
          <a:p>
            <a:r>
              <a:rPr lang="ru-RU" b="1" dirty="0"/>
              <a:t>Задачи проекта:</a:t>
            </a:r>
            <a:endParaRPr lang="ru-RU" dirty="0"/>
          </a:p>
          <a:p>
            <a:pPr lvl="0"/>
            <a:r>
              <a:rPr lang="ru-RU" dirty="0"/>
              <a:t>Рассмотреть пословицы и поговорки в Английском языке и охарактеризовать их.</a:t>
            </a:r>
          </a:p>
          <a:p>
            <a:pPr lvl="0"/>
            <a:r>
              <a:rPr lang="ru-RU" dirty="0"/>
              <a:t>Определить первоисточники происхождения английских пословиц и поговорок.</a:t>
            </a:r>
          </a:p>
          <a:p>
            <a:pPr lvl="0"/>
            <a:r>
              <a:rPr lang="ru-RU" dirty="0"/>
              <a:t>Разграничить понятия пословица и поговорка;</a:t>
            </a:r>
          </a:p>
          <a:p>
            <a:pPr lvl="0"/>
            <a:r>
              <a:rPr lang="ru-RU" dirty="0"/>
              <a:t>ознакомиться с правилами перевода английских пословиц и поговорок на русский язык;</a:t>
            </a:r>
          </a:p>
          <a:p>
            <a:r>
              <a:rPr lang="ru-RU" dirty="0"/>
              <a:t> составить словарь</a:t>
            </a:r>
            <a:r>
              <a:rPr lang="en-US" dirty="0"/>
              <a:t>-</a:t>
            </a:r>
            <a:r>
              <a:rPr lang="ru-RU" dirty="0"/>
              <a:t>брошюру с поговорками и пословицами английского языка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73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7BC5E-4B7E-49C0-80DB-47EDB09A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Пословицы и поговорки в английском языке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8A4F5-E565-49B5-B1F8-6A11D39B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Пословица</a:t>
            </a:r>
            <a:r>
              <a:rPr lang="ru-RU" dirty="0"/>
              <a:t> — малая форма народного поэтического творчества, облаченная в краткое, ритмизованное изречение, несущее обобщённую мысль, вывод.</a:t>
            </a:r>
          </a:p>
          <a:p>
            <a:pPr marL="0" indent="0">
              <a:buNone/>
            </a:pPr>
            <a:r>
              <a:rPr lang="ru-RU" b="1" dirty="0"/>
              <a:t>Поговорка</a:t>
            </a:r>
            <a:r>
              <a:rPr lang="ru-RU" dirty="0"/>
              <a:t> — словосочетание, оборот речи, отражающий какое-либо явление жизни. Часто имеет юмористический характер. Пословицы и поговорки предоставляют прекрасную возможность</a:t>
            </a:r>
          </a:p>
        </p:txBody>
      </p:sp>
    </p:spTree>
    <p:extLst>
      <p:ext uri="{BB962C8B-B14F-4D97-AF65-F5344CB8AC3E}">
        <p14:creationId xmlns:p14="http://schemas.microsoft.com/office/powerpoint/2010/main" val="19786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184B5-2E73-41FA-A9A1-0C64179D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4" y="365125"/>
            <a:ext cx="11880915" cy="5460640"/>
          </a:xfrm>
        </p:spPr>
        <p:txBody>
          <a:bodyPr>
            <a:noAutofit/>
          </a:bodyPr>
          <a:lstStyle/>
          <a:p>
            <a:r>
              <a:rPr lang="ru-RU" sz="8000" b="1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059015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186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АПОУ «Вологодский колледж связи и информационных технологий»  ПОСЛОВИЦЫ И ПОГОВОРКИ В АНГЛИЙСКОМ ЯЗЫКЕ</vt:lpstr>
      <vt:lpstr>Пословицы и поговорки в английском языке</vt:lpstr>
      <vt:lpstr>Пословицы и поговорки в английском языке</vt:lpstr>
      <vt:lpstr>Пословицы и поговорки в английском языке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АПОУ «Вологодский колледж связи и информационных технологий»  Понятие качественной и количественной редукции</dc:title>
  <dc:creator>Репп Дмитрий</dc:creator>
  <cp:lastModifiedBy>max</cp:lastModifiedBy>
  <cp:revision>5</cp:revision>
  <dcterms:created xsi:type="dcterms:W3CDTF">2019-12-21T01:43:57Z</dcterms:created>
  <dcterms:modified xsi:type="dcterms:W3CDTF">2019-12-21T02:48:48Z</dcterms:modified>
</cp:coreProperties>
</file>