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
  </p:notesMasterIdLst>
  <p:sldIdLst>
    <p:sldId id="256" r:id="rId2"/>
    <p:sldId id="257" r:id="rId3"/>
    <p:sldId id="258" r:id="rId4"/>
    <p:sldId id="259" r:id="rId5"/>
  </p:sldIdLst>
  <p:sldSz cx="9144000" cy="6858000" type="screen4x3"/>
  <p:notesSz cx="6858000" cy="9144000"/>
  <p:embeddedFontLst>
    <p:embeddedFont>
      <p:font typeface="Nixie One" panose="020B0604020202020204" charset="0"/>
      <p:regular r:id="rId7"/>
    </p:embeddedFont>
    <p:embeddedFont>
      <p:font typeface="Raleway" panose="020B0604020202020204" charset="0"/>
      <p:regular r:id="rId8"/>
      <p:bold r:id="rId9"/>
      <p:italic r:id="rId10"/>
      <p:boldItalic r:id="rId11"/>
    </p:embeddedFont>
    <p:embeddedFont>
      <p:font typeface="Lato"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819900" y="3867025"/>
            <a:ext cx="7046999" cy="1546500"/>
          </a:xfrm>
          <a:prstGeom prst="rect">
            <a:avLst/>
          </a:prstGeom>
        </p:spPr>
        <p:txBody>
          <a:bodyPr lIns="91425" tIns="91425" rIns="91425" bIns="91425" anchor="t" anchorCtr="0"/>
          <a:lstStyle>
            <a:lvl1pPr lvl="0">
              <a:lnSpc>
                <a:spcPct val="115000"/>
              </a:lnSpc>
              <a:spcBef>
                <a:spcPts val="0"/>
              </a:spcBef>
              <a:buClr>
                <a:srgbClr val="222222"/>
              </a:buClr>
              <a:buSzPct val="100000"/>
              <a:defRPr sz="6000">
                <a:solidFill>
                  <a:srgbClr val="222222"/>
                </a:solidFill>
                <a:highlight>
                  <a:srgbClr val="B0E0E6"/>
                </a:highlight>
              </a:defRPr>
            </a:lvl1pPr>
            <a:lvl2pPr lvl="1">
              <a:lnSpc>
                <a:spcPct val="115000"/>
              </a:lnSpc>
              <a:spcBef>
                <a:spcPts val="0"/>
              </a:spcBef>
              <a:buClr>
                <a:srgbClr val="222222"/>
              </a:buClr>
              <a:buSzPct val="100000"/>
              <a:defRPr sz="6000">
                <a:solidFill>
                  <a:srgbClr val="222222"/>
                </a:solidFill>
                <a:highlight>
                  <a:srgbClr val="B0E0E6"/>
                </a:highlight>
              </a:defRPr>
            </a:lvl2pPr>
            <a:lvl3pPr lvl="2">
              <a:lnSpc>
                <a:spcPct val="115000"/>
              </a:lnSpc>
              <a:spcBef>
                <a:spcPts val="0"/>
              </a:spcBef>
              <a:buClr>
                <a:srgbClr val="222222"/>
              </a:buClr>
              <a:buSzPct val="100000"/>
              <a:defRPr sz="6000">
                <a:solidFill>
                  <a:srgbClr val="222222"/>
                </a:solidFill>
                <a:highlight>
                  <a:srgbClr val="B0E0E6"/>
                </a:highlight>
              </a:defRPr>
            </a:lvl3pPr>
            <a:lvl4pPr lvl="3">
              <a:lnSpc>
                <a:spcPct val="115000"/>
              </a:lnSpc>
              <a:spcBef>
                <a:spcPts val="0"/>
              </a:spcBef>
              <a:buClr>
                <a:srgbClr val="222222"/>
              </a:buClr>
              <a:buSzPct val="100000"/>
              <a:defRPr sz="6000">
                <a:solidFill>
                  <a:srgbClr val="222222"/>
                </a:solidFill>
                <a:highlight>
                  <a:srgbClr val="B0E0E6"/>
                </a:highlight>
              </a:defRPr>
            </a:lvl4pPr>
            <a:lvl5pPr lvl="4">
              <a:lnSpc>
                <a:spcPct val="115000"/>
              </a:lnSpc>
              <a:spcBef>
                <a:spcPts val="0"/>
              </a:spcBef>
              <a:buClr>
                <a:srgbClr val="222222"/>
              </a:buClr>
              <a:buSzPct val="100000"/>
              <a:defRPr sz="6000">
                <a:solidFill>
                  <a:srgbClr val="222222"/>
                </a:solidFill>
                <a:highlight>
                  <a:srgbClr val="B0E0E6"/>
                </a:highlight>
              </a:defRPr>
            </a:lvl5pPr>
            <a:lvl6pPr lvl="5">
              <a:lnSpc>
                <a:spcPct val="115000"/>
              </a:lnSpc>
              <a:spcBef>
                <a:spcPts val="0"/>
              </a:spcBef>
              <a:buClr>
                <a:srgbClr val="222222"/>
              </a:buClr>
              <a:buSzPct val="100000"/>
              <a:defRPr sz="6000">
                <a:solidFill>
                  <a:srgbClr val="222222"/>
                </a:solidFill>
                <a:highlight>
                  <a:srgbClr val="B0E0E6"/>
                </a:highlight>
              </a:defRPr>
            </a:lvl6pPr>
            <a:lvl7pPr lvl="6">
              <a:lnSpc>
                <a:spcPct val="115000"/>
              </a:lnSpc>
              <a:spcBef>
                <a:spcPts val="0"/>
              </a:spcBef>
              <a:buClr>
                <a:srgbClr val="222222"/>
              </a:buClr>
              <a:buSzPct val="100000"/>
              <a:defRPr sz="6000">
                <a:solidFill>
                  <a:srgbClr val="222222"/>
                </a:solidFill>
                <a:highlight>
                  <a:srgbClr val="B0E0E6"/>
                </a:highlight>
              </a:defRPr>
            </a:lvl7pPr>
            <a:lvl8pPr lvl="7">
              <a:lnSpc>
                <a:spcPct val="115000"/>
              </a:lnSpc>
              <a:spcBef>
                <a:spcPts val="0"/>
              </a:spcBef>
              <a:buClr>
                <a:srgbClr val="222222"/>
              </a:buClr>
              <a:buSzPct val="100000"/>
              <a:defRPr sz="6000">
                <a:solidFill>
                  <a:srgbClr val="222222"/>
                </a:solidFill>
                <a:highlight>
                  <a:srgbClr val="B0E0E6"/>
                </a:highlight>
              </a:defRPr>
            </a:lvl8pPr>
            <a:lvl9pPr lvl="8">
              <a:lnSpc>
                <a:spcPct val="115000"/>
              </a:lnSpc>
              <a:spcBef>
                <a:spcPts val="0"/>
              </a:spcBef>
              <a:buClr>
                <a:srgbClr val="222222"/>
              </a:buClr>
              <a:buSzPct val="100000"/>
              <a:defRPr sz="6000">
                <a:solidFill>
                  <a:srgbClr val="222222"/>
                </a:solidFill>
                <a:highlight>
                  <a:srgbClr val="B0E0E6"/>
                </a:high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3482725"/>
            <a:ext cx="5625000" cy="1546500"/>
          </a:xfrm>
          <a:prstGeom prst="rect">
            <a:avLst/>
          </a:prstGeom>
        </p:spPr>
        <p:txBody>
          <a:bodyPr lIns="91425" tIns="91425" rIns="91425" bIns="91425" anchor="b" anchorCtr="0"/>
          <a:lstStyle>
            <a:lvl1pPr lvl="0" rtl="0">
              <a:lnSpc>
                <a:spcPct val="115000"/>
              </a:lnSpc>
              <a:spcBef>
                <a:spcPts val="0"/>
              </a:spcBef>
              <a:buClr>
                <a:srgbClr val="222222"/>
              </a:buClr>
              <a:buSzPct val="100000"/>
              <a:defRPr sz="4800">
                <a:solidFill>
                  <a:srgbClr val="222222"/>
                </a:solidFill>
                <a:highlight>
                  <a:srgbClr val="B0E0E6"/>
                </a:highlight>
              </a:defRPr>
            </a:lvl1pPr>
            <a:lvl2pPr lvl="1" rtl="0">
              <a:lnSpc>
                <a:spcPct val="115000"/>
              </a:lnSpc>
              <a:spcBef>
                <a:spcPts val="0"/>
              </a:spcBef>
              <a:buClr>
                <a:srgbClr val="222222"/>
              </a:buClr>
              <a:buSzPct val="100000"/>
              <a:defRPr sz="4800">
                <a:solidFill>
                  <a:srgbClr val="222222"/>
                </a:solidFill>
                <a:highlight>
                  <a:srgbClr val="B0E0E6"/>
                </a:highlight>
              </a:defRPr>
            </a:lvl2pPr>
            <a:lvl3pPr lvl="2" rtl="0">
              <a:lnSpc>
                <a:spcPct val="115000"/>
              </a:lnSpc>
              <a:spcBef>
                <a:spcPts val="0"/>
              </a:spcBef>
              <a:buClr>
                <a:srgbClr val="222222"/>
              </a:buClr>
              <a:buSzPct val="100000"/>
              <a:defRPr sz="4800">
                <a:solidFill>
                  <a:srgbClr val="222222"/>
                </a:solidFill>
                <a:highlight>
                  <a:srgbClr val="B0E0E6"/>
                </a:highlight>
              </a:defRPr>
            </a:lvl3pPr>
            <a:lvl4pPr lvl="3" rtl="0">
              <a:lnSpc>
                <a:spcPct val="115000"/>
              </a:lnSpc>
              <a:spcBef>
                <a:spcPts val="0"/>
              </a:spcBef>
              <a:buClr>
                <a:srgbClr val="222222"/>
              </a:buClr>
              <a:buSzPct val="100000"/>
              <a:defRPr sz="4800">
                <a:solidFill>
                  <a:srgbClr val="222222"/>
                </a:solidFill>
                <a:highlight>
                  <a:srgbClr val="B0E0E6"/>
                </a:highlight>
              </a:defRPr>
            </a:lvl4pPr>
            <a:lvl5pPr lvl="4" rtl="0">
              <a:lnSpc>
                <a:spcPct val="115000"/>
              </a:lnSpc>
              <a:spcBef>
                <a:spcPts val="0"/>
              </a:spcBef>
              <a:buClr>
                <a:srgbClr val="222222"/>
              </a:buClr>
              <a:buSzPct val="100000"/>
              <a:defRPr sz="4800">
                <a:solidFill>
                  <a:srgbClr val="222222"/>
                </a:solidFill>
                <a:highlight>
                  <a:srgbClr val="B0E0E6"/>
                </a:highlight>
              </a:defRPr>
            </a:lvl5pPr>
            <a:lvl6pPr lvl="5" rtl="0">
              <a:lnSpc>
                <a:spcPct val="115000"/>
              </a:lnSpc>
              <a:spcBef>
                <a:spcPts val="0"/>
              </a:spcBef>
              <a:buClr>
                <a:srgbClr val="222222"/>
              </a:buClr>
              <a:buSzPct val="100000"/>
              <a:defRPr sz="4800">
                <a:solidFill>
                  <a:srgbClr val="222222"/>
                </a:solidFill>
                <a:highlight>
                  <a:srgbClr val="B0E0E6"/>
                </a:highlight>
              </a:defRPr>
            </a:lvl6pPr>
            <a:lvl7pPr lvl="6" rtl="0">
              <a:lnSpc>
                <a:spcPct val="115000"/>
              </a:lnSpc>
              <a:spcBef>
                <a:spcPts val="0"/>
              </a:spcBef>
              <a:buClr>
                <a:srgbClr val="222222"/>
              </a:buClr>
              <a:buSzPct val="100000"/>
              <a:defRPr sz="4800">
                <a:solidFill>
                  <a:srgbClr val="222222"/>
                </a:solidFill>
                <a:highlight>
                  <a:srgbClr val="B0E0E6"/>
                </a:highlight>
              </a:defRPr>
            </a:lvl7pPr>
            <a:lvl8pPr lvl="7" rtl="0">
              <a:lnSpc>
                <a:spcPct val="115000"/>
              </a:lnSpc>
              <a:spcBef>
                <a:spcPts val="0"/>
              </a:spcBef>
              <a:buClr>
                <a:srgbClr val="222222"/>
              </a:buClr>
              <a:buSzPct val="100000"/>
              <a:defRPr sz="4800">
                <a:solidFill>
                  <a:srgbClr val="222222"/>
                </a:solidFill>
                <a:highlight>
                  <a:srgbClr val="B0E0E6"/>
                </a:highlight>
              </a:defRPr>
            </a:lvl8pPr>
            <a:lvl9pPr lvl="8" rtl="0">
              <a:lnSpc>
                <a:spcPct val="115000"/>
              </a:lnSpc>
              <a:spcBef>
                <a:spcPts val="0"/>
              </a:spcBef>
              <a:buClr>
                <a:srgbClr val="222222"/>
              </a:buClr>
              <a:buSzPct val="100000"/>
              <a:defRPr sz="4800">
                <a:solidFill>
                  <a:srgbClr val="222222"/>
                </a:solidFill>
                <a:highlight>
                  <a:srgbClr val="B0E0E6"/>
                </a:highlight>
              </a:defRPr>
            </a:lvl9pPr>
          </a:lstStyle>
          <a:p>
            <a:endParaRPr/>
          </a:p>
        </p:txBody>
      </p:sp>
      <p:sp>
        <p:nvSpPr>
          <p:cNvPr id="12" name="Shape 12"/>
          <p:cNvSpPr txBox="1">
            <a:spLocks noGrp="1"/>
          </p:cNvSpPr>
          <p:nvPr>
            <p:ph type="subTitle" idx="1"/>
          </p:nvPr>
        </p:nvSpPr>
        <p:spPr>
          <a:xfrm>
            <a:off x="685800" y="5158346"/>
            <a:ext cx="5625000" cy="1046400"/>
          </a:xfrm>
          <a:prstGeom prst="rect">
            <a:avLst/>
          </a:prstGeom>
        </p:spPr>
        <p:txBody>
          <a:bodyPr lIns="91425" tIns="91425" rIns="91425" bIns="91425" anchor="t" anchorCtr="0"/>
          <a:lstStyle>
            <a:lvl1pPr lvl="0" rtl="0">
              <a:spcBef>
                <a:spcPts val="0"/>
              </a:spcBef>
              <a:buFont typeface="Nixie One"/>
              <a:buNone/>
              <a:defRPr b="1">
                <a:latin typeface="Nixie One"/>
                <a:ea typeface="Nixie One"/>
                <a:cs typeface="Nixie One"/>
                <a:sym typeface="Nixie One"/>
              </a:defRPr>
            </a:lvl1pPr>
            <a:lvl2pPr lvl="1" rtl="0">
              <a:spcBef>
                <a:spcPts val="0"/>
              </a:spcBef>
              <a:buSzPct val="100000"/>
              <a:buFont typeface="Nixie One"/>
              <a:buNone/>
              <a:defRPr sz="3000" b="1">
                <a:latin typeface="Nixie One"/>
                <a:ea typeface="Nixie One"/>
                <a:cs typeface="Nixie One"/>
                <a:sym typeface="Nixie One"/>
              </a:defRPr>
            </a:lvl2pPr>
            <a:lvl3pPr lvl="2" rtl="0">
              <a:spcBef>
                <a:spcPts val="0"/>
              </a:spcBef>
              <a:buSzPct val="100000"/>
              <a:buFont typeface="Nixie One"/>
              <a:buNone/>
              <a:defRPr sz="3000" b="1">
                <a:latin typeface="Nixie One"/>
                <a:ea typeface="Nixie One"/>
                <a:cs typeface="Nixie One"/>
                <a:sym typeface="Nixie One"/>
              </a:defRPr>
            </a:lvl3pPr>
            <a:lvl4pPr lvl="3" rtl="0">
              <a:spcBef>
                <a:spcPts val="0"/>
              </a:spcBef>
              <a:buSzPct val="100000"/>
              <a:buFont typeface="Nixie One"/>
              <a:buNone/>
              <a:defRPr sz="3000" b="1">
                <a:latin typeface="Nixie One"/>
                <a:ea typeface="Nixie One"/>
                <a:cs typeface="Nixie One"/>
                <a:sym typeface="Nixie One"/>
              </a:defRPr>
            </a:lvl4pPr>
            <a:lvl5pPr lvl="4" rtl="0">
              <a:spcBef>
                <a:spcPts val="0"/>
              </a:spcBef>
              <a:buSzPct val="100000"/>
              <a:buFont typeface="Nixie One"/>
              <a:buNone/>
              <a:defRPr sz="3000" b="1">
                <a:latin typeface="Nixie One"/>
                <a:ea typeface="Nixie One"/>
                <a:cs typeface="Nixie One"/>
                <a:sym typeface="Nixie One"/>
              </a:defRPr>
            </a:lvl5pPr>
            <a:lvl6pPr lvl="5" rtl="0">
              <a:spcBef>
                <a:spcPts val="0"/>
              </a:spcBef>
              <a:buSzPct val="100000"/>
              <a:buFont typeface="Nixie One"/>
              <a:buNone/>
              <a:defRPr sz="3000" b="1">
                <a:latin typeface="Nixie One"/>
                <a:ea typeface="Nixie One"/>
                <a:cs typeface="Nixie One"/>
                <a:sym typeface="Nixie One"/>
              </a:defRPr>
            </a:lvl6pPr>
            <a:lvl7pPr lvl="6" rtl="0">
              <a:spcBef>
                <a:spcPts val="0"/>
              </a:spcBef>
              <a:buSzPct val="100000"/>
              <a:buFont typeface="Nixie One"/>
              <a:buNone/>
              <a:defRPr sz="3000" b="1">
                <a:latin typeface="Nixie One"/>
                <a:ea typeface="Nixie One"/>
                <a:cs typeface="Nixie One"/>
                <a:sym typeface="Nixie One"/>
              </a:defRPr>
            </a:lvl7pPr>
            <a:lvl8pPr lvl="7" rtl="0">
              <a:spcBef>
                <a:spcPts val="0"/>
              </a:spcBef>
              <a:buSzPct val="100000"/>
              <a:buFont typeface="Nixie One"/>
              <a:buNone/>
              <a:defRPr sz="3000" b="1">
                <a:latin typeface="Nixie One"/>
                <a:ea typeface="Nixie One"/>
                <a:cs typeface="Nixie One"/>
                <a:sym typeface="Nixie One"/>
              </a:defRPr>
            </a:lvl8pPr>
            <a:lvl9pPr lvl="8" rtl="0">
              <a:spcBef>
                <a:spcPts val="0"/>
              </a:spcBef>
              <a:buSzPct val="100000"/>
              <a:buFont typeface="Nixie One"/>
              <a:buNone/>
              <a:defRPr sz="3000" b="1">
                <a:latin typeface="Nixie One"/>
                <a:ea typeface="Nixie One"/>
                <a:cs typeface="Nixie One"/>
                <a:sym typeface="Nixie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p:nvPr/>
        </p:nvSpPr>
        <p:spPr>
          <a:xfrm>
            <a:off x="4218300" y="0"/>
            <a:ext cx="707399" cy="2523000"/>
          </a:xfrm>
          <a:prstGeom prst="rect">
            <a:avLst/>
          </a:prstGeom>
          <a:solidFill>
            <a:srgbClr val="B0E0E6"/>
          </a:solidFill>
          <a:ln>
            <a:noFill/>
          </a:ln>
        </p:spPr>
        <p:txBody>
          <a:bodyPr lIns="91425" tIns="91425" rIns="91425" bIns="91425" anchor="ctr" anchorCtr="0">
            <a:noAutofit/>
          </a:bodyPr>
          <a:lstStyle/>
          <a:p>
            <a:pPr lvl="0">
              <a:spcBef>
                <a:spcPts val="0"/>
              </a:spcBef>
              <a:buNone/>
            </a:pPr>
            <a:endParaRPr/>
          </a:p>
        </p:txBody>
      </p:sp>
      <p:sp>
        <p:nvSpPr>
          <p:cNvPr id="15" name="Shape 15"/>
          <p:cNvSpPr txBox="1">
            <a:spLocks noGrp="1"/>
          </p:cNvSpPr>
          <p:nvPr>
            <p:ph type="body" idx="1"/>
          </p:nvPr>
        </p:nvSpPr>
        <p:spPr>
          <a:xfrm>
            <a:off x="1317000" y="2882400"/>
            <a:ext cx="6510000" cy="10931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a:spcBef>
                <a:spcPts val="0"/>
              </a:spcBef>
              <a:defRPr/>
            </a:lvl9pPr>
          </a:lstStyle>
          <a:p>
            <a:endParaRPr/>
          </a:p>
        </p:txBody>
      </p:sp>
      <p:sp>
        <p:nvSpPr>
          <p:cNvPr id="16" name="Shape 16"/>
          <p:cNvSpPr txBox="1"/>
          <p:nvPr/>
        </p:nvSpPr>
        <p:spPr>
          <a:xfrm>
            <a:off x="3593400" y="16514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DC143C"/>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689770"/>
            <a:ext cx="8229600" cy="727799"/>
          </a:xfrm>
          <a:prstGeom prst="rect">
            <a:avLst/>
          </a:prstGeom>
        </p:spPr>
        <p:txBody>
          <a:bodyPr lIns="91425" tIns="91425" rIns="91425" bIns="91425" anchor="t" anchorCtr="0"/>
          <a:lstStyle>
            <a:lvl1pPr lvl="0">
              <a:lnSpc>
                <a:spcPct val="115000"/>
              </a:lnSpc>
              <a:spcBef>
                <a:spcPts val="0"/>
              </a:spcBef>
              <a:buClr>
                <a:srgbClr val="222222"/>
              </a:buClr>
              <a:defRPr>
                <a:solidFill>
                  <a:srgbClr val="222222"/>
                </a:solidFill>
                <a:highlight>
                  <a:srgbClr val="B0E0E6"/>
                </a:highlight>
              </a:defRPr>
            </a:lvl1pPr>
            <a:lvl2pPr lvl="1">
              <a:lnSpc>
                <a:spcPct val="115000"/>
              </a:lnSpc>
              <a:spcBef>
                <a:spcPts val="0"/>
              </a:spcBef>
              <a:buClr>
                <a:srgbClr val="222222"/>
              </a:buClr>
              <a:defRPr>
                <a:solidFill>
                  <a:srgbClr val="222222"/>
                </a:solidFill>
                <a:highlight>
                  <a:srgbClr val="B0E0E6"/>
                </a:highlight>
              </a:defRPr>
            </a:lvl2pPr>
            <a:lvl3pPr lvl="2">
              <a:lnSpc>
                <a:spcPct val="115000"/>
              </a:lnSpc>
              <a:spcBef>
                <a:spcPts val="0"/>
              </a:spcBef>
              <a:buClr>
                <a:srgbClr val="222222"/>
              </a:buClr>
              <a:defRPr>
                <a:solidFill>
                  <a:srgbClr val="222222"/>
                </a:solidFill>
                <a:highlight>
                  <a:srgbClr val="B0E0E6"/>
                </a:highlight>
              </a:defRPr>
            </a:lvl3pPr>
            <a:lvl4pPr lvl="3">
              <a:lnSpc>
                <a:spcPct val="115000"/>
              </a:lnSpc>
              <a:spcBef>
                <a:spcPts val="0"/>
              </a:spcBef>
              <a:buClr>
                <a:srgbClr val="222222"/>
              </a:buClr>
              <a:defRPr>
                <a:solidFill>
                  <a:srgbClr val="222222"/>
                </a:solidFill>
                <a:highlight>
                  <a:srgbClr val="B0E0E6"/>
                </a:highlight>
              </a:defRPr>
            </a:lvl4pPr>
            <a:lvl5pPr lvl="4">
              <a:lnSpc>
                <a:spcPct val="115000"/>
              </a:lnSpc>
              <a:spcBef>
                <a:spcPts val="0"/>
              </a:spcBef>
              <a:buClr>
                <a:srgbClr val="222222"/>
              </a:buClr>
              <a:defRPr>
                <a:solidFill>
                  <a:srgbClr val="222222"/>
                </a:solidFill>
                <a:highlight>
                  <a:srgbClr val="B0E0E6"/>
                </a:highlight>
              </a:defRPr>
            </a:lvl5pPr>
            <a:lvl6pPr lvl="5">
              <a:lnSpc>
                <a:spcPct val="115000"/>
              </a:lnSpc>
              <a:spcBef>
                <a:spcPts val="0"/>
              </a:spcBef>
              <a:buClr>
                <a:srgbClr val="222222"/>
              </a:buClr>
              <a:defRPr>
                <a:solidFill>
                  <a:srgbClr val="222222"/>
                </a:solidFill>
                <a:highlight>
                  <a:srgbClr val="B0E0E6"/>
                </a:highlight>
              </a:defRPr>
            </a:lvl6pPr>
            <a:lvl7pPr lvl="6">
              <a:lnSpc>
                <a:spcPct val="115000"/>
              </a:lnSpc>
              <a:spcBef>
                <a:spcPts val="0"/>
              </a:spcBef>
              <a:buClr>
                <a:srgbClr val="222222"/>
              </a:buClr>
              <a:defRPr>
                <a:solidFill>
                  <a:srgbClr val="222222"/>
                </a:solidFill>
                <a:highlight>
                  <a:srgbClr val="B0E0E6"/>
                </a:highlight>
              </a:defRPr>
            </a:lvl7pPr>
            <a:lvl8pPr lvl="7">
              <a:lnSpc>
                <a:spcPct val="115000"/>
              </a:lnSpc>
              <a:spcBef>
                <a:spcPts val="0"/>
              </a:spcBef>
              <a:buClr>
                <a:srgbClr val="222222"/>
              </a:buClr>
              <a:defRPr>
                <a:solidFill>
                  <a:srgbClr val="222222"/>
                </a:solidFill>
                <a:highlight>
                  <a:srgbClr val="B0E0E6"/>
                </a:highlight>
              </a:defRPr>
            </a:lvl8pPr>
            <a:lvl9pPr lvl="8">
              <a:lnSpc>
                <a:spcPct val="115000"/>
              </a:lnSpc>
              <a:spcBef>
                <a:spcPts val="0"/>
              </a:spcBef>
              <a:buClr>
                <a:srgbClr val="222222"/>
              </a:buClr>
              <a:defRPr>
                <a:solidFill>
                  <a:srgbClr val="222222"/>
                </a:solidFill>
                <a:highlight>
                  <a:srgbClr val="B0E0E6"/>
                </a:highlight>
              </a:defRPr>
            </a:lvl9pPr>
          </a:lstStyle>
          <a:p>
            <a:endParaRPr/>
          </a:p>
        </p:txBody>
      </p:sp>
      <p:sp>
        <p:nvSpPr>
          <p:cNvPr id="19" name="Shape 19"/>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title"/>
          </p:nvPr>
        </p:nvSpPr>
        <p:spPr>
          <a:xfrm>
            <a:off x="457200" y="689770"/>
            <a:ext cx="8229600" cy="727799"/>
          </a:xfrm>
          <a:prstGeom prst="rect">
            <a:avLst/>
          </a:prstGeom>
        </p:spPr>
        <p:txBody>
          <a:bodyPr lIns="91425" tIns="91425" rIns="91425" bIns="91425" anchor="t" anchorCtr="0"/>
          <a:lstStyle>
            <a:lvl1pPr lvl="0" rtl="0">
              <a:lnSpc>
                <a:spcPct val="115000"/>
              </a:lnSpc>
              <a:spcBef>
                <a:spcPts val="0"/>
              </a:spcBef>
              <a:buClr>
                <a:srgbClr val="222222"/>
              </a:buClr>
              <a:defRPr>
                <a:solidFill>
                  <a:srgbClr val="222222"/>
                </a:solidFill>
                <a:highlight>
                  <a:srgbClr val="B0E0E6"/>
                </a:highlight>
              </a:defRPr>
            </a:lvl1pPr>
            <a:lvl2pPr lvl="1" rtl="0">
              <a:lnSpc>
                <a:spcPct val="115000"/>
              </a:lnSpc>
              <a:spcBef>
                <a:spcPts val="0"/>
              </a:spcBef>
              <a:buClr>
                <a:srgbClr val="222222"/>
              </a:buClr>
              <a:defRPr>
                <a:solidFill>
                  <a:srgbClr val="222222"/>
                </a:solidFill>
                <a:highlight>
                  <a:srgbClr val="B0E0E6"/>
                </a:highlight>
              </a:defRPr>
            </a:lvl2pPr>
            <a:lvl3pPr lvl="2" rtl="0">
              <a:lnSpc>
                <a:spcPct val="115000"/>
              </a:lnSpc>
              <a:spcBef>
                <a:spcPts val="0"/>
              </a:spcBef>
              <a:buClr>
                <a:srgbClr val="222222"/>
              </a:buClr>
              <a:defRPr>
                <a:solidFill>
                  <a:srgbClr val="222222"/>
                </a:solidFill>
                <a:highlight>
                  <a:srgbClr val="B0E0E6"/>
                </a:highlight>
              </a:defRPr>
            </a:lvl3pPr>
            <a:lvl4pPr lvl="3" rtl="0">
              <a:lnSpc>
                <a:spcPct val="115000"/>
              </a:lnSpc>
              <a:spcBef>
                <a:spcPts val="0"/>
              </a:spcBef>
              <a:buClr>
                <a:srgbClr val="222222"/>
              </a:buClr>
              <a:defRPr>
                <a:solidFill>
                  <a:srgbClr val="222222"/>
                </a:solidFill>
                <a:highlight>
                  <a:srgbClr val="B0E0E6"/>
                </a:highlight>
              </a:defRPr>
            </a:lvl4pPr>
            <a:lvl5pPr lvl="4" rtl="0">
              <a:lnSpc>
                <a:spcPct val="115000"/>
              </a:lnSpc>
              <a:spcBef>
                <a:spcPts val="0"/>
              </a:spcBef>
              <a:buClr>
                <a:srgbClr val="222222"/>
              </a:buClr>
              <a:defRPr>
                <a:solidFill>
                  <a:srgbClr val="222222"/>
                </a:solidFill>
                <a:highlight>
                  <a:srgbClr val="B0E0E6"/>
                </a:highlight>
              </a:defRPr>
            </a:lvl5pPr>
            <a:lvl6pPr lvl="5" rtl="0">
              <a:lnSpc>
                <a:spcPct val="115000"/>
              </a:lnSpc>
              <a:spcBef>
                <a:spcPts val="0"/>
              </a:spcBef>
              <a:buClr>
                <a:srgbClr val="222222"/>
              </a:buClr>
              <a:defRPr>
                <a:solidFill>
                  <a:srgbClr val="222222"/>
                </a:solidFill>
                <a:highlight>
                  <a:srgbClr val="B0E0E6"/>
                </a:highlight>
              </a:defRPr>
            </a:lvl6pPr>
            <a:lvl7pPr lvl="6" rtl="0">
              <a:lnSpc>
                <a:spcPct val="115000"/>
              </a:lnSpc>
              <a:spcBef>
                <a:spcPts val="0"/>
              </a:spcBef>
              <a:buClr>
                <a:srgbClr val="222222"/>
              </a:buClr>
              <a:defRPr>
                <a:solidFill>
                  <a:srgbClr val="222222"/>
                </a:solidFill>
                <a:highlight>
                  <a:srgbClr val="B0E0E6"/>
                </a:highlight>
              </a:defRPr>
            </a:lvl7pPr>
            <a:lvl8pPr lvl="7" rtl="0">
              <a:lnSpc>
                <a:spcPct val="115000"/>
              </a:lnSpc>
              <a:spcBef>
                <a:spcPts val="0"/>
              </a:spcBef>
              <a:buClr>
                <a:srgbClr val="222222"/>
              </a:buClr>
              <a:defRPr>
                <a:solidFill>
                  <a:srgbClr val="222222"/>
                </a:solidFill>
                <a:highlight>
                  <a:srgbClr val="B0E0E6"/>
                </a:highlight>
              </a:defRPr>
            </a:lvl8pPr>
            <a:lvl9pPr lvl="8" rtl="0">
              <a:lnSpc>
                <a:spcPct val="115000"/>
              </a:lnSpc>
              <a:spcBef>
                <a:spcPts val="0"/>
              </a:spcBef>
              <a:buClr>
                <a:srgbClr val="222222"/>
              </a:buClr>
              <a:defRPr>
                <a:solidFill>
                  <a:srgbClr val="222222"/>
                </a:solidFill>
                <a:highlight>
                  <a:srgbClr val="B0E0E6"/>
                </a:high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1600200"/>
            <a:ext cx="26319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26" name="Shape 26"/>
          <p:cNvSpPr txBox="1">
            <a:spLocks noGrp="1"/>
          </p:cNvSpPr>
          <p:nvPr>
            <p:ph type="body" idx="2"/>
          </p:nvPr>
        </p:nvSpPr>
        <p:spPr>
          <a:xfrm>
            <a:off x="3223966" y="1600200"/>
            <a:ext cx="26319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27" name="Shape 27"/>
          <p:cNvSpPr txBox="1">
            <a:spLocks noGrp="1"/>
          </p:cNvSpPr>
          <p:nvPr>
            <p:ph type="body" idx="3"/>
          </p:nvPr>
        </p:nvSpPr>
        <p:spPr>
          <a:xfrm>
            <a:off x="5990732" y="1600200"/>
            <a:ext cx="26319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28" name="Shape 28"/>
          <p:cNvSpPr txBox="1">
            <a:spLocks noGrp="1"/>
          </p:cNvSpPr>
          <p:nvPr>
            <p:ph type="title"/>
          </p:nvPr>
        </p:nvSpPr>
        <p:spPr>
          <a:xfrm>
            <a:off x="457200" y="689770"/>
            <a:ext cx="8229600" cy="727799"/>
          </a:xfrm>
          <a:prstGeom prst="rect">
            <a:avLst/>
          </a:prstGeom>
        </p:spPr>
        <p:txBody>
          <a:bodyPr lIns="91425" tIns="91425" rIns="91425" bIns="91425" anchor="t" anchorCtr="0"/>
          <a:lstStyle>
            <a:lvl1pPr lvl="0" rtl="0">
              <a:lnSpc>
                <a:spcPct val="115000"/>
              </a:lnSpc>
              <a:spcBef>
                <a:spcPts val="0"/>
              </a:spcBef>
              <a:buClr>
                <a:srgbClr val="222222"/>
              </a:buClr>
              <a:defRPr>
                <a:solidFill>
                  <a:srgbClr val="222222"/>
                </a:solidFill>
                <a:highlight>
                  <a:srgbClr val="B0E0E6"/>
                </a:highlight>
              </a:defRPr>
            </a:lvl1pPr>
            <a:lvl2pPr lvl="1" rtl="0">
              <a:lnSpc>
                <a:spcPct val="115000"/>
              </a:lnSpc>
              <a:spcBef>
                <a:spcPts val="0"/>
              </a:spcBef>
              <a:buClr>
                <a:srgbClr val="222222"/>
              </a:buClr>
              <a:defRPr>
                <a:solidFill>
                  <a:srgbClr val="222222"/>
                </a:solidFill>
                <a:highlight>
                  <a:srgbClr val="B0E0E6"/>
                </a:highlight>
              </a:defRPr>
            </a:lvl2pPr>
            <a:lvl3pPr lvl="2" rtl="0">
              <a:lnSpc>
                <a:spcPct val="115000"/>
              </a:lnSpc>
              <a:spcBef>
                <a:spcPts val="0"/>
              </a:spcBef>
              <a:buClr>
                <a:srgbClr val="222222"/>
              </a:buClr>
              <a:defRPr>
                <a:solidFill>
                  <a:srgbClr val="222222"/>
                </a:solidFill>
                <a:highlight>
                  <a:srgbClr val="B0E0E6"/>
                </a:highlight>
              </a:defRPr>
            </a:lvl3pPr>
            <a:lvl4pPr lvl="3" rtl="0">
              <a:lnSpc>
                <a:spcPct val="115000"/>
              </a:lnSpc>
              <a:spcBef>
                <a:spcPts val="0"/>
              </a:spcBef>
              <a:buClr>
                <a:srgbClr val="222222"/>
              </a:buClr>
              <a:defRPr>
                <a:solidFill>
                  <a:srgbClr val="222222"/>
                </a:solidFill>
                <a:highlight>
                  <a:srgbClr val="B0E0E6"/>
                </a:highlight>
              </a:defRPr>
            </a:lvl4pPr>
            <a:lvl5pPr lvl="4" rtl="0">
              <a:lnSpc>
                <a:spcPct val="115000"/>
              </a:lnSpc>
              <a:spcBef>
                <a:spcPts val="0"/>
              </a:spcBef>
              <a:buClr>
                <a:srgbClr val="222222"/>
              </a:buClr>
              <a:defRPr>
                <a:solidFill>
                  <a:srgbClr val="222222"/>
                </a:solidFill>
                <a:highlight>
                  <a:srgbClr val="B0E0E6"/>
                </a:highlight>
              </a:defRPr>
            </a:lvl5pPr>
            <a:lvl6pPr lvl="5" rtl="0">
              <a:lnSpc>
                <a:spcPct val="115000"/>
              </a:lnSpc>
              <a:spcBef>
                <a:spcPts val="0"/>
              </a:spcBef>
              <a:buClr>
                <a:srgbClr val="222222"/>
              </a:buClr>
              <a:defRPr>
                <a:solidFill>
                  <a:srgbClr val="222222"/>
                </a:solidFill>
                <a:highlight>
                  <a:srgbClr val="B0E0E6"/>
                </a:highlight>
              </a:defRPr>
            </a:lvl6pPr>
            <a:lvl7pPr lvl="6" rtl="0">
              <a:lnSpc>
                <a:spcPct val="115000"/>
              </a:lnSpc>
              <a:spcBef>
                <a:spcPts val="0"/>
              </a:spcBef>
              <a:buClr>
                <a:srgbClr val="222222"/>
              </a:buClr>
              <a:defRPr>
                <a:solidFill>
                  <a:srgbClr val="222222"/>
                </a:solidFill>
                <a:highlight>
                  <a:srgbClr val="B0E0E6"/>
                </a:highlight>
              </a:defRPr>
            </a:lvl7pPr>
            <a:lvl8pPr lvl="7" rtl="0">
              <a:lnSpc>
                <a:spcPct val="115000"/>
              </a:lnSpc>
              <a:spcBef>
                <a:spcPts val="0"/>
              </a:spcBef>
              <a:buClr>
                <a:srgbClr val="222222"/>
              </a:buClr>
              <a:defRPr>
                <a:solidFill>
                  <a:srgbClr val="222222"/>
                </a:solidFill>
                <a:highlight>
                  <a:srgbClr val="B0E0E6"/>
                </a:highlight>
              </a:defRPr>
            </a:lvl8pPr>
            <a:lvl9pPr lvl="8" rtl="0">
              <a:lnSpc>
                <a:spcPct val="115000"/>
              </a:lnSpc>
              <a:spcBef>
                <a:spcPts val="0"/>
              </a:spcBef>
              <a:buClr>
                <a:srgbClr val="222222"/>
              </a:buClr>
              <a:defRPr>
                <a:solidFill>
                  <a:srgbClr val="222222"/>
                </a:solidFill>
                <a:highlight>
                  <a:srgbClr val="B0E0E6"/>
                </a:high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458074"/>
            <a:ext cx="8229600" cy="618600"/>
          </a:xfrm>
          <a:prstGeom prst="rect">
            <a:avLst/>
          </a:prstGeom>
        </p:spPr>
        <p:txBody>
          <a:bodyPr lIns="91425" tIns="91425" rIns="91425" bIns="91425" anchor="t" anchorCtr="0"/>
          <a:lstStyle>
            <a:lvl1pPr lvl="0" algn="ctr">
              <a:spcBef>
                <a:spcPts val="0"/>
              </a:spcBef>
              <a:buClr>
                <a:srgbClr val="222222"/>
              </a:buClr>
              <a:buSzPct val="100000"/>
              <a:defRPr sz="3000">
                <a:solidFill>
                  <a:srgbClr val="222222"/>
                </a:solidFill>
                <a:highlight>
                  <a:srgbClr val="B0E0E6"/>
                </a:highlight>
              </a:defRPr>
            </a:lvl1pPr>
            <a:lvl2pPr lvl="1" algn="ctr">
              <a:spcBef>
                <a:spcPts val="0"/>
              </a:spcBef>
              <a:buClr>
                <a:srgbClr val="222222"/>
              </a:buClr>
              <a:buSzPct val="100000"/>
              <a:defRPr sz="3000">
                <a:solidFill>
                  <a:srgbClr val="222222"/>
                </a:solidFill>
                <a:highlight>
                  <a:srgbClr val="B0E0E6"/>
                </a:highlight>
              </a:defRPr>
            </a:lvl2pPr>
            <a:lvl3pPr lvl="2" algn="ctr">
              <a:spcBef>
                <a:spcPts val="0"/>
              </a:spcBef>
              <a:buClr>
                <a:srgbClr val="222222"/>
              </a:buClr>
              <a:buSzPct val="100000"/>
              <a:defRPr sz="3000">
                <a:solidFill>
                  <a:srgbClr val="222222"/>
                </a:solidFill>
                <a:highlight>
                  <a:srgbClr val="B0E0E6"/>
                </a:highlight>
              </a:defRPr>
            </a:lvl3pPr>
            <a:lvl4pPr lvl="3" algn="ctr">
              <a:spcBef>
                <a:spcPts val="0"/>
              </a:spcBef>
              <a:buClr>
                <a:srgbClr val="222222"/>
              </a:buClr>
              <a:buSzPct val="100000"/>
              <a:defRPr sz="3000">
                <a:solidFill>
                  <a:srgbClr val="222222"/>
                </a:solidFill>
                <a:highlight>
                  <a:srgbClr val="B0E0E6"/>
                </a:highlight>
              </a:defRPr>
            </a:lvl4pPr>
            <a:lvl5pPr lvl="4" algn="ctr">
              <a:spcBef>
                <a:spcPts val="0"/>
              </a:spcBef>
              <a:buClr>
                <a:srgbClr val="222222"/>
              </a:buClr>
              <a:buSzPct val="100000"/>
              <a:defRPr sz="3000">
                <a:solidFill>
                  <a:srgbClr val="222222"/>
                </a:solidFill>
                <a:highlight>
                  <a:srgbClr val="B0E0E6"/>
                </a:highlight>
              </a:defRPr>
            </a:lvl5pPr>
            <a:lvl6pPr lvl="5" algn="ctr">
              <a:spcBef>
                <a:spcPts val="0"/>
              </a:spcBef>
              <a:buClr>
                <a:srgbClr val="222222"/>
              </a:buClr>
              <a:buSzPct val="100000"/>
              <a:defRPr sz="3000">
                <a:solidFill>
                  <a:srgbClr val="222222"/>
                </a:solidFill>
                <a:highlight>
                  <a:srgbClr val="B0E0E6"/>
                </a:highlight>
              </a:defRPr>
            </a:lvl6pPr>
            <a:lvl7pPr lvl="6" algn="ctr">
              <a:spcBef>
                <a:spcPts val="0"/>
              </a:spcBef>
              <a:buClr>
                <a:srgbClr val="222222"/>
              </a:buClr>
              <a:buSzPct val="100000"/>
              <a:defRPr sz="3000">
                <a:solidFill>
                  <a:srgbClr val="222222"/>
                </a:solidFill>
                <a:highlight>
                  <a:srgbClr val="B0E0E6"/>
                </a:highlight>
              </a:defRPr>
            </a:lvl7pPr>
            <a:lvl8pPr lvl="7" algn="ctr">
              <a:spcBef>
                <a:spcPts val="0"/>
              </a:spcBef>
              <a:buClr>
                <a:srgbClr val="222222"/>
              </a:buClr>
              <a:buSzPct val="100000"/>
              <a:defRPr sz="3000">
                <a:solidFill>
                  <a:srgbClr val="222222"/>
                </a:solidFill>
                <a:highlight>
                  <a:srgbClr val="B0E0E6"/>
                </a:highlight>
              </a:defRPr>
            </a:lvl8pPr>
            <a:lvl9pPr lvl="8" algn="ctr">
              <a:spcBef>
                <a:spcPts val="0"/>
              </a:spcBef>
              <a:buClr>
                <a:srgbClr val="222222"/>
              </a:buClr>
              <a:buSzPct val="100000"/>
              <a:defRPr sz="3000">
                <a:solidFill>
                  <a:srgbClr val="222222"/>
                </a:solidFill>
                <a:highlight>
                  <a:srgbClr val="B0E0E6"/>
                </a:high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Nixie One"/>
              <a:buNone/>
              <a:defRPr sz="3600">
                <a:solidFill>
                  <a:srgbClr val="FFFFFF"/>
                </a:solidFill>
                <a:latin typeface="Nixie One"/>
                <a:ea typeface="Nixie One"/>
                <a:cs typeface="Nixie One"/>
                <a:sym typeface="Nixie One"/>
              </a:defRPr>
            </a:lvl1pPr>
            <a:lvl2pPr lvl="1">
              <a:spcBef>
                <a:spcPts val="0"/>
              </a:spcBef>
              <a:buClr>
                <a:srgbClr val="FFFFFF"/>
              </a:buClr>
              <a:buSzPct val="100000"/>
              <a:buFont typeface="Nixie One"/>
              <a:buNone/>
              <a:defRPr sz="3600">
                <a:solidFill>
                  <a:srgbClr val="FFFFFF"/>
                </a:solidFill>
                <a:latin typeface="Nixie One"/>
                <a:ea typeface="Nixie One"/>
                <a:cs typeface="Nixie One"/>
                <a:sym typeface="Nixie One"/>
              </a:defRPr>
            </a:lvl2pPr>
            <a:lvl3pPr lvl="2">
              <a:spcBef>
                <a:spcPts val="0"/>
              </a:spcBef>
              <a:buClr>
                <a:srgbClr val="FFFFFF"/>
              </a:buClr>
              <a:buSzPct val="100000"/>
              <a:buFont typeface="Nixie One"/>
              <a:buNone/>
              <a:defRPr sz="3600">
                <a:solidFill>
                  <a:srgbClr val="FFFFFF"/>
                </a:solidFill>
                <a:latin typeface="Nixie One"/>
                <a:ea typeface="Nixie One"/>
                <a:cs typeface="Nixie One"/>
                <a:sym typeface="Nixie One"/>
              </a:defRPr>
            </a:lvl3pPr>
            <a:lvl4pPr lvl="3">
              <a:spcBef>
                <a:spcPts val="0"/>
              </a:spcBef>
              <a:buClr>
                <a:srgbClr val="FFFFFF"/>
              </a:buClr>
              <a:buSzPct val="100000"/>
              <a:buFont typeface="Nixie One"/>
              <a:buNone/>
              <a:defRPr sz="3600">
                <a:solidFill>
                  <a:srgbClr val="FFFFFF"/>
                </a:solidFill>
                <a:latin typeface="Nixie One"/>
                <a:ea typeface="Nixie One"/>
                <a:cs typeface="Nixie One"/>
                <a:sym typeface="Nixie One"/>
              </a:defRPr>
            </a:lvl4pPr>
            <a:lvl5pPr lvl="4">
              <a:spcBef>
                <a:spcPts val="0"/>
              </a:spcBef>
              <a:buClr>
                <a:srgbClr val="FFFFFF"/>
              </a:buClr>
              <a:buSzPct val="100000"/>
              <a:buFont typeface="Nixie One"/>
              <a:buNone/>
              <a:defRPr sz="3600">
                <a:solidFill>
                  <a:srgbClr val="FFFFFF"/>
                </a:solidFill>
                <a:latin typeface="Nixie One"/>
                <a:ea typeface="Nixie One"/>
                <a:cs typeface="Nixie One"/>
                <a:sym typeface="Nixie One"/>
              </a:defRPr>
            </a:lvl5pPr>
            <a:lvl6pPr lvl="5">
              <a:spcBef>
                <a:spcPts val="0"/>
              </a:spcBef>
              <a:buClr>
                <a:srgbClr val="FFFFFF"/>
              </a:buClr>
              <a:buSzPct val="100000"/>
              <a:buFont typeface="Nixie One"/>
              <a:buNone/>
              <a:defRPr sz="3600">
                <a:solidFill>
                  <a:srgbClr val="FFFFFF"/>
                </a:solidFill>
                <a:latin typeface="Nixie One"/>
                <a:ea typeface="Nixie One"/>
                <a:cs typeface="Nixie One"/>
                <a:sym typeface="Nixie One"/>
              </a:defRPr>
            </a:lvl6pPr>
            <a:lvl7pPr lvl="6">
              <a:spcBef>
                <a:spcPts val="0"/>
              </a:spcBef>
              <a:buClr>
                <a:srgbClr val="FFFFFF"/>
              </a:buClr>
              <a:buSzPct val="100000"/>
              <a:buFont typeface="Nixie One"/>
              <a:buNone/>
              <a:defRPr sz="3600">
                <a:solidFill>
                  <a:srgbClr val="FFFFFF"/>
                </a:solidFill>
                <a:latin typeface="Nixie One"/>
                <a:ea typeface="Nixie One"/>
                <a:cs typeface="Nixie One"/>
                <a:sym typeface="Nixie One"/>
              </a:defRPr>
            </a:lvl7pPr>
            <a:lvl8pPr lvl="7">
              <a:spcBef>
                <a:spcPts val="0"/>
              </a:spcBef>
              <a:buClr>
                <a:srgbClr val="FFFFFF"/>
              </a:buClr>
              <a:buSzPct val="100000"/>
              <a:buFont typeface="Nixie One"/>
              <a:buNone/>
              <a:defRPr sz="3600">
                <a:solidFill>
                  <a:srgbClr val="FFFFFF"/>
                </a:solidFill>
                <a:latin typeface="Nixie One"/>
                <a:ea typeface="Nixie One"/>
                <a:cs typeface="Nixie One"/>
                <a:sym typeface="Nixie One"/>
              </a:defRPr>
            </a:lvl8pPr>
            <a:lvl9pPr lvl="8">
              <a:spcBef>
                <a:spcPts val="0"/>
              </a:spcBef>
              <a:buClr>
                <a:srgbClr val="FFFFFF"/>
              </a:buClr>
              <a:buSzPct val="100000"/>
              <a:buFont typeface="Nixie One"/>
              <a:buNone/>
              <a:defRPr sz="3600">
                <a:solidFill>
                  <a:srgbClr val="FFFFFF"/>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FFFFFF"/>
              </a:buClr>
              <a:buSzPct val="100000"/>
              <a:buFont typeface="Raleway"/>
              <a:buChar char="◎"/>
              <a:defRPr sz="2800">
                <a:solidFill>
                  <a:srgbClr val="FFFFFF"/>
                </a:solidFill>
                <a:latin typeface="Raleway"/>
                <a:ea typeface="Raleway"/>
                <a:cs typeface="Raleway"/>
                <a:sym typeface="Raleway"/>
              </a:defRPr>
            </a:lvl1pPr>
            <a:lvl2pPr lvl="1">
              <a:spcBef>
                <a:spcPts val="480"/>
              </a:spcBef>
              <a:buClr>
                <a:srgbClr val="FFFFFF"/>
              </a:buClr>
              <a:buSzPct val="100000"/>
              <a:buFont typeface="Raleway"/>
              <a:defRPr sz="2400">
                <a:solidFill>
                  <a:srgbClr val="FFFFFF"/>
                </a:solidFill>
                <a:latin typeface="Raleway"/>
                <a:ea typeface="Raleway"/>
                <a:cs typeface="Raleway"/>
                <a:sym typeface="Raleway"/>
              </a:defRPr>
            </a:lvl2pPr>
            <a:lvl3pPr lvl="2">
              <a:spcBef>
                <a:spcPts val="480"/>
              </a:spcBef>
              <a:buClr>
                <a:srgbClr val="FFFFFF"/>
              </a:buClr>
              <a:buSzPct val="100000"/>
              <a:buFont typeface="Raleway"/>
              <a:defRPr sz="2400">
                <a:solidFill>
                  <a:srgbClr val="FFFFFF"/>
                </a:solidFill>
                <a:latin typeface="Raleway"/>
                <a:ea typeface="Raleway"/>
                <a:cs typeface="Raleway"/>
                <a:sym typeface="Raleway"/>
              </a:defRPr>
            </a:lvl3pPr>
            <a:lvl4pPr lvl="3">
              <a:spcBef>
                <a:spcPts val="360"/>
              </a:spcBef>
              <a:buClr>
                <a:srgbClr val="FFFFFF"/>
              </a:buClr>
              <a:buSzPct val="100000"/>
              <a:buFont typeface="Raleway"/>
              <a:defRPr sz="1800">
                <a:solidFill>
                  <a:srgbClr val="FFFFFF"/>
                </a:solidFill>
                <a:latin typeface="Raleway"/>
                <a:ea typeface="Raleway"/>
                <a:cs typeface="Raleway"/>
                <a:sym typeface="Raleway"/>
              </a:defRPr>
            </a:lvl4pPr>
            <a:lvl5pPr lvl="4">
              <a:spcBef>
                <a:spcPts val="360"/>
              </a:spcBef>
              <a:buClr>
                <a:srgbClr val="FFFFFF"/>
              </a:buClr>
              <a:buSzPct val="100000"/>
              <a:buFont typeface="Raleway"/>
              <a:defRPr sz="1800">
                <a:solidFill>
                  <a:srgbClr val="FFFFFF"/>
                </a:solidFill>
                <a:latin typeface="Raleway"/>
                <a:ea typeface="Raleway"/>
                <a:cs typeface="Raleway"/>
                <a:sym typeface="Raleway"/>
              </a:defRPr>
            </a:lvl5pPr>
            <a:lvl6pPr lvl="5">
              <a:spcBef>
                <a:spcPts val="360"/>
              </a:spcBef>
              <a:buClr>
                <a:srgbClr val="FFFFFF"/>
              </a:buClr>
              <a:buSzPct val="100000"/>
              <a:buFont typeface="Raleway"/>
              <a:defRPr sz="1800">
                <a:solidFill>
                  <a:srgbClr val="FFFFFF"/>
                </a:solidFill>
                <a:latin typeface="Raleway"/>
                <a:ea typeface="Raleway"/>
                <a:cs typeface="Raleway"/>
                <a:sym typeface="Raleway"/>
              </a:defRPr>
            </a:lvl6pPr>
            <a:lvl7pPr lvl="6">
              <a:spcBef>
                <a:spcPts val="360"/>
              </a:spcBef>
              <a:buClr>
                <a:srgbClr val="FFFFFF"/>
              </a:buClr>
              <a:buSzPct val="100000"/>
              <a:buFont typeface="Raleway"/>
              <a:defRPr sz="1800">
                <a:solidFill>
                  <a:srgbClr val="FFFFFF"/>
                </a:solidFill>
                <a:latin typeface="Raleway"/>
                <a:ea typeface="Raleway"/>
                <a:cs typeface="Raleway"/>
                <a:sym typeface="Raleway"/>
              </a:defRPr>
            </a:lvl7pPr>
            <a:lvl8pPr lvl="7">
              <a:spcBef>
                <a:spcPts val="360"/>
              </a:spcBef>
              <a:buClr>
                <a:srgbClr val="FFFFFF"/>
              </a:buClr>
              <a:buSzPct val="100000"/>
              <a:buFont typeface="Raleway"/>
              <a:defRPr sz="1800">
                <a:solidFill>
                  <a:srgbClr val="FFFFFF"/>
                </a:solidFill>
                <a:latin typeface="Raleway"/>
                <a:ea typeface="Raleway"/>
                <a:cs typeface="Raleway"/>
                <a:sym typeface="Raleway"/>
              </a:defRPr>
            </a:lvl8pPr>
            <a:lvl9pPr lvl="8">
              <a:spcBef>
                <a:spcPts val="360"/>
              </a:spcBef>
              <a:buClr>
                <a:srgbClr val="FFFFFF"/>
              </a:buClr>
              <a:buSzPct val="100000"/>
              <a:buFont typeface="Raleway"/>
              <a:defRPr sz="1800">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
        <p:cNvGrpSpPr/>
        <p:nvPr/>
      </p:nvGrpSpPr>
      <p:grpSpPr>
        <a:xfrm>
          <a:off x="0" y="0"/>
          <a:ext cx="0" cy="0"/>
          <a:chOff x="0" y="0"/>
          <a:chExt cx="0" cy="0"/>
        </a:xfrm>
      </p:grpSpPr>
      <p:sp>
        <p:nvSpPr>
          <p:cNvPr id="39" name="Shape 39"/>
          <p:cNvSpPr txBox="1">
            <a:spLocks noGrp="1"/>
          </p:cNvSpPr>
          <p:nvPr>
            <p:ph type="ctrTitle"/>
          </p:nvPr>
        </p:nvSpPr>
        <p:spPr>
          <a:xfrm>
            <a:off x="849275" y="2376175"/>
            <a:ext cx="7047000" cy="1546500"/>
          </a:xfrm>
          <a:prstGeom prst="rect">
            <a:avLst/>
          </a:prstGeom>
        </p:spPr>
        <p:txBody>
          <a:bodyPr lIns="91425" tIns="91425" rIns="91425" bIns="91425" anchor="t" anchorCtr="0">
            <a:noAutofit/>
          </a:bodyPr>
          <a:lstStyle/>
          <a:p>
            <a:pPr lvl="0" algn="ctr">
              <a:spcBef>
                <a:spcPts val="0"/>
              </a:spcBef>
              <a:buNone/>
            </a:pPr>
            <a:r>
              <a:rPr lang="en">
                <a:solidFill>
                  <a:srgbClr val="DC143C"/>
                </a:solidFill>
              </a:rPr>
              <a:t>I</a:t>
            </a:r>
            <a:r>
              <a:rPr lang="en"/>
              <a:t>KEA </a:t>
            </a:r>
          </a:p>
        </p:txBody>
      </p:sp>
      <p:sp>
        <p:nvSpPr>
          <p:cNvPr id="3" name="TextBox 2"/>
          <p:cNvSpPr txBox="1"/>
          <p:nvPr/>
        </p:nvSpPr>
        <p:spPr>
          <a:xfrm>
            <a:off x="5221357" y="4028661"/>
            <a:ext cx="1636643" cy="954107"/>
          </a:xfrm>
          <a:prstGeom prst="rect">
            <a:avLst/>
          </a:prstGeom>
          <a:noFill/>
        </p:spPr>
        <p:txBody>
          <a:bodyPr wrap="square" rtlCol="0">
            <a:spAutoFit/>
          </a:bodyPr>
          <a:lstStyle/>
          <a:p>
            <a:r>
              <a:rPr lang="en-US" dirty="0" smtClean="0"/>
              <a:t>Stella Tang</a:t>
            </a:r>
          </a:p>
          <a:p>
            <a:r>
              <a:rPr lang="en-US" dirty="0" smtClean="0"/>
              <a:t>Diana Bui</a:t>
            </a:r>
          </a:p>
          <a:p>
            <a:r>
              <a:rPr lang="en-US" dirty="0" smtClean="0"/>
              <a:t>Phil Liu </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Shape 44"/>
          <p:cNvSpPr/>
          <p:nvPr/>
        </p:nvSpPr>
        <p:spPr>
          <a:xfrm>
            <a:off x="150" y="0"/>
            <a:ext cx="9144000" cy="6866100"/>
          </a:xfrm>
          <a:prstGeom prst="rect">
            <a:avLst/>
          </a:prstGeom>
          <a:solidFill>
            <a:srgbClr val="000000">
              <a:alpha val="73330"/>
            </a:srgbClr>
          </a:solidFill>
          <a:ln>
            <a:noFill/>
          </a:ln>
        </p:spPr>
        <p:txBody>
          <a:bodyPr lIns="91425" tIns="91425" rIns="91425" bIns="91425" anchor="ctr" anchorCtr="0">
            <a:noAutofit/>
          </a:bodyPr>
          <a:lstStyle/>
          <a:p>
            <a:pPr lvl="0">
              <a:spcBef>
                <a:spcPts val="0"/>
              </a:spcBef>
              <a:buNone/>
            </a:pPr>
            <a:endParaRPr/>
          </a:p>
        </p:txBody>
      </p:sp>
      <p:sp>
        <p:nvSpPr>
          <p:cNvPr id="45" name="Shape 45"/>
          <p:cNvSpPr txBox="1">
            <a:spLocks noGrp="1"/>
          </p:cNvSpPr>
          <p:nvPr>
            <p:ph type="ctrTitle" idx="4294967295"/>
          </p:nvPr>
        </p:nvSpPr>
        <p:spPr>
          <a:xfrm>
            <a:off x="461625" y="716512"/>
            <a:ext cx="5721600" cy="1190400"/>
          </a:xfrm>
          <a:prstGeom prst="rect">
            <a:avLst/>
          </a:prstGeom>
        </p:spPr>
        <p:txBody>
          <a:bodyPr lIns="91425" tIns="91425" rIns="91425" bIns="91425" anchor="b" anchorCtr="0">
            <a:noAutofit/>
          </a:bodyPr>
          <a:lstStyle/>
          <a:p>
            <a:pPr lvl="0" algn="ctr" rtl="0">
              <a:spcBef>
                <a:spcPts val="0"/>
              </a:spcBef>
              <a:buNone/>
            </a:pPr>
            <a:r>
              <a:rPr lang="en" sz="6000" b="1" dirty="0">
                <a:solidFill>
                  <a:srgbClr val="DC143C"/>
                </a:solidFill>
                <a:latin typeface="Lato"/>
                <a:ea typeface="Lato"/>
                <a:cs typeface="Lato"/>
                <a:sym typeface="Lato"/>
              </a:rPr>
              <a:t>Why IKEA? </a:t>
            </a:r>
          </a:p>
        </p:txBody>
      </p:sp>
      <p:grpSp>
        <p:nvGrpSpPr>
          <p:cNvPr id="46" name="Shape 46"/>
          <p:cNvGrpSpPr/>
          <p:nvPr/>
        </p:nvGrpSpPr>
        <p:grpSpPr>
          <a:xfrm>
            <a:off x="5618882" y="492438"/>
            <a:ext cx="1351134" cy="1351134"/>
            <a:chOff x="5941025" y="3634400"/>
            <a:chExt cx="467650" cy="467650"/>
          </a:xfrm>
        </p:grpSpPr>
        <p:sp>
          <p:nvSpPr>
            <p:cNvPr id="47" name="Shape 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 name="Shape 53"/>
          <p:cNvSpPr txBox="1"/>
          <p:nvPr/>
        </p:nvSpPr>
        <p:spPr>
          <a:xfrm>
            <a:off x="127800" y="1906925"/>
            <a:ext cx="8888700" cy="4231800"/>
          </a:xfrm>
          <a:prstGeom prst="rect">
            <a:avLst/>
          </a:prstGeom>
          <a:noFill/>
          <a:ln>
            <a:noFill/>
          </a:ln>
        </p:spPr>
        <p:txBody>
          <a:bodyPr lIns="91425" tIns="91425" rIns="91425" bIns="91425" anchor="t" anchorCtr="0">
            <a:noAutofit/>
          </a:bodyPr>
          <a:lstStyle/>
          <a:p>
            <a:pPr lvl="0" rtl="0">
              <a:lnSpc>
                <a:spcPct val="90000"/>
              </a:lnSpc>
              <a:spcBef>
                <a:spcPts val="1000"/>
              </a:spcBef>
              <a:buClr>
                <a:schemeClr val="dk1"/>
              </a:buClr>
              <a:buSzPct val="50000"/>
              <a:buFont typeface="Arial"/>
              <a:buNone/>
            </a:pPr>
            <a:r>
              <a:rPr lang="en" sz="2200" dirty="0">
                <a:solidFill>
                  <a:srgbClr val="FFFFFF"/>
                </a:solidFill>
              </a:rPr>
              <a:t>•</a:t>
            </a:r>
            <a:r>
              <a:rPr lang="en" sz="2200" dirty="0">
                <a:solidFill>
                  <a:srgbClr val="FFFFFF"/>
                </a:solidFill>
                <a:latin typeface="Calibri"/>
                <a:ea typeface="Calibri"/>
                <a:cs typeface="Calibri"/>
                <a:sym typeface="Calibri"/>
              </a:rPr>
              <a:t>For our database project, our team decided to focus on Ikea as our company that we would create our database design and SQL queries for. We had a difficult time choosing our company because there are many companies that have shown significant success in their business models. Ikea stuck out to us because of the company’s vision and business idea. Ikea’s vision is “to create a better everyday life for the many people” while their business idea is to “to offer a wide range of well-designed, functional home furnishing products at prices so low that as many people as possible will be able to afford them”. Many businesses have a vision but have found difficulty executing it. IKEA impressed us due to their competitive advantage with their core competencies in their supply chain.</a:t>
            </a:r>
            <a:r>
              <a:rPr lang="en" sz="2800" dirty="0">
                <a:solidFill>
                  <a:srgbClr val="FFFFFF"/>
                </a:solidFill>
                <a:latin typeface="Calibri"/>
                <a:ea typeface="Calibri"/>
                <a:cs typeface="Calibri"/>
                <a:sym typeface="Calibri"/>
              </a:rPr>
              <a:t> </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Shape 58"/>
          <p:cNvSpPr/>
          <p:nvPr/>
        </p:nvSpPr>
        <p:spPr>
          <a:xfrm>
            <a:off x="150" y="0"/>
            <a:ext cx="9144000" cy="6866100"/>
          </a:xfrm>
          <a:prstGeom prst="rect">
            <a:avLst/>
          </a:prstGeom>
          <a:solidFill>
            <a:srgbClr val="000000">
              <a:alpha val="73330"/>
            </a:srgbClr>
          </a:solidFill>
          <a:ln>
            <a:noFill/>
          </a:ln>
        </p:spPr>
        <p:txBody>
          <a:bodyPr lIns="91425" tIns="91425" rIns="91425" bIns="91425" anchor="ctr" anchorCtr="0">
            <a:noAutofit/>
          </a:bodyPr>
          <a:lstStyle/>
          <a:p>
            <a:pPr lvl="0">
              <a:spcBef>
                <a:spcPts val="0"/>
              </a:spcBef>
              <a:buNone/>
            </a:pPr>
            <a:endParaRPr/>
          </a:p>
        </p:txBody>
      </p:sp>
      <p:sp>
        <p:nvSpPr>
          <p:cNvPr id="59" name="Shape 59"/>
          <p:cNvSpPr txBox="1">
            <a:spLocks noGrp="1"/>
          </p:cNvSpPr>
          <p:nvPr>
            <p:ph type="ctrTitle" idx="4294967295"/>
          </p:nvPr>
        </p:nvSpPr>
        <p:spPr>
          <a:xfrm>
            <a:off x="461625" y="716512"/>
            <a:ext cx="5721600" cy="1190400"/>
          </a:xfrm>
          <a:prstGeom prst="rect">
            <a:avLst/>
          </a:prstGeom>
        </p:spPr>
        <p:txBody>
          <a:bodyPr lIns="91425" tIns="91425" rIns="91425" bIns="91425" anchor="b" anchorCtr="0">
            <a:noAutofit/>
          </a:bodyPr>
          <a:lstStyle/>
          <a:p>
            <a:pPr lvl="0" algn="ctr" rtl="0">
              <a:spcBef>
                <a:spcPts val="0"/>
              </a:spcBef>
              <a:buNone/>
            </a:pPr>
            <a:r>
              <a:rPr lang="en" sz="6000" b="1">
                <a:solidFill>
                  <a:srgbClr val="DC143C"/>
                </a:solidFill>
                <a:latin typeface="Lato"/>
                <a:ea typeface="Lato"/>
                <a:cs typeface="Lato"/>
                <a:sym typeface="Lato"/>
              </a:rPr>
              <a:t>Background</a:t>
            </a:r>
          </a:p>
        </p:txBody>
      </p:sp>
      <p:grpSp>
        <p:nvGrpSpPr>
          <p:cNvPr id="60" name="Shape 60"/>
          <p:cNvGrpSpPr/>
          <p:nvPr/>
        </p:nvGrpSpPr>
        <p:grpSpPr>
          <a:xfrm>
            <a:off x="5618882" y="492438"/>
            <a:ext cx="1351134" cy="1351134"/>
            <a:chOff x="5941025" y="3634400"/>
            <a:chExt cx="467650" cy="467650"/>
          </a:xfrm>
        </p:grpSpPr>
        <p:sp>
          <p:nvSpPr>
            <p:cNvPr id="61" name="Shape 61"/>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DC143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7" name="Shape 67"/>
          <p:cNvSpPr txBox="1"/>
          <p:nvPr/>
        </p:nvSpPr>
        <p:spPr>
          <a:xfrm>
            <a:off x="127800" y="1906925"/>
            <a:ext cx="8888700" cy="4231800"/>
          </a:xfrm>
          <a:prstGeom prst="rect">
            <a:avLst/>
          </a:prstGeom>
          <a:noFill/>
          <a:ln>
            <a:noFill/>
          </a:ln>
        </p:spPr>
        <p:txBody>
          <a:bodyPr lIns="91425" tIns="91425" rIns="91425" bIns="91425" anchor="t" anchorCtr="0">
            <a:noAutofit/>
          </a:bodyPr>
          <a:lstStyle/>
          <a:p>
            <a:pPr lvl="0" rtl="0">
              <a:lnSpc>
                <a:spcPct val="90000"/>
              </a:lnSpc>
              <a:spcBef>
                <a:spcPts val="1000"/>
              </a:spcBef>
              <a:buNone/>
            </a:pPr>
            <a:r>
              <a:rPr lang="en" sz="2200">
                <a:solidFill>
                  <a:srgbClr val="FFFFFF"/>
                </a:solidFill>
                <a:latin typeface="Calibri"/>
                <a:ea typeface="Calibri"/>
                <a:cs typeface="Calibri"/>
                <a:sym typeface="Calibri"/>
              </a:rPr>
              <a:t>Ikea’s founder is Ingvar Kamprad who realized from a young age that he could buy items in bulk cheaply but resell them individually at a low price while still making a profit. He was entrepreneurial when expanding into the furniture market with Ikea. In 1953, there were furniture showrooms that opened in Sweden. This was an momentous occasion because it was the first time that customers can directly touch IKEA furniture before they committed to buying the furniture. Currently, Ikea displays all their products in mock rooms that helps customers to imagine how the pieces of furniture would look together. In addition, they also offer in-store childcare and extended hours facilities for working customers who need to shop at odd hours. After pressure from other competitors for suppliers to boycott Ikea, the company started designing their own furniture for self-assembly and flat packs. The flat package enables a reduction in the cost of shipping, storing, and construction.</a:t>
            </a:r>
          </a:p>
          <a:p>
            <a:pPr lvl="0" rtl="0">
              <a:lnSpc>
                <a:spcPct val="90000"/>
              </a:lnSpc>
              <a:spcBef>
                <a:spcPts val="1000"/>
              </a:spcBef>
              <a:buNone/>
            </a:pPr>
            <a:r>
              <a:rPr lang="en" sz="2600">
                <a:solidFill>
                  <a:schemeClr val="dk1"/>
                </a:solidFill>
                <a:latin typeface="Calibri"/>
                <a:ea typeface="Calibri"/>
                <a:cs typeface="Calibri"/>
                <a:sym typeface="Calibri"/>
              </a:rPr>
              <a:t>  </a:t>
            </a: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Shape 72"/>
          <p:cNvSpPr/>
          <p:nvPr/>
        </p:nvSpPr>
        <p:spPr>
          <a:xfrm>
            <a:off x="150" y="0"/>
            <a:ext cx="9144000" cy="6866100"/>
          </a:xfrm>
          <a:prstGeom prst="rect">
            <a:avLst/>
          </a:prstGeom>
          <a:solidFill>
            <a:srgbClr val="000000">
              <a:alpha val="60000"/>
            </a:srgbClr>
          </a:solidFill>
          <a:ln>
            <a:noFill/>
          </a:ln>
        </p:spPr>
        <p:txBody>
          <a:bodyPr lIns="91425" tIns="91425" rIns="91425" bIns="91425" anchor="ctr" anchorCtr="0">
            <a:noAutofit/>
          </a:bodyPr>
          <a:lstStyle/>
          <a:p>
            <a:pPr lvl="0">
              <a:spcBef>
                <a:spcPts val="0"/>
              </a:spcBef>
              <a:buNone/>
            </a:pPr>
            <a:endParaRPr/>
          </a:p>
        </p:txBody>
      </p:sp>
      <p:sp>
        <p:nvSpPr>
          <p:cNvPr id="73" name="Shape 73"/>
          <p:cNvSpPr txBox="1">
            <a:spLocks noGrp="1"/>
          </p:cNvSpPr>
          <p:nvPr>
            <p:ph type="body" idx="1"/>
          </p:nvPr>
        </p:nvSpPr>
        <p:spPr>
          <a:xfrm>
            <a:off x="1317000" y="2882400"/>
            <a:ext cx="6510000" cy="1093200"/>
          </a:xfrm>
          <a:prstGeom prst="rect">
            <a:avLst/>
          </a:prstGeom>
        </p:spPr>
        <p:txBody>
          <a:bodyPr lIns="91425" tIns="91425" rIns="91425" bIns="91425" anchor="t" anchorCtr="0">
            <a:noAutofit/>
          </a:bodyPr>
          <a:lstStyle/>
          <a:p>
            <a:pPr lvl="0" rtl="0">
              <a:spcBef>
                <a:spcPts val="0"/>
              </a:spcBef>
              <a:buNone/>
            </a:pPr>
            <a:endParaRPr/>
          </a:p>
        </p:txBody>
      </p:sp>
      <p:pic>
        <p:nvPicPr>
          <p:cNvPr id="74" name="Shape 74"/>
          <p:cNvPicPr preferRelativeResize="0"/>
          <p:nvPr/>
        </p:nvPicPr>
        <p:blipFill>
          <a:blip r:embed="rId4">
            <a:alphaModFix/>
          </a:blip>
          <a:stretch>
            <a:fillRect/>
          </a:stretch>
        </p:blipFill>
        <p:spPr>
          <a:xfrm>
            <a:off x="333237" y="690062"/>
            <a:ext cx="8601075" cy="5667375"/>
          </a:xfrm>
          <a:prstGeom prst="rect">
            <a:avLst/>
          </a:prstGeom>
          <a:noFill/>
          <a:ln>
            <a:noFill/>
          </a:ln>
        </p:spPr>
      </p:pic>
    </p:spTree>
  </p:cSld>
  <p:clrMapOvr>
    <a:masterClrMapping/>
  </p:clrMapOvr>
</p:sld>
</file>

<file path=ppt/theme/theme1.xml><?xml version="1.0" encoding="utf-8"?>
<a:theme xmlns:a="http://schemas.openxmlformats.org/drawingml/2006/main" name="Haml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Words>
  <Application>Microsoft Office PowerPoint</Application>
  <PresentationFormat>On-screen Show (4:3)</PresentationFormat>
  <Paragraphs>9</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Nixie One</vt:lpstr>
      <vt:lpstr>Raleway</vt:lpstr>
      <vt:lpstr>Lato</vt:lpstr>
      <vt:lpstr>Arial</vt:lpstr>
      <vt:lpstr>Calibri</vt:lpstr>
      <vt:lpstr>Hamlet template</vt:lpstr>
      <vt:lpstr>IKEA </vt:lpstr>
      <vt:lpstr>Why IKEA? </vt:lpstr>
      <vt:lpstr>Background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IKEA </dc:title>
  <dc:creator>Tang, Stella</dc:creator>
  <cp:lastModifiedBy>Windows User</cp:lastModifiedBy>
  <cp:revision>1</cp:revision>
  <dcterms:modified xsi:type="dcterms:W3CDTF">2016-10-26T23:09:06Z</dcterms:modified>
</cp:coreProperties>
</file>