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4" r:id="rId4"/>
  </p:sldMasterIdLst>
  <p:notesMasterIdLst>
    <p:notesMasterId r:id="rId14"/>
  </p:notesMasterIdLst>
  <p:handoutMasterIdLst>
    <p:handoutMasterId r:id="rId15"/>
  </p:handoutMasterIdLst>
  <p:sldIdLst>
    <p:sldId id="285" r:id="rId5"/>
    <p:sldId id="299" r:id="rId6"/>
    <p:sldId id="282" r:id="rId7"/>
    <p:sldId id="298" r:id="rId8"/>
    <p:sldId id="294" r:id="rId9"/>
    <p:sldId id="300" r:id="rId10"/>
    <p:sldId id="303" r:id="rId11"/>
    <p:sldId id="264"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1293" autoAdjust="0"/>
  </p:normalViewPr>
  <p:slideViewPr>
    <p:cSldViewPr snapToGrid="0">
      <p:cViewPr varScale="1">
        <p:scale>
          <a:sx n="51" d="100"/>
          <a:sy n="51" d="100"/>
        </p:scale>
        <p:origin x="57" y="408"/>
      </p:cViewPr>
      <p:guideLst/>
    </p:cSldViewPr>
  </p:slideViewPr>
  <p:outlineViewPr>
    <p:cViewPr>
      <p:scale>
        <a:sx n="33" d="100"/>
        <a:sy n="33" d="100"/>
      </p:scale>
      <p:origin x="0" y="-4896"/>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81869F-F6FC-6A0D-CE07-6B540E550E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BA6B6C1-6185-79F5-23C8-927538634E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41E86C-C6B4-424D-8295-67D3386172F0}" type="datetimeFigureOut">
              <a:rPr lang="en-US" smtClean="0"/>
              <a:t>7/3/2024</a:t>
            </a:fld>
            <a:endParaRPr lang="en-US" dirty="0"/>
          </a:p>
        </p:txBody>
      </p:sp>
      <p:sp>
        <p:nvSpPr>
          <p:cNvPr id="4" name="Footer Placeholder 3">
            <a:extLst>
              <a:ext uri="{FF2B5EF4-FFF2-40B4-BE49-F238E27FC236}">
                <a16:creationId xmlns:a16="http://schemas.microsoft.com/office/drawing/2014/main" id="{D875153B-EAEA-CF1E-30D7-16C2E64586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72AFB7-47EE-893B-5887-BDC37DCA5F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F94707-CAF6-40B0-A7EA-C5F3C63CBD6B}" type="slidenum">
              <a:rPr lang="en-US" smtClean="0"/>
              <a:t>‹#›</a:t>
            </a:fld>
            <a:endParaRPr lang="en-US" dirty="0"/>
          </a:p>
        </p:txBody>
      </p:sp>
    </p:spTree>
    <p:extLst>
      <p:ext uri="{BB962C8B-B14F-4D97-AF65-F5344CB8AC3E}">
        <p14:creationId xmlns:p14="http://schemas.microsoft.com/office/powerpoint/2010/main" val="4033411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88D07-B188-44E4-ABBB-6994C1A52936}" type="datetimeFigureOut">
              <a:rPr lang="en-US" smtClean="0"/>
              <a:t>7/3/2024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2455A-0D23-4EAB-9AF9-2CC2B3066B0A}" type="slidenum">
              <a:rPr lang="en-US" smtClean="0"/>
              <a:t>‹#›</a:t>
            </a:fld>
            <a:endParaRPr lang="en-US" dirty="0"/>
          </a:p>
        </p:txBody>
      </p:sp>
    </p:spTree>
    <p:extLst>
      <p:ext uri="{BB962C8B-B14F-4D97-AF65-F5344CB8AC3E}">
        <p14:creationId xmlns:p14="http://schemas.microsoft.com/office/powerpoint/2010/main" val="3904368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1</a:t>
            </a:fld>
            <a:endParaRPr lang="en-US" dirty="0"/>
          </a:p>
        </p:txBody>
      </p:sp>
    </p:spTree>
    <p:extLst>
      <p:ext uri="{BB962C8B-B14F-4D97-AF65-F5344CB8AC3E}">
        <p14:creationId xmlns:p14="http://schemas.microsoft.com/office/powerpoint/2010/main" val="1487654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2</a:t>
            </a:fld>
            <a:endParaRPr lang="en-US" dirty="0"/>
          </a:p>
        </p:txBody>
      </p:sp>
    </p:spTree>
    <p:extLst>
      <p:ext uri="{BB962C8B-B14F-4D97-AF65-F5344CB8AC3E}">
        <p14:creationId xmlns:p14="http://schemas.microsoft.com/office/powerpoint/2010/main" val="2279267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3</a:t>
            </a:fld>
            <a:endParaRPr lang="en-US" dirty="0"/>
          </a:p>
        </p:txBody>
      </p:sp>
    </p:spTree>
    <p:extLst>
      <p:ext uri="{BB962C8B-B14F-4D97-AF65-F5344CB8AC3E}">
        <p14:creationId xmlns:p14="http://schemas.microsoft.com/office/powerpoint/2010/main" val="274637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4</a:t>
            </a:fld>
            <a:endParaRPr lang="en-US" dirty="0"/>
          </a:p>
        </p:txBody>
      </p:sp>
    </p:spTree>
    <p:extLst>
      <p:ext uri="{BB962C8B-B14F-4D97-AF65-F5344CB8AC3E}">
        <p14:creationId xmlns:p14="http://schemas.microsoft.com/office/powerpoint/2010/main" val="2005148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5</a:t>
            </a:fld>
            <a:endParaRPr lang="en-US" dirty="0"/>
          </a:p>
        </p:txBody>
      </p:sp>
    </p:spTree>
    <p:extLst>
      <p:ext uri="{BB962C8B-B14F-4D97-AF65-F5344CB8AC3E}">
        <p14:creationId xmlns:p14="http://schemas.microsoft.com/office/powerpoint/2010/main" val="2438960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6</a:t>
            </a:fld>
            <a:endParaRPr lang="en-US" dirty="0"/>
          </a:p>
        </p:txBody>
      </p:sp>
    </p:spTree>
    <p:extLst>
      <p:ext uri="{BB962C8B-B14F-4D97-AF65-F5344CB8AC3E}">
        <p14:creationId xmlns:p14="http://schemas.microsoft.com/office/powerpoint/2010/main" val="424809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7</a:t>
            </a:fld>
            <a:endParaRPr lang="en-US" dirty="0"/>
          </a:p>
        </p:txBody>
      </p:sp>
    </p:spTree>
    <p:extLst>
      <p:ext uri="{BB962C8B-B14F-4D97-AF65-F5344CB8AC3E}">
        <p14:creationId xmlns:p14="http://schemas.microsoft.com/office/powerpoint/2010/main" val="4001584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8</a:t>
            </a:fld>
            <a:endParaRPr lang="en-US" dirty="0"/>
          </a:p>
        </p:txBody>
      </p:sp>
    </p:spTree>
    <p:extLst>
      <p:ext uri="{BB962C8B-B14F-4D97-AF65-F5344CB8AC3E}">
        <p14:creationId xmlns:p14="http://schemas.microsoft.com/office/powerpoint/2010/main" val="803951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2455A-0D23-4EAB-9AF9-2CC2B3066B0A}" type="slidenum">
              <a:rPr lang="en-US" smtClean="0"/>
              <a:t>9</a:t>
            </a:fld>
            <a:endParaRPr lang="en-US" dirty="0"/>
          </a:p>
        </p:txBody>
      </p:sp>
    </p:spTree>
    <p:extLst>
      <p:ext uri="{BB962C8B-B14F-4D97-AF65-F5344CB8AC3E}">
        <p14:creationId xmlns:p14="http://schemas.microsoft.com/office/powerpoint/2010/main" val="303961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26367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1989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54591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8832B6D9-0469-48A5-A85E-8C5D8EF86BE3}"/>
              </a:ext>
            </a:extLst>
          </p:cNvPr>
          <p:cNvSpPr>
            <a:spLocks noGrp="1"/>
          </p:cNvSpPr>
          <p:nvPr>
            <p:ph type="title" hasCustomPrompt="1"/>
          </p:nvPr>
        </p:nvSpPr>
        <p:spPr>
          <a:xfrm>
            <a:off x="1097280" y="286603"/>
            <a:ext cx="10058400" cy="1450757"/>
          </a:xfrm>
        </p:spPr>
        <p:txBody>
          <a:bodyPr/>
          <a:lstStyle/>
          <a:p>
            <a:r>
              <a:rPr lang="en-US" sz="4800" dirty="0">
                <a:solidFill>
                  <a:schemeClr val="tx1"/>
                </a:solidFill>
              </a:rPr>
              <a:t>Click to add title</a:t>
            </a:r>
            <a:endParaRPr lang="en-US" dirty="0"/>
          </a:p>
        </p:txBody>
      </p:sp>
      <p:cxnSp>
        <p:nvCxnSpPr>
          <p:cNvPr id="7" name="Straight Connector 6">
            <a:extLst>
              <a:ext uri="{FF2B5EF4-FFF2-40B4-BE49-F238E27FC236}">
                <a16:creationId xmlns:a16="http://schemas.microsoft.com/office/drawing/2014/main" id="{C8A8F00A-3EB2-4D4D-B4A7-990BB91D746D}"/>
              </a:ext>
              <a:ext uri="{C183D7F6-B498-43B3-948B-1728B52AA6E4}">
                <adec:decorative xmlns:adec="http://schemas.microsoft.com/office/drawing/2017/decorative" val="1"/>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1">
            <a:extLst>
              <a:ext uri="{FF2B5EF4-FFF2-40B4-BE49-F238E27FC236}">
                <a16:creationId xmlns:a16="http://schemas.microsoft.com/office/drawing/2014/main" id="{4142A7E4-A56F-4FC2-A81D-36A83134A219}"/>
              </a:ext>
            </a:extLst>
          </p:cNvPr>
          <p:cNvSpPr>
            <a:spLocks noGrp="1"/>
          </p:cNvSpPr>
          <p:nvPr>
            <p:ph idx="1" hasCustomPrompt="1"/>
          </p:nvPr>
        </p:nvSpPr>
        <p:spPr>
          <a:xfrm>
            <a:off x="1097280" y="2108201"/>
            <a:ext cx="10058399" cy="3760891"/>
          </a:xfrm>
        </p:spPr>
        <p:txBody>
          <a:bodyPr lIns="91440">
            <a:normAutofit/>
          </a:bodyPr>
          <a:lstStyle>
            <a:lvl1pPr marL="347472" indent="-347472">
              <a:spcBef>
                <a:spcPts val="1200"/>
              </a:spcBef>
              <a:spcAft>
                <a:spcPts val="200"/>
              </a:spcAft>
              <a:buFont typeface="Arial" panose="020B0604020202020204" pitchFamily="34" charset="0"/>
              <a:buChar char="•"/>
              <a:defRPr sz="3000"/>
            </a:lvl1pPr>
            <a:lvl2pPr>
              <a:spcBef>
                <a:spcPts val="1200"/>
              </a:spcBef>
              <a:spcAft>
                <a:spcPts val="200"/>
              </a:spcAft>
              <a:defRPr sz="3000"/>
            </a:lvl2pPr>
            <a:lvl3pPr>
              <a:spcBef>
                <a:spcPts val="1200"/>
              </a:spcBef>
              <a:spcAft>
                <a:spcPts val="200"/>
              </a:spcAft>
              <a:defRPr sz="3000"/>
            </a:lvl3pPr>
            <a:lvl4pPr>
              <a:spcBef>
                <a:spcPts val="1200"/>
              </a:spcBef>
              <a:spcAft>
                <a:spcPts val="200"/>
              </a:spcAft>
              <a:defRPr sz="3000"/>
            </a:lvl4pPr>
            <a:lvl5pPr>
              <a:spcBef>
                <a:spcPts val="1200"/>
              </a:spcBef>
              <a:spcAft>
                <a:spcPts val="200"/>
              </a:spcAft>
              <a:defRPr sz="3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6481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CE0AB24-7427-4E0C-9E7C-B642B3170AF1}"/>
              </a:ext>
            </a:extLst>
          </p:cNvPr>
          <p:cNvSpPr>
            <a:spLocks noGrp="1"/>
          </p:cNvSpPr>
          <p:nvPr>
            <p:ph type="pic" sz="quarter" idx="13"/>
          </p:nvPr>
        </p:nvSpPr>
        <p:spPr>
          <a:xfrm>
            <a:off x="1524" y="0"/>
            <a:ext cx="12188952" cy="6858000"/>
          </a:xfrm>
          <a:solidFill>
            <a:schemeClr val="accent6"/>
          </a:solidFill>
        </p:spPr>
        <p:txBody>
          <a:bodyPr/>
          <a:lstStyle>
            <a:lvl1pPr algn="ctr">
              <a:defRPr/>
            </a:lvl1pPr>
          </a:lstStyle>
          <a:p>
            <a:r>
              <a:rPr lang="en-US"/>
              <a:t>Click icon to add picture</a:t>
            </a:r>
            <a:endParaRPr lang="en-US" dirty="0"/>
          </a:p>
        </p:txBody>
      </p:sp>
      <p:sp>
        <p:nvSpPr>
          <p:cNvPr id="8" name="Title 1">
            <a:extLst>
              <a:ext uri="{FF2B5EF4-FFF2-40B4-BE49-F238E27FC236}">
                <a16:creationId xmlns:a16="http://schemas.microsoft.com/office/drawing/2014/main" id="{CE30A2A8-DADD-44CC-B8A3-9BFFD5E76B66}"/>
              </a:ext>
            </a:extLst>
          </p:cNvPr>
          <p:cNvSpPr>
            <a:spLocks noGrp="1"/>
          </p:cNvSpPr>
          <p:nvPr>
            <p:ph type="ctrTitle" hasCustomPrompt="1"/>
          </p:nvPr>
        </p:nvSpPr>
        <p:spPr>
          <a:xfrm>
            <a:off x="4654297" y="2705101"/>
            <a:ext cx="7537703" cy="2926080"/>
          </a:xfrm>
          <a:solidFill>
            <a:schemeClr val="bg1">
              <a:alpha val="93000"/>
            </a:schemeClr>
          </a:solidFill>
        </p:spPr>
        <p:txBody>
          <a:bodyPr lIns="822960" tIns="274320" rIns="822960" bIns="548640" anchor="b" anchorCtr="0">
            <a:noAutofit/>
          </a:bodyPr>
          <a:lstStyle>
            <a:lvl1pPr>
              <a:lnSpc>
                <a:spcPct val="80000"/>
              </a:lnSpc>
              <a:defRPr sz="4800"/>
            </a:lvl1pPr>
          </a:lstStyle>
          <a:p>
            <a:r>
              <a:rPr lang="en-US" sz="5400" dirty="0">
                <a:solidFill>
                  <a:schemeClr val="tx1"/>
                </a:solidFill>
              </a:rPr>
              <a:t>Click to add title</a:t>
            </a:r>
          </a:p>
        </p:txBody>
      </p:sp>
    </p:spTree>
    <p:extLst>
      <p:ext uri="{BB962C8B-B14F-4D97-AF65-F5344CB8AC3E}">
        <p14:creationId xmlns:p14="http://schemas.microsoft.com/office/powerpoint/2010/main" val="2143681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Break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7DBCCDB-B58C-45B3-9E63-49F7B0819260}"/>
              </a:ext>
              <a:ext uri="{C183D7F6-B498-43B3-948B-1728B52AA6E4}">
                <adec:decorative xmlns:adec="http://schemas.microsoft.com/office/drawing/2017/decorative" val="1"/>
              </a:ext>
            </a:extLst>
          </p:cNvPr>
          <p:cNvSpPr/>
          <p:nvPr userDrawn="1"/>
        </p:nvSpPr>
        <p:spPr bwMode="white">
          <a:xfrm>
            <a:off x="0" y="4334005"/>
            <a:ext cx="12192000" cy="252399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E244128-E256-C1DC-AC6D-2BF10AC410DF}"/>
              </a:ext>
            </a:extLst>
          </p:cNvPr>
          <p:cNvSpPr>
            <a:spLocks noGrp="1"/>
          </p:cNvSpPr>
          <p:nvPr>
            <p:ph type="title" hasCustomPrompt="1"/>
          </p:nvPr>
        </p:nvSpPr>
        <p:spPr>
          <a:xfrm>
            <a:off x="1065212" y="4609578"/>
            <a:ext cx="10058400" cy="1295922"/>
          </a:xfrm>
        </p:spPr>
        <p:txBody>
          <a:bodyPr>
            <a:normAutofit/>
          </a:bodyPr>
          <a:lstStyle>
            <a:lvl1pPr>
              <a:defRPr sz="4800">
                <a:solidFill>
                  <a:schemeClr val="bg1"/>
                </a:solidFill>
              </a:defRPr>
            </a:lvl1pPr>
          </a:lstStyle>
          <a:p>
            <a:r>
              <a:rPr lang="en-US" dirty="0"/>
              <a:t>Click to add title</a:t>
            </a:r>
          </a:p>
        </p:txBody>
      </p:sp>
      <p:sp>
        <p:nvSpPr>
          <p:cNvPr id="8" name="Subtitle 2">
            <a:extLst>
              <a:ext uri="{FF2B5EF4-FFF2-40B4-BE49-F238E27FC236}">
                <a16:creationId xmlns:a16="http://schemas.microsoft.com/office/drawing/2014/main" id="{A72A6B42-C371-4562-8E40-9EE1906C8578}"/>
              </a:ext>
            </a:extLst>
          </p:cNvPr>
          <p:cNvSpPr>
            <a:spLocks noGrp="1"/>
          </p:cNvSpPr>
          <p:nvPr>
            <p:ph type="subTitle" idx="1" hasCustomPrompt="1"/>
          </p:nvPr>
        </p:nvSpPr>
        <p:spPr>
          <a:xfrm>
            <a:off x="1065212" y="5943600"/>
            <a:ext cx="10058400" cy="914400"/>
          </a:xfrm>
        </p:spPr>
        <p:txBody>
          <a:bodyPr lIns="91440">
            <a:normAutofit/>
          </a:bodyPr>
          <a:lstStyle>
            <a:lvl1pPr marL="0" indent="0">
              <a:buNone/>
              <a:defRPr sz="2400">
                <a:solidFill>
                  <a:schemeClr val="bg1"/>
                </a:solidFill>
              </a:defRPr>
            </a:lvl1pPr>
          </a:lstStyle>
          <a:p>
            <a:r>
              <a:rPr lang="en-US" sz="1500" dirty="0">
                <a:solidFill>
                  <a:schemeClr val="bg1"/>
                </a:solidFill>
              </a:rPr>
              <a:t>Click to add subtitle</a:t>
            </a:r>
          </a:p>
        </p:txBody>
      </p:sp>
      <p:sp>
        <p:nvSpPr>
          <p:cNvPr id="13" name="Picture Placeholder 12">
            <a:extLst>
              <a:ext uri="{FF2B5EF4-FFF2-40B4-BE49-F238E27FC236}">
                <a16:creationId xmlns:a16="http://schemas.microsoft.com/office/drawing/2014/main" id="{68504FFB-1664-4F66-BC31-100C8DD98346}"/>
              </a:ext>
            </a:extLst>
          </p:cNvPr>
          <p:cNvSpPr>
            <a:spLocks noGrp="1"/>
          </p:cNvSpPr>
          <p:nvPr>
            <p:ph type="pic" sz="quarter" idx="13"/>
          </p:nvPr>
        </p:nvSpPr>
        <p:spPr>
          <a:xfrm>
            <a:off x="635000" y="640080"/>
            <a:ext cx="3544888" cy="3355723"/>
          </a:xfrm>
          <a:solidFill>
            <a:schemeClr val="accent6"/>
          </a:solidFill>
        </p:spPr>
        <p:txBody>
          <a:bodyPr>
            <a:normAutofit/>
          </a:bodyPr>
          <a:lstStyle>
            <a:lvl1pPr algn="ctr">
              <a:defRPr sz="1600"/>
            </a:lvl1pPr>
          </a:lstStyle>
          <a:p>
            <a:r>
              <a:rPr lang="en-US"/>
              <a:t>Click icon to add picture</a:t>
            </a:r>
            <a:endParaRPr lang="en-US" dirty="0"/>
          </a:p>
        </p:txBody>
      </p:sp>
      <p:sp>
        <p:nvSpPr>
          <p:cNvPr id="14" name="Picture Placeholder 12">
            <a:extLst>
              <a:ext uri="{FF2B5EF4-FFF2-40B4-BE49-F238E27FC236}">
                <a16:creationId xmlns:a16="http://schemas.microsoft.com/office/drawing/2014/main" id="{1B45578D-1855-4EC0-9E45-E1630D11ACA5}"/>
              </a:ext>
            </a:extLst>
          </p:cNvPr>
          <p:cNvSpPr>
            <a:spLocks noGrp="1"/>
          </p:cNvSpPr>
          <p:nvPr>
            <p:ph type="pic" sz="quarter" idx="14"/>
          </p:nvPr>
        </p:nvSpPr>
        <p:spPr>
          <a:xfrm>
            <a:off x="4343400" y="640080"/>
            <a:ext cx="3544888" cy="3355723"/>
          </a:xfrm>
          <a:solidFill>
            <a:schemeClr val="accent6"/>
          </a:solidFill>
        </p:spPr>
        <p:txBody>
          <a:bodyPr>
            <a:normAutofit/>
          </a:bodyPr>
          <a:lstStyle>
            <a:lvl1pPr algn="ctr">
              <a:defRPr sz="1600"/>
            </a:lvl1pPr>
          </a:lstStyle>
          <a:p>
            <a:r>
              <a:rPr lang="en-US"/>
              <a:t>Click icon to add picture</a:t>
            </a:r>
            <a:endParaRPr lang="en-US" dirty="0"/>
          </a:p>
        </p:txBody>
      </p:sp>
      <p:sp>
        <p:nvSpPr>
          <p:cNvPr id="15" name="Picture Placeholder 12">
            <a:extLst>
              <a:ext uri="{FF2B5EF4-FFF2-40B4-BE49-F238E27FC236}">
                <a16:creationId xmlns:a16="http://schemas.microsoft.com/office/drawing/2014/main" id="{C93482C2-6151-4050-9F16-9952B0A017A3}"/>
              </a:ext>
            </a:extLst>
          </p:cNvPr>
          <p:cNvSpPr>
            <a:spLocks noGrp="1"/>
          </p:cNvSpPr>
          <p:nvPr>
            <p:ph type="pic" sz="quarter" idx="15"/>
          </p:nvPr>
        </p:nvSpPr>
        <p:spPr>
          <a:xfrm>
            <a:off x="8028432" y="640080"/>
            <a:ext cx="3544888" cy="3355723"/>
          </a:xfrm>
          <a:solidFill>
            <a:schemeClr val="accent6"/>
          </a:solidFill>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81498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 Columns">
    <p:spTree>
      <p:nvGrpSpPr>
        <p:cNvPr id="1" name=""/>
        <p:cNvGrpSpPr/>
        <p:nvPr/>
      </p:nvGrpSpPr>
      <p:grpSpPr>
        <a:xfrm>
          <a:off x="0" y="0"/>
          <a:ext cx="0" cy="0"/>
          <a:chOff x="0" y="0"/>
          <a:chExt cx="0" cy="0"/>
        </a:xfrm>
      </p:grpSpPr>
      <p:sp>
        <p:nvSpPr>
          <p:cNvPr id="6" name="Title 9">
            <a:extLst>
              <a:ext uri="{FF2B5EF4-FFF2-40B4-BE49-F238E27FC236}">
                <a16:creationId xmlns:a16="http://schemas.microsoft.com/office/drawing/2014/main" id="{8832B6D9-0469-48A5-A85E-8C5D8EF86BE3}"/>
              </a:ext>
            </a:extLst>
          </p:cNvPr>
          <p:cNvSpPr>
            <a:spLocks noGrp="1"/>
          </p:cNvSpPr>
          <p:nvPr>
            <p:ph type="title" hasCustomPrompt="1"/>
          </p:nvPr>
        </p:nvSpPr>
        <p:spPr>
          <a:xfrm>
            <a:off x="1097280" y="286603"/>
            <a:ext cx="10058400" cy="1450757"/>
          </a:xfrm>
        </p:spPr>
        <p:txBody>
          <a:bodyPr/>
          <a:lstStyle/>
          <a:p>
            <a:r>
              <a:rPr lang="en-US" sz="4800" dirty="0">
                <a:solidFill>
                  <a:schemeClr val="tx1"/>
                </a:solidFill>
              </a:rPr>
              <a:t>Click to add title</a:t>
            </a:r>
            <a:endParaRPr lang="en-US" dirty="0"/>
          </a:p>
        </p:txBody>
      </p:sp>
      <p:cxnSp>
        <p:nvCxnSpPr>
          <p:cNvPr id="7" name="Straight Connector 6">
            <a:extLst>
              <a:ext uri="{FF2B5EF4-FFF2-40B4-BE49-F238E27FC236}">
                <a16:creationId xmlns:a16="http://schemas.microsoft.com/office/drawing/2014/main" id="{C8A8F00A-3EB2-4D4D-B4A7-990BB91D746D}"/>
              </a:ext>
              <a:ext uri="{C183D7F6-B498-43B3-948B-1728B52AA6E4}">
                <adec:decorative xmlns:adec="http://schemas.microsoft.com/office/drawing/2017/decorative" val="1"/>
              </a:ext>
            </a:extLst>
          </p:cNvPr>
          <p:cNvCxnSpPr/>
          <p:nvPr userDrawn="1"/>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11">
            <a:extLst>
              <a:ext uri="{FF2B5EF4-FFF2-40B4-BE49-F238E27FC236}">
                <a16:creationId xmlns:a16="http://schemas.microsoft.com/office/drawing/2014/main" id="{4142A7E4-A56F-4FC2-A81D-36A83134A219}"/>
              </a:ext>
            </a:extLst>
          </p:cNvPr>
          <p:cNvSpPr>
            <a:spLocks noGrp="1"/>
          </p:cNvSpPr>
          <p:nvPr>
            <p:ph idx="1" hasCustomPrompt="1"/>
          </p:nvPr>
        </p:nvSpPr>
        <p:spPr>
          <a:xfrm>
            <a:off x="1097281" y="2183367"/>
            <a:ext cx="4998720" cy="3914850"/>
          </a:xfrm>
        </p:spPr>
        <p:txBody>
          <a:bodyPr lIns="91440">
            <a:normAutofit/>
          </a:bodyPr>
          <a:lstStyle>
            <a:lvl1pPr marL="0" indent="0">
              <a:spcBef>
                <a:spcPts val="1200"/>
              </a:spcBef>
              <a:spcAft>
                <a:spcPts val="200"/>
              </a:spcAft>
              <a:buFont typeface="Arial" panose="020B0604020202020204" pitchFamily="34" charset="0"/>
              <a:buNone/>
              <a:defRPr sz="2400"/>
            </a:lvl1pPr>
            <a:lvl2pPr marL="347472" indent="-182880">
              <a:spcBef>
                <a:spcPts val="1200"/>
              </a:spcBef>
              <a:spcAft>
                <a:spcPts val="200"/>
              </a:spcAft>
              <a:buClr>
                <a:schemeClr val="accent2"/>
              </a:buClr>
              <a:buFont typeface="Arial" panose="020B0604020202020204" pitchFamily="34" charset="0"/>
              <a:buChar char="•"/>
              <a:defRPr sz="2400"/>
            </a:lvl2pPr>
            <a:lvl3pPr marL="566928" indent="-182880">
              <a:spcBef>
                <a:spcPts val="1200"/>
              </a:spcBef>
              <a:spcAft>
                <a:spcPts val="200"/>
              </a:spcAft>
              <a:buClr>
                <a:schemeClr val="accent2"/>
              </a:buClr>
              <a:buFont typeface="Arial" panose="020B0604020202020204" pitchFamily="34" charset="0"/>
              <a:buChar char="•"/>
              <a:defRPr sz="2400"/>
            </a:lvl3pPr>
            <a:lvl4pPr marL="749808" indent="-182880">
              <a:spcBef>
                <a:spcPts val="1200"/>
              </a:spcBef>
              <a:spcAft>
                <a:spcPts val="200"/>
              </a:spcAft>
              <a:buClr>
                <a:schemeClr val="accent2"/>
              </a:buClr>
              <a:buFont typeface="Arial" panose="020B0604020202020204" pitchFamily="34" charset="0"/>
              <a:buChar char="•"/>
              <a:defRPr sz="2400"/>
            </a:lvl4pPr>
            <a:lvl5pPr marL="932688" indent="-182880">
              <a:spcBef>
                <a:spcPts val="1200"/>
              </a:spcBef>
              <a:spcAft>
                <a:spcPts val="200"/>
              </a:spcAft>
              <a:buClr>
                <a:schemeClr val="accent2"/>
              </a:buClr>
              <a:buFont typeface="Arial" panose="020B0604020202020204" pitchFamily="34" charset="0"/>
              <a:buChar char="•"/>
              <a:defRPr sz="2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Content Placeholder 11">
            <a:extLst>
              <a:ext uri="{FF2B5EF4-FFF2-40B4-BE49-F238E27FC236}">
                <a16:creationId xmlns:a16="http://schemas.microsoft.com/office/drawing/2014/main" id="{BEAF6B01-7E55-3A14-DE85-588680B0910B}"/>
              </a:ext>
            </a:extLst>
          </p:cNvPr>
          <p:cNvSpPr>
            <a:spLocks noGrp="1"/>
          </p:cNvSpPr>
          <p:nvPr>
            <p:ph idx="13" hasCustomPrompt="1"/>
          </p:nvPr>
        </p:nvSpPr>
        <p:spPr>
          <a:xfrm>
            <a:off x="6503438" y="2183367"/>
            <a:ext cx="4672294" cy="3914850"/>
          </a:xfrm>
        </p:spPr>
        <p:txBody>
          <a:bodyPr lIns="91440">
            <a:normAutofit/>
          </a:bodyPr>
          <a:lstStyle>
            <a:lvl1pPr marL="0" indent="0">
              <a:spcBef>
                <a:spcPts val="1200"/>
              </a:spcBef>
              <a:spcAft>
                <a:spcPts val="200"/>
              </a:spcAft>
              <a:buFont typeface="Arial" panose="020B0604020202020204" pitchFamily="34" charset="0"/>
              <a:buNone/>
              <a:defRPr sz="2400"/>
            </a:lvl1pPr>
            <a:lvl2pPr marL="347472" indent="-182880">
              <a:spcBef>
                <a:spcPts val="1200"/>
              </a:spcBef>
              <a:spcAft>
                <a:spcPts val="200"/>
              </a:spcAft>
              <a:buClr>
                <a:schemeClr val="accent2"/>
              </a:buClr>
              <a:buFont typeface="Arial" panose="020B0604020202020204" pitchFamily="34" charset="0"/>
              <a:buChar char="•"/>
              <a:defRPr sz="2400"/>
            </a:lvl2pPr>
            <a:lvl3pPr marL="566928" indent="-182880">
              <a:spcBef>
                <a:spcPts val="1200"/>
              </a:spcBef>
              <a:spcAft>
                <a:spcPts val="200"/>
              </a:spcAft>
              <a:buClr>
                <a:schemeClr val="accent2"/>
              </a:buClr>
              <a:buFont typeface="Arial" panose="020B0604020202020204" pitchFamily="34" charset="0"/>
              <a:buChar char="•"/>
              <a:defRPr sz="2400"/>
            </a:lvl3pPr>
            <a:lvl4pPr marL="749808" indent="-182880">
              <a:spcBef>
                <a:spcPts val="1200"/>
              </a:spcBef>
              <a:spcAft>
                <a:spcPts val="200"/>
              </a:spcAft>
              <a:buClr>
                <a:schemeClr val="accent2"/>
              </a:buClr>
              <a:buFont typeface="Arial" panose="020B0604020202020204" pitchFamily="34" charset="0"/>
              <a:buChar char="•"/>
              <a:defRPr sz="2400"/>
            </a:lvl4pPr>
            <a:lvl5pPr marL="932688" indent="-182880">
              <a:spcBef>
                <a:spcPts val="1200"/>
              </a:spcBef>
              <a:spcAft>
                <a:spcPts val="200"/>
              </a:spcAft>
              <a:buClr>
                <a:schemeClr val="accent2"/>
              </a:buClr>
              <a:buFont typeface="Arial" panose="020B0604020202020204" pitchFamily="34" charset="0"/>
              <a:buChar char="•"/>
              <a:defRPr sz="2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136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Content 2">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5F368C9-4803-45FD-A0BA-26B5679AFCD4}"/>
              </a:ext>
            </a:extLst>
          </p:cNvPr>
          <p:cNvSpPr>
            <a:spLocks noGrp="1"/>
          </p:cNvSpPr>
          <p:nvPr>
            <p:ph type="title" hasCustomPrompt="1"/>
          </p:nvPr>
        </p:nvSpPr>
        <p:spPr>
          <a:xfrm>
            <a:off x="1097279" y="286603"/>
            <a:ext cx="9966960" cy="1450757"/>
          </a:xfrm>
        </p:spPr>
        <p:txBody>
          <a:bodyPr/>
          <a:lstStyle>
            <a:lvl1pPr>
              <a:defRPr/>
            </a:lvl1pPr>
          </a:lstStyle>
          <a:p>
            <a:r>
              <a:rPr lang="en-US" dirty="0"/>
              <a:t>Click to add title</a:t>
            </a:r>
          </a:p>
        </p:txBody>
      </p:sp>
      <p:sp>
        <p:nvSpPr>
          <p:cNvPr id="15" name="Content Placeholder 2">
            <a:extLst>
              <a:ext uri="{FF2B5EF4-FFF2-40B4-BE49-F238E27FC236}">
                <a16:creationId xmlns:a16="http://schemas.microsoft.com/office/drawing/2014/main" id="{70EEE198-C7B9-2C56-05AC-997ADD4EE029}"/>
              </a:ext>
            </a:extLst>
          </p:cNvPr>
          <p:cNvSpPr>
            <a:spLocks noGrp="1"/>
          </p:cNvSpPr>
          <p:nvPr>
            <p:ph idx="1" hasCustomPrompt="1"/>
          </p:nvPr>
        </p:nvSpPr>
        <p:spPr>
          <a:xfrm>
            <a:off x="1097280" y="2194560"/>
            <a:ext cx="6024003" cy="3754425"/>
          </a:xfrm>
        </p:spPr>
        <p:txBody>
          <a:bodyPr lIns="91440">
            <a:normAutofit/>
          </a:bodyPr>
          <a:lstStyle>
            <a:lvl1pPr marL="0" indent="0">
              <a:spcBef>
                <a:spcPts val="1200"/>
              </a:spcBef>
              <a:spcAft>
                <a:spcPts val="200"/>
              </a:spcAft>
              <a:buNone/>
              <a:defRPr sz="2400"/>
            </a:lvl1pPr>
            <a:lvl2pPr marL="347472" indent="-347472">
              <a:spcBef>
                <a:spcPts val="1200"/>
              </a:spcBef>
              <a:spcAft>
                <a:spcPts val="200"/>
              </a:spcAft>
              <a:buClr>
                <a:schemeClr val="accent2"/>
              </a:buClr>
              <a:buFont typeface="Arial" panose="020B0604020202020204" pitchFamily="34" charset="0"/>
              <a:buChar char="•"/>
              <a:defRPr sz="2400"/>
            </a:lvl2pPr>
            <a:lvl3pPr marL="566928" indent="-182880">
              <a:spcBef>
                <a:spcPts val="1200"/>
              </a:spcBef>
              <a:spcAft>
                <a:spcPts val="200"/>
              </a:spcAft>
              <a:buClr>
                <a:schemeClr val="accent2"/>
              </a:buClr>
              <a:buFont typeface="Arial" panose="020B0604020202020204" pitchFamily="34" charset="0"/>
              <a:buChar char="•"/>
              <a:defRPr sz="2400"/>
            </a:lvl3pPr>
            <a:lvl4pPr marL="749808" indent="-182880">
              <a:spcBef>
                <a:spcPts val="1200"/>
              </a:spcBef>
              <a:spcAft>
                <a:spcPts val="200"/>
              </a:spcAft>
              <a:buClr>
                <a:schemeClr val="accent2"/>
              </a:buClr>
              <a:buFont typeface="Arial" panose="020B0604020202020204" pitchFamily="34" charset="0"/>
              <a:buChar char="•"/>
              <a:defRPr sz="2400"/>
            </a:lvl4pPr>
            <a:lvl5pPr marL="932688" indent="-182880">
              <a:spcBef>
                <a:spcPts val="1200"/>
              </a:spcBef>
              <a:spcAft>
                <a:spcPts val="200"/>
              </a:spcAft>
              <a:buClr>
                <a:schemeClr val="accent2"/>
              </a:buClr>
              <a:buFont typeface="Arial" panose="020B0604020202020204" pitchFamily="34" charset="0"/>
              <a:buChar char="•"/>
              <a:defRPr sz="2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244AF500-76F9-CD01-586B-E1B35B735F88}"/>
              </a:ext>
            </a:extLst>
          </p:cNvPr>
          <p:cNvSpPr>
            <a:spLocks noGrp="1"/>
          </p:cNvSpPr>
          <p:nvPr>
            <p:ph sz="quarter" idx="16" hasCustomPrompt="1"/>
          </p:nvPr>
        </p:nvSpPr>
        <p:spPr>
          <a:xfrm>
            <a:off x="7406640" y="2194560"/>
            <a:ext cx="4067175" cy="3754425"/>
          </a:xfrm>
          <a:solidFill>
            <a:schemeClr val="tx1">
              <a:lumMod val="85000"/>
              <a:lumOff val="15000"/>
            </a:schemeClr>
          </a:solidFill>
        </p:spPr>
        <p:txBody>
          <a:bodyPr lIns="274320" tIns="274320" rIns="274320" bIns="274320">
            <a:normAutofit/>
          </a:bodyPr>
          <a:lstStyle>
            <a:lvl1pPr marL="512064" indent="-512064">
              <a:buClr>
                <a:schemeClr val="accent2"/>
              </a:buClr>
              <a:buFont typeface="+mj-lt"/>
              <a:buAutoNum type="arabicPeriod"/>
              <a:defRPr sz="2000">
                <a:solidFill>
                  <a:schemeClr val="bg1"/>
                </a:solidFill>
              </a:defRPr>
            </a:lvl1pPr>
            <a:lvl2pPr marL="658368" indent="-457200">
              <a:buClr>
                <a:schemeClr val="accent2"/>
              </a:buClr>
              <a:buFont typeface="+mj-lt"/>
              <a:buAutoNum type="arabicPeriod"/>
              <a:defRPr sz="2000">
                <a:solidFill>
                  <a:schemeClr val="bg1"/>
                </a:solidFill>
              </a:defRPr>
            </a:lvl2pPr>
            <a:lvl3pPr marL="841248" indent="-457200">
              <a:buClr>
                <a:schemeClr val="accent2"/>
              </a:buClr>
              <a:buFont typeface="+mj-lt"/>
              <a:buAutoNum type="arabicPeriod"/>
              <a:defRPr sz="2000">
                <a:solidFill>
                  <a:schemeClr val="bg1"/>
                </a:solidFill>
              </a:defRPr>
            </a:lvl3pPr>
            <a:lvl4pPr marL="1024128" indent="-457200">
              <a:buClr>
                <a:schemeClr val="accent2"/>
              </a:buClr>
              <a:buFont typeface="+mj-lt"/>
              <a:buAutoNum type="arabicPeriod"/>
              <a:defRPr sz="2000">
                <a:solidFill>
                  <a:schemeClr val="bg1"/>
                </a:solidFill>
              </a:defRPr>
            </a:lvl4pPr>
            <a:lvl5pPr marL="1207008" indent="-457200">
              <a:buClr>
                <a:schemeClr val="accent2"/>
              </a:buClr>
              <a:buFont typeface="+mj-lt"/>
              <a:buAutoNum type="arabicPeriod"/>
              <a:defRPr sz="20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F02F1891-1ACC-4692-80A2-4F69EAAAE404}"/>
              </a:ext>
              <a:ext uri="{C183D7F6-B498-43B3-948B-1728B52AA6E4}">
                <adec:decorative xmlns:adec="http://schemas.microsoft.com/office/drawing/2017/decorative" val="1"/>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cxnSp>
        <p:nvCxnSpPr>
          <p:cNvPr id="5" name="Straight Connector 4">
            <a:extLst>
              <a:ext uri="{FF2B5EF4-FFF2-40B4-BE49-F238E27FC236}">
                <a16:creationId xmlns:a16="http://schemas.microsoft.com/office/drawing/2014/main" id="{D11493E3-605E-569A-BC16-ACFDDE98E130}"/>
              </a:ext>
              <a:ext uri="{C183D7F6-B498-43B3-948B-1728B52AA6E4}">
                <adec:decorative xmlns:adec="http://schemas.microsoft.com/office/drawing/2017/decorative" val="1"/>
              </a:ext>
            </a:extLst>
          </p:cNvPr>
          <p:cNvCxnSpPr/>
          <p:nvPr userDrawn="1"/>
        </p:nvCxnSpPr>
        <p:spPr>
          <a:xfrm>
            <a:off x="1097280"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303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Content and 2 Columns Left 1">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5F368C9-4803-45FD-A0BA-26B5679AFCD4}"/>
              </a:ext>
            </a:extLst>
          </p:cNvPr>
          <p:cNvSpPr>
            <a:spLocks noGrp="1"/>
          </p:cNvSpPr>
          <p:nvPr>
            <p:ph type="title"/>
          </p:nvPr>
        </p:nvSpPr>
        <p:spPr>
          <a:xfrm>
            <a:off x="5131676" y="286603"/>
            <a:ext cx="6024004" cy="1788527"/>
          </a:xfrm>
        </p:spPr>
        <p:txBody>
          <a:bodyPr/>
          <a:lstStyle>
            <a:lvl1pPr>
              <a:defRPr/>
            </a:lvl1pPr>
          </a:lstStyle>
          <a:p>
            <a:r>
              <a:rPr lang="en-US"/>
              <a:t>Click to edit Master title style</a:t>
            </a:r>
            <a:endParaRPr lang="en-US" dirty="0"/>
          </a:p>
        </p:txBody>
      </p:sp>
      <p:cxnSp>
        <p:nvCxnSpPr>
          <p:cNvPr id="16" name="Straight Connector 15">
            <a:extLst>
              <a:ext uri="{FF2B5EF4-FFF2-40B4-BE49-F238E27FC236}">
                <a16:creationId xmlns:a16="http://schemas.microsoft.com/office/drawing/2014/main" id="{C6487FB7-F6EE-0454-5FB0-228B2EBCBD55}"/>
              </a:ext>
              <a:ext uri="{C183D7F6-B498-43B3-948B-1728B52AA6E4}">
                <adec:decorative xmlns:adec="http://schemas.microsoft.com/office/drawing/2017/decorative" val="1"/>
              </a:ext>
            </a:extLst>
          </p:cNvPr>
          <p:cNvCxnSpPr>
            <a:cxnSpLocks/>
          </p:cNvCxnSpPr>
          <p:nvPr userDrawn="1"/>
        </p:nvCxnSpPr>
        <p:spPr>
          <a:xfrm>
            <a:off x="5130366" y="2166571"/>
            <a:ext cx="603012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0">
            <a:extLst>
              <a:ext uri="{FF2B5EF4-FFF2-40B4-BE49-F238E27FC236}">
                <a16:creationId xmlns:a16="http://schemas.microsoft.com/office/drawing/2014/main" id="{7E27ABCA-7CD7-B1C6-D787-E3B8959F7FE4}"/>
              </a:ext>
            </a:extLst>
          </p:cNvPr>
          <p:cNvSpPr>
            <a:spLocks noGrp="1"/>
          </p:cNvSpPr>
          <p:nvPr>
            <p:ph sz="quarter" idx="15" hasCustomPrompt="1"/>
          </p:nvPr>
        </p:nvSpPr>
        <p:spPr>
          <a:xfrm>
            <a:off x="639763" y="287338"/>
            <a:ext cx="4067175" cy="2801123"/>
          </a:xfrm>
          <a:solidFill>
            <a:schemeClr val="accent6"/>
          </a:solidFill>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244AF500-76F9-CD01-586B-E1B35B735F88}"/>
              </a:ext>
            </a:extLst>
          </p:cNvPr>
          <p:cNvSpPr>
            <a:spLocks noGrp="1"/>
          </p:cNvSpPr>
          <p:nvPr>
            <p:ph sz="quarter" idx="16" hasCustomPrompt="1"/>
          </p:nvPr>
        </p:nvSpPr>
        <p:spPr>
          <a:xfrm>
            <a:off x="639763" y="3416796"/>
            <a:ext cx="4067175" cy="2801124"/>
          </a:xfrm>
          <a:solidFill>
            <a:schemeClr val="accent6"/>
          </a:solidFill>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70EEE198-C7B9-2C56-05AC-997ADD4EE029}"/>
              </a:ext>
            </a:extLst>
          </p:cNvPr>
          <p:cNvSpPr>
            <a:spLocks noGrp="1"/>
          </p:cNvSpPr>
          <p:nvPr>
            <p:ph idx="1" hasCustomPrompt="1"/>
          </p:nvPr>
        </p:nvSpPr>
        <p:spPr>
          <a:xfrm>
            <a:off x="5131676" y="2258012"/>
            <a:ext cx="6024003" cy="3959908"/>
          </a:xfrm>
        </p:spPr>
        <p:txBody>
          <a:bodyPr lIns="91440">
            <a:normAutofit/>
          </a:bodyPr>
          <a:lstStyle>
            <a:lvl1pPr marL="0" indent="0">
              <a:spcBef>
                <a:spcPts val="1200"/>
              </a:spcBef>
              <a:spcAft>
                <a:spcPts val="200"/>
              </a:spcAft>
              <a:buNone/>
              <a:defRPr sz="2400"/>
            </a:lvl1pPr>
            <a:lvl2pPr>
              <a:spcBef>
                <a:spcPts val="1200"/>
              </a:spcBef>
              <a:spcAft>
                <a:spcPts val="200"/>
              </a:spcAft>
              <a:defRPr sz="2000"/>
            </a:lvl2pPr>
            <a:lvl3pPr>
              <a:spcBef>
                <a:spcPts val="1200"/>
              </a:spcBef>
              <a:spcAft>
                <a:spcPts val="200"/>
              </a:spcAft>
              <a:defRPr sz="1600"/>
            </a:lvl3pPr>
            <a:lvl4pPr>
              <a:spcBef>
                <a:spcPts val="1200"/>
              </a:spcBef>
              <a:spcAft>
                <a:spcPts val="200"/>
              </a:spcAft>
              <a:defRPr sz="1600"/>
            </a:lvl4pPr>
            <a:lvl5pPr>
              <a:spcBef>
                <a:spcPts val="1200"/>
              </a:spcBef>
              <a:spcAft>
                <a:spcPts val="200"/>
              </a:spcAft>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F02F1891-1ACC-4692-80A2-4F69EAAAE404}"/>
              </a:ext>
              <a:ext uri="{C183D7F6-B498-43B3-948B-1728B52AA6E4}">
                <adec:decorative xmlns:adec="http://schemas.microsoft.com/office/drawing/2017/decorative" val="1"/>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25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Content and Tabl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09674" y="286603"/>
            <a:ext cx="9946006" cy="1450757"/>
          </a:xfrm>
        </p:spPr>
        <p:txBody>
          <a:bodyPr lIns="0"/>
          <a:lstStyle>
            <a:lvl1pPr>
              <a:defRPr/>
            </a:lvl1pPr>
          </a:lstStyle>
          <a:p>
            <a:r>
              <a:rPr lang="en-US" dirty="0"/>
              <a:t>Click to add title</a:t>
            </a:r>
          </a:p>
        </p:txBody>
      </p:sp>
      <p:sp>
        <p:nvSpPr>
          <p:cNvPr id="3" name="Content Placeholder 2"/>
          <p:cNvSpPr>
            <a:spLocks noGrp="1"/>
          </p:cNvSpPr>
          <p:nvPr>
            <p:ph idx="1" hasCustomPrompt="1"/>
          </p:nvPr>
        </p:nvSpPr>
        <p:spPr>
          <a:xfrm>
            <a:off x="1209675" y="2286000"/>
            <a:ext cx="2391941" cy="3248567"/>
          </a:xfrm>
        </p:spPr>
        <p:txBody>
          <a:bodyPr/>
          <a:lstStyle>
            <a:lvl1pPr marL="0" indent="0">
              <a:buNone/>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able Placeholder 5">
            <a:extLst>
              <a:ext uri="{FF2B5EF4-FFF2-40B4-BE49-F238E27FC236}">
                <a16:creationId xmlns:a16="http://schemas.microsoft.com/office/drawing/2014/main" id="{7AA6B9BC-99C6-B9CE-63BB-C79284371A4A}"/>
              </a:ext>
            </a:extLst>
          </p:cNvPr>
          <p:cNvSpPr>
            <a:spLocks noGrp="1"/>
          </p:cNvSpPr>
          <p:nvPr>
            <p:ph type="tbl" sz="quarter" idx="13"/>
          </p:nvPr>
        </p:nvSpPr>
        <p:spPr>
          <a:xfrm>
            <a:off x="3840163" y="2286000"/>
            <a:ext cx="7315200" cy="3248025"/>
          </a:xfrm>
        </p:spPr>
        <p:txBody>
          <a:bodyPr/>
          <a:lstStyle>
            <a:lvl1pPr>
              <a:defRPr/>
            </a:lvl1pPr>
          </a:lstStyle>
          <a:p>
            <a:r>
              <a:rPr lang="en-US"/>
              <a:t>Click icon to add table</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Presentation Title</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dirty="0"/>
              <a:t>20XX</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7987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Final 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3DE7C46-EBCB-4558-B868-C6E743BAE1A2}"/>
              </a:ext>
              <a:ext uri="{C183D7F6-B498-43B3-948B-1728B52AA6E4}">
                <adec:decorative xmlns:adec="http://schemas.microsoft.com/office/drawing/2017/decorative" val="1"/>
              </a:ext>
            </a:extLst>
          </p:cNvPr>
          <p:cNvSpPr/>
          <p:nvPr userDrawn="1"/>
        </p:nvSpPr>
        <p:spPr>
          <a:xfrm>
            <a:off x="707474" y="640080"/>
            <a:ext cx="7229518" cy="511386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8">
            <a:extLst>
              <a:ext uri="{FF2B5EF4-FFF2-40B4-BE49-F238E27FC236}">
                <a16:creationId xmlns:a16="http://schemas.microsoft.com/office/drawing/2014/main" id="{ED5FBCAA-65CF-CE8D-2A57-F07A559D6169}"/>
              </a:ext>
            </a:extLst>
          </p:cNvPr>
          <p:cNvSpPr>
            <a:spLocks noGrp="1"/>
          </p:cNvSpPr>
          <p:nvPr>
            <p:ph type="title" hasCustomPrompt="1"/>
          </p:nvPr>
        </p:nvSpPr>
        <p:spPr>
          <a:xfrm>
            <a:off x="1035051" y="839520"/>
            <a:ext cx="6546596" cy="1729252"/>
          </a:xfrm>
        </p:spPr>
        <p:txBody>
          <a:bodyPr lIns="182880">
            <a:normAutofit/>
          </a:bodyPr>
          <a:lstStyle>
            <a:lvl1pPr>
              <a:defRPr sz="4800">
                <a:solidFill>
                  <a:schemeClr val="bg1"/>
                </a:solidFill>
              </a:defRPr>
            </a:lvl1pPr>
          </a:lstStyle>
          <a:p>
            <a:r>
              <a:rPr lang="en-US" dirty="0"/>
              <a:t>Click to add title</a:t>
            </a:r>
          </a:p>
        </p:txBody>
      </p:sp>
      <p:sp>
        <p:nvSpPr>
          <p:cNvPr id="5" name="Content Placeholder 6">
            <a:extLst>
              <a:ext uri="{FF2B5EF4-FFF2-40B4-BE49-F238E27FC236}">
                <a16:creationId xmlns:a16="http://schemas.microsoft.com/office/drawing/2014/main" id="{AA471100-D8FC-C6A3-1AB4-9E0BBF5AA83E}"/>
              </a:ext>
            </a:extLst>
          </p:cNvPr>
          <p:cNvSpPr>
            <a:spLocks noGrp="1"/>
          </p:cNvSpPr>
          <p:nvPr>
            <p:ph sz="quarter" idx="17" hasCustomPrompt="1"/>
          </p:nvPr>
        </p:nvSpPr>
        <p:spPr>
          <a:xfrm>
            <a:off x="1035050" y="2878052"/>
            <a:ext cx="3152775" cy="2557463"/>
          </a:xfrm>
        </p:spPr>
        <p:txBody>
          <a:bodyPr lIns="91440"/>
          <a:lstStyle>
            <a:lvl1pPr marL="0" indent="0">
              <a:buNone/>
              <a:defRPr sz="24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6">
            <a:extLst>
              <a:ext uri="{FF2B5EF4-FFF2-40B4-BE49-F238E27FC236}">
                <a16:creationId xmlns:a16="http://schemas.microsoft.com/office/drawing/2014/main" id="{31FFC008-9C4B-BB79-13EF-E3E28AF0285F}"/>
              </a:ext>
            </a:extLst>
          </p:cNvPr>
          <p:cNvSpPr>
            <a:spLocks noGrp="1"/>
          </p:cNvSpPr>
          <p:nvPr>
            <p:ph sz="quarter" idx="18" hasCustomPrompt="1"/>
          </p:nvPr>
        </p:nvSpPr>
        <p:spPr>
          <a:xfrm>
            <a:off x="4428872" y="2878052"/>
            <a:ext cx="3152775" cy="2557463"/>
          </a:xfrm>
        </p:spPr>
        <p:txBody>
          <a:bodyPr lIns="91440"/>
          <a:lstStyle>
            <a:lvl1pPr marL="0" indent="0">
              <a:buNone/>
              <a:defRPr sz="24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a:extLst>
              <a:ext uri="{FF2B5EF4-FFF2-40B4-BE49-F238E27FC236}">
                <a16:creationId xmlns:a16="http://schemas.microsoft.com/office/drawing/2014/main" id="{24FE1E40-4668-3A25-AAEB-34B59D71BB2E}"/>
              </a:ext>
            </a:extLst>
          </p:cNvPr>
          <p:cNvSpPr>
            <a:spLocks noGrp="1"/>
          </p:cNvSpPr>
          <p:nvPr>
            <p:ph sz="quarter" idx="16" hasCustomPrompt="1"/>
          </p:nvPr>
        </p:nvSpPr>
        <p:spPr>
          <a:xfrm>
            <a:off x="8556170" y="839520"/>
            <a:ext cx="2600779" cy="4915168"/>
          </a:xfrm>
          <a:noFill/>
        </p:spPr>
        <p:txBody>
          <a:bodyPr/>
          <a:lstStyle>
            <a:lvl1pPr marL="457200" indent="-457200">
              <a:spcBef>
                <a:spcPts val="1200"/>
              </a:spcBef>
              <a:spcAft>
                <a:spcPts val="200"/>
              </a:spcAft>
              <a:buFont typeface="+mj-lt"/>
              <a:buAutoNum type="arabicPeriod"/>
              <a:defRPr/>
            </a:lvl1pPr>
            <a:lvl2pPr marL="544068" indent="-342900">
              <a:spcBef>
                <a:spcPts val="1200"/>
              </a:spcBef>
              <a:spcAft>
                <a:spcPts val="200"/>
              </a:spcAft>
              <a:buFont typeface="+mj-lt"/>
              <a:buAutoNum type="arabicPeriod"/>
              <a:defRPr/>
            </a:lvl2pPr>
            <a:lvl3pPr marL="726948" indent="-342900">
              <a:spcBef>
                <a:spcPts val="1200"/>
              </a:spcBef>
              <a:spcAft>
                <a:spcPts val="200"/>
              </a:spcAft>
              <a:buFont typeface="+mj-lt"/>
              <a:buAutoNum type="arabicPeriod"/>
              <a:defRPr/>
            </a:lvl3pPr>
            <a:lvl4pPr marL="909828" indent="-342900">
              <a:spcBef>
                <a:spcPts val="1200"/>
              </a:spcBef>
              <a:spcAft>
                <a:spcPts val="200"/>
              </a:spcAft>
              <a:buFont typeface="+mj-lt"/>
              <a:buAutoNum type="arabicPeriod"/>
              <a:defRPr/>
            </a:lvl4pPr>
            <a:lvl5pPr marL="1092708" indent="-342900">
              <a:spcBef>
                <a:spcPts val="1200"/>
              </a:spcBef>
              <a:spcAft>
                <a:spcPts val="200"/>
              </a:spcAft>
              <a:buFont typeface="+mj-lt"/>
              <a:buAutoNum type="arabicPeriod"/>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9E592754-9FDD-4637-8931-8898DCEA2DAF}"/>
              </a:ext>
              <a:ext uri="{C183D7F6-B498-43B3-948B-1728B52AA6E4}">
                <adec:decorative xmlns:adec="http://schemas.microsoft.com/office/drawing/2017/decorative" val="1"/>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a:extLst>
              <a:ext uri="{FF2B5EF4-FFF2-40B4-BE49-F238E27FC236}">
                <a16:creationId xmlns:a16="http://schemas.microsoft.com/office/drawing/2014/main" id="{4D4A9276-3942-47EA-B16C-FEF66FB6F290}"/>
              </a:ext>
              <a:ext uri="{C183D7F6-B498-43B3-948B-1728B52AA6E4}">
                <adec:decorative xmlns:adec="http://schemas.microsoft.com/office/drawing/2017/decorative" val="1"/>
              </a:ext>
            </a:extLst>
          </p:cNvPr>
          <p:cNvCxnSpPr>
            <a:cxnSpLocks/>
          </p:cNvCxnSpPr>
          <p:nvPr userDrawn="1"/>
        </p:nvCxnSpPr>
        <p:spPr>
          <a:xfrm>
            <a:off x="1092128" y="2723126"/>
            <a:ext cx="64674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318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918782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hank you">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E322D5-1CC3-400A-A187-55543F0E8B93}"/>
              </a:ext>
              <a:ext uri="{C183D7F6-B498-43B3-948B-1728B52AA6E4}">
                <adec:decorative xmlns:adec="http://schemas.microsoft.com/office/drawing/2017/decorative" val="1"/>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3">
            <a:extLst>
              <a:ext uri="{FF2B5EF4-FFF2-40B4-BE49-F238E27FC236}">
                <a16:creationId xmlns:a16="http://schemas.microsoft.com/office/drawing/2014/main" id="{EAD2187F-4097-47C0-8330-56262D32831D}"/>
              </a:ext>
              <a:ext uri="{C183D7F6-B498-43B3-948B-1728B52AA6E4}">
                <adec:decorative xmlns:adec="http://schemas.microsoft.com/office/drawing/2017/decorative" val="0"/>
              </a:ext>
            </a:extLst>
          </p:cNvPr>
          <p:cNvSpPr>
            <a:spLocks noGrp="1"/>
          </p:cNvSpPr>
          <p:nvPr>
            <p:ph type="title" hasCustomPrompt="1"/>
          </p:nvPr>
        </p:nvSpPr>
        <p:spPr>
          <a:xfrm>
            <a:off x="7859485" y="640080"/>
            <a:ext cx="3690257" cy="2450676"/>
          </a:xfrm>
        </p:spPr>
        <p:txBody>
          <a:bodyPr>
            <a:normAutofit/>
          </a:bodyPr>
          <a:lstStyle>
            <a:lvl1pPr>
              <a:defRPr/>
            </a:lvl1pPr>
          </a:lstStyle>
          <a:p>
            <a:r>
              <a:rPr lang="en-US" dirty="0"/>
              <a:t>Click to add title</a:t>
            </a:r>
          </a:p>
        </p:txBody>
      </p:sp>
      <p:cxnSp>
        <p:nvCxnSpPr>
          <p:cNvPr id="8" name="Straight Connector 7">
            <a:extLst>
              <a:ext uri="{FF2B5EF4-FFF2-40B4-BE49-F238E27FC236}">
                <a16:creationId xmlns:a16="http://schemas.microsoft.com/office/drawing/2014/main" id="{10523EF1-B104-45FE-925A-5C7906FA18C2}"/>
              </a:ext>
              <a:ext uri="{C183D7F6-B498-43B3-948B-1728B52AA6E4}">
                <adec:decorative xmlns:adec="http://schemas.microsoft.com/office/drawing/2017/decorative" val="1"/>
              </a:ext>
            </a:extLst>
          </p:cNvPr>
          <p:cNvCxnSpPr/>
          <p:nvPr userDrawn="1"/>
        </p:nvCxnSpPr>
        <p:spPr>
          <a:xfrm>
            <a:off x="7942633" y="3255512"/>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FA958037-C140-4697-8EAF-21C950A0ECC5}"/>
              </a:ext>
            </a:extLst>
          </p:cNvPr>
          <p:cNvSpPr>
            <a:spLocks noGrp="1"/>
          </p:cNvSpPr>
          <p:nvPr>
            <p:ph type="pic" sz="quarter" idx="13"/>
          </p:nvPr>
        </p:nvSpPr>
        <p:spPr>
          <a:xfrm>
            <a:off x="630936" y="640080"/>
            <a:ext cx="6912864" cy="5312664"/>
          </a:xfrm>
          <a:solidFill>
            <a:schemeClr val="accent6"/>
          </a:solidFill>
        </p:spPr>
        <p:txBody>
          <a:bodyPr>
            <a:normAutofit/>
          </a:bodyPr>
          <a:lstStyle>
            <a:lvl1pPr algn="ctr">
              <a:defRPr sz="1800"/>
            </a:lvl1pPr>
          </a:lstStyle>
          <a:p>
            <a:r>
              <a:rPr lang="en-US"/>
              <a:t>Click icon to add picture</a:t>
            </a:r>
            <a:endParaRPr lang="en-US" dirty="0"/>
          </a:p>
        </p:txBody>
      </p:sp>
      <p:sp>
        <p:nvSpPr>
          <p:cNvPr id="9" name="Content Placeholder 14">
            <a:extLst>
              <a:ext uri="{FF2B5EF4-FFF2-40B4-BE49-F238E27FC236}">
                <a16:creationId xmlns:a16="http://schemas.microsoft.com/office/drawing/2014/main" id="{44613BB0-E0E0-4B1C-9926-EBE53B5420E1}"/>
              </a:ext>
            </a:extLst>
          </p:cNvPr>
          <p:cNvSpPr>
            <a:spLocks noGrp="1"/>
          </p:cNvSpPr>
          <p:nvPr>
            <p:ph idx="1" hasCustomPrompt="1"/>
          </p:nvPr>
        </p:nvSpPr>
        <p:spPr>
          <a:xfrm>
            <a:off x="7859485" y="3429000"/>
            <a:ext cx="3690257" cy="2440094"/>
          </a:xfrm>
        </p:spPr>
        <p:txBody>
          <a:bodyPr lIns="91440">
            <a:normAutofit/>
          </a:bodyPr>
          <a:lstStyle>
            <a:lvl1pPr marL="0" indent="0">
              <a:buNone/>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86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33236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70848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76516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71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A8464DCA-A9BF-A892-3059-84E13570D01E}"/>
              </a:ext>
              <a:ext uri="{C183D7F6-B498-43B3-948B-1728B52AA6E4}">
                <adec:decorative xmlns:adec="http://schemas.microsoft.com/office/drawing/2017/decorative" val="1"/>
              </a:ext>
            </a:extLst>
          </p:cNvPr>
          <p:cNvSpPr/>
          <p:nvPr userDrawn="1"/>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70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r>
              <a:rPr lang="en-US"/>
              <a:t>20XX</a:t>
            </a:r>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264630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20XX</a:t>
            </a:r>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06775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r>
              <a:rPr lang="en-US"/>
              <a:t>20XX</a:t>
            </a:r>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56072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7" r:id="rId12"/>
    <p:sldLayoutId id="2147483778" r:id="rId13"/>
    <p:sldLayoutId id="2147483779" r:id="rId14"/>
    <p:sldLayoutId id="2147483782" r:id="rId15"/>
    <p:sldLayoutId id="2147483783" r:id="rId16"/>
    <p:sldLayoutId id="2147483784" r:id="rId17"/>
    <p:sldLayoutId id="2147483785" r:id="rId18"/>
    <p:sldLayoutId id="2147483786" r:id="rId19"/>
    <p:sldLayoutId id="2147483788" r:id="rId2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hyperlink" Target="https://psnet.ahrq.gov/perspective/making-just-culture-reality-one-organizations-approach"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https://www.intelycare.com/facilities/resources/creating-a-just-culture-nursing-management-guide/" TargetMode="External"/><Relationship Id="rId4" Type="http://schemas.openxmlformats.org/officeDocument/2006/relationships/hyperlink" Target="https://townendj16.medium.com/learning-curves-are-there-to-be-helpful-to-you-value-them-because-you-are-not-helpless-5c905db0a85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EE49-D1D1-AC61-F6C4-AA6B07CA6400}"/>
              </a:ext>
            </a:extLst>
          </p:cNvPr>
          <p:cNvSpPr>
            <a:spLocks noGrp="1"/>
          </p:cNvSpPr>
          <p:nvPr>
            <p:ph type="title"/>
          </p:nvPr>
        </p:nvSpPr>
        <p:spPr/>
        <p:txBody>
          <a:bodyPr>
            <a:noAutofit/>
          </a:bodyPr>
          <a:lstStyle/>
          <a:p>
            <a:r>
              <a:rPr lang="en-US" dirty="0"/>
              <a:t>Establishing a Just, Learning Culture</a:t>
            </a:r>
          </a:p>
        </p:txBody>
      </p:sp>
      <p:sp>
        <p:nvSpPr>
          <p:cNvPr id="3" name="Subtitle 2">
            <a:extLst>
              <a:ext uri="{FF2B5EF4-FFF2-40B4-BE49-F238E27FC236}">
                <a16:creationId xmlns:a16="http://schemas.microsoft.com/office/drawing/2014/main" id="{96733048-22A9-D939-B26C-9E8EDF36E4FE}"/>
              </a:ext>
            </a:extLst>
          </p:cNvPr>
          <p:cNvSpPr>
            <a:spLocks noGrp="1"/>
          </p:cNvSpPr>
          <p:nvPr>
            <p:ph type="subTitle" idx="1"/>
          </p:nvPr>
        </p:nvSpPr>
        <p:spPr>
          <a:xfrm>
            <a:off x="1065212" y="5943600"/>
            <a:ext cx="10058400" cy="690465"/>
          </a:xfrm>
        </p:spPr>
        <p:txBody>
          <a:bodyPr>
            <a:normAutofit/>
          </a:bodyPr>
          <a:lstStyle/>
          <a:p>
            <a:r>
              <a:rPr lang="en-US" dirty="0"/>
              <a:t>By Phillip Thoendel</a:t>
            </a:r>
          </a:p>
          <a:p>
            <a:endParaRPr lang="en-US" dirty="0"/>
          </a:p>
        </p:txBody>
      </p:sp>
      <p:pic>
        <p:nvPicPr>
          <p:cNvPr id="7" name="Picture Placeholder 7" descr="Business man sitting at a desk">
            <a:extLst>
              <a:ext uri="{FF2B5EF4-FFF2-40B4-BE49-F238E27FC236}">
                <a16:creationId xmlns:a16="http://schemas.microsoft.com/office/drawing/2014/main" id="{44F51528-7C6C-676D-62ED-40AB97D9C5F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3" r="3"/>
          <a:stretch/>
        </p:blipFill>
        <p:spPr/>
      </p:pic>
      <p:pic>
        <p:nvPicPr>
          <p:cNvPr id="8" name="Picture Placeholder 9" descr="Handshake">
            <a:extLst>
              <a:ext uri="{FF2B5EF4-FFF2-40B4-BE49-F238E27FC236}">
                <a16:creationId xmlns:a16="http://schemas.microsoft.com/office/drawing/2014/main" id="{42986763-B4C8-5057-6222-0EC4939E710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l="3" r="3"/>
          <a:stretch/>
        </p:blipFill>
        <p:spPr/>
      </p:pic>
      <p:pic>
        <p:nvPicPr>
          <p:cNvPr id="9" name="Picture Placeholder 11" descr="A group of people meeting in a room and writing">
            <a:extLst>
              <a:ext uri="{FF2B5EF4-FFF2-40B4-BE49-F238E27FC236}">
                <a16:creationId xmlns:a16="http://schemas.microsoft.com/office/drawing/2014/main" id="{140AE90F-CD65-3895-59E8-B7606863E8F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t="87" b="87"/>
          <a:stretch/>
        </p:blipFill>
        <p:spPr/>
      </p:pic>
    </p:spTree>
    <p:extLst>
      <p:ext uri="{BB962C8B-B14F-4D97-AF65-F5344CB8AC3E}">
        <p14:creationId xmlns:p14="http://schemas.microsoft.com/office/powerpoint/2010/main" val="143589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16DB-BC4C-330B-1179-90F5684F6C18}"/>
              </a:ext>
            </a:extLst>
          </p:cNvPr>
          <p:cNvSpPr>
            <a:spLocks noGrp="1"/>
          </p:cNvSpPr>
          <p:nvPr>
            <p:ph type="title"/>
          </p:nvPr>
        </p:nvSpPr>
        <p:spPr/>
        <p:txBody>
          <a:bodyPr/>
          <a:lstStyle/>
          <a:p>
            <a:r>
              <a:rPr lang="en-US" dirty="0"/>
              <a:t>Just Culture</a:t>
            </a:r>
          </a:p>
        </p:txBody>
      </p:sp>
      <p:pic>
        <p:nvPicPr>
          <p:cNvPr id="6" name="Content Placeholder 14" descr="Office clerk searching for files">
            <a:extLst>
              <a:ext uri="{FF2B5EF4-FFF2-40B4-BE49-F238E27FC236}">
                <a16:creationId xmlns:a16="http://schemas.microsoft.com/office/drawing/2014/main" id="{08637BD7-EBE7-9B0F-2D96-E02697A450F5}"/>
              </a:ext>
            </a:extLst>
          </p:cNvPr>
          <p:cNvPicPr>
            <a:picLocks noGrp="1" noChangeAspect="1"/>
          </p:cNvPicPr>
          <p:nvPr>
            <p:ph sz="quarter" idx="15"/>
          </p:nvPr>
        </p:nvPicPr>
        <p:blipFill rotWithShape="1">
          <a:blip r:embed="rId3" cstate="print">
            <a:extLst>
              <a:ext uri="{28A0092B-C50C-407E-A947-70E740481C1C}">
                <a14:useLocalDpi xmlns:a14="http://schemas.microsoft.com/office/drawing/2010/main"/>
              </a:ext>
            </a:extLst>
          </a:blip>
          <a:stretch/>
        </p:blipFill>
        <p:spPr>
          <a:xfrm>
            <a:off x="640888" y="288896"/>
            <a:ext cx="4064924" cy="2797233"/>
          </a:xfrm>
        </p:spPr>
      </p:pic>
      <p:pic>
        <p:nvPicPr>
          <p:cNvPr id="7" name="Content Placeholder 19" descr="Three women brainstorming">
            <a:extLst>
              <a:ext uri="{FF2B5EF4-FFF2-40B4-BE49-F238E27FC236}">
                <a16:creationId xmlns:a16="http://schemas.microsoft.com/office/drawing/2014/main" id="{C5646C18-01E0-75C8-7655-4411D8143C91}"/>
              </a:ext>
            </a:extLst>
          </p:cNvPr>
          <p:cNvPicPr>
            <a:picLocks noGrp="1" noChangeAspect="1"/>
          </p:cNvPicPr>
          <p:nvPr>
            <p:ph sz="quarter" idx="16"/>
          </p:nvPr>
        </p:nvPicPr>
        <p:blipFill rotWithShape="1">
          <a:blip r:embed="rId4" cstate="print">
            <a:extLst>
              <a:ext uri="{28A0092B-C50C-407E-A947-70E740481C1C}">
                <a14:useLocalDpi xmlns:a14="http://schemas.microsoft.com/office/drawing/2010/main"/>
              </a:ext>
            </a:extLst>
          </a:blip>
          <a:stretch/>
        </p:blipFill>
        <p:spPr>
          <a:xfrm>
            <a:off x="639763" y="3417230"/>
            <a:ext cx="4067175" cy="2800077"/>
          </a:xfrm>
        </p:spPr>
      </p:pic>
      <p:sp>
        <p:nvSpPr>
          <p:cNvPr id="5" name="Content Placeholder 4">
            <a:extLst>
              <a:ext uri="{FF2B5EF4-FFF2-40B4-BE49-F238E27FC236}">
                <a16:creationId xmlns:a16="http://schemas.microsoft.com/office/drawing/2014/main" id="{DF71E581-3C99-81DE-3F57-81E7595DC350}"/>
              </a:ext>
            </a:extLst>
          </p:cNvPr>
          <p:cNvSpPr>
            <a:spLocks noGrp="1"/>
          </p:cNvSpPr>
          <p:nvPr>
            <p:ph idx="1"/>
          </p:nvPr>
        </p:nvSpPr>
        <p:spPr/>
        <p:txBody>
          <a:bodyPr/>
          <a:lstStyle/>
          <a:p>
            <a:r>
              <a:rPr lang="en-US" dirty="0"/>
              <a:t>Creating a Just Culture is about making a “safe place” for employees to learn, explore and even make mistakes without fear of punishment from higher ups.</a:t>
            </a:r>
          </a:p>
          <a:p>
            <a:r>
              <a:rPr lang="en-US" dirty="0"/>
              <a:t>Basically, it is the opposite of a toxic culture. Everyone should be on board with positive reinforcement and support to their fellow employee.</a:t>
            </a:r>
          </a:p>
        </p:txBody>
      </p:sp>
    </p:spTree>
    <p:extLst>
      <p:ext uri="{BB962C8B-B14F-4D97-AF65-F5344CB8AC3E}">
        <p14:creationId xmlns:p14="http://schemas.microsoft.com/office/powerpoint/2010/main" val="190086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erson standing in front of a group of people">
            <a:extLst>
              <a:ext uri="{FF2B5EF4-FFF2-40B4-BE49-F238E27FC236}">
                <a16:creationId xmlns:a16="http://schemas.microsoft.com/office/drawing/2014/main" id="{09326C02-AA2C-C412-E1A4-A2EAFAA84AEF}"/>
              </a:ext>
            </a:extLst>
          </p:cNvPr>
          <p:cNvPicPr>
            <a:picLocks noGrp="1" noChangeAspect="1"/>
          </p:cNvPicPr>
          <p:nvPr>
            <p:ph type="pic" sz="quarter" idx="13"/>
          </p:nvPr>
        </p:nvPicPr>
        <p:blipFill>
          <a:blip r:embed="rId3"/>
          <a:srcRect l="7" r="7"/>
          <a:stretch/>
        </p:blipFill>
        <p:spPr/>
      </p:pic>
      <p:sp>
        <p:nvSpPr>
          <p:cNvPr id="3" name="Title 2">
            <a:extLst>
              <a:ext uri="{FF2B5EF4-FFF2-40B4-BE49-F238E27FC236}">
                <a16:creationId xmlns:a16="http://schemas.microsoft.com/office/drawing/2014/main" id="{3F5278DA-6C8A-199D-CC43-831ACF8AF132}"/>
              </a:ext>
            </a:extLst>
          </p:cNvPr>
          <p:cNvSpPr>
            <a:spLocks noGrp="1"/>
          </p:cNvSpPr>
          <p:nvPr>
            <p:ph type="ctrTitle"/>
          </p:nvPr>
        </p:nvSpPr>
        <p:spPr>
          <a:xfrm>
            <a:off x="4654297" y="3921551"/>
            <a:ext cx="7537703" cy="1709630"/>
          </a:xfrm>
        </p:spPr>
        <p:txBody>
          <a:bodyPr bIns="548640" anchor="b" anchorCtr="0"/>
          <a:lstStyle/>
          <a:p>
            <a:r>
              <a:rPr lang="en-US" dirty="0"/>
              <a:t>So, how do we do it?</a:t>
            </a:r>
          </a:p>
        </p:txBody>
      </p:sp>
    </p:spTree>
    <p:extLst>
      <p:ext uri="{BB962C8B-B14F-4D97-AF65-F5344CB8AC3E}">
        <p14:creationId xmlns:p14="http://schemas.microsoft.com/office/powerpoint/2010/main" val="297250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AD8A-1DD0-5798-279E-723AFBF21AB2}"/>
              </a:ext>
            </a:extLst>
          </p:cNvPr>
          <p:cNvSpPr>
            <a:spLocks noGrp="1"/>
          </p:cNvSpPr>
          <p:nvPr>
            <p:ph type="title"/>
          </p:nvPr>
        </p:nvSpPr>
        <p:spPr/>
        <p:txBody>
          <a:bodyPr/>
          <a:lstStyle/>
          <a:p>
            <a:r>
              <a:rPr lang="en-US" dirty="0"/>
              <a:t>Start with Leadership</a:t>
            </a:r>
          </a:p>
        </p:txBody>
      </p:sp>
      <p:sp>
        <p:nvSpPr>
          <p:cNvPr id="3" name="Content Placeholder 2">
            <a:extLst>
              <a:ext uri="{FF2B5EF4-FFF2-40B4-BE49-F238E27FC236}">
                <a16:creationId xmlns:a16="http://schemas.microsoft.com/office/drawing/2014/main" id="{8EDE50FB-473C-3BEA-8431-B03765A8981F}"/>
              </a:ext>
            </a:extLst>
          </p:cNvPr>
          <p:cNvSpPr>
            <a:spLocks noGrp="1"/>
          </p:cNvSpPr>
          <p:nvPr>
            <p:ph idx="1"/>
          </p:nvPr>
        </p:nvSpPr>
        <p:spPr/>
        <p:txBody>
          <a:bodyPr/>
          <a:lstStyle/>
          <a:p>
            <a:r>
              <a:rPr lang="en-US" dirty="0"/>
              <a:t>Leadership buy-in is crucial</a:t>
            </a:r>
          </a:p>
          <a:p>
            <a:pPr lvl="1"/>
            <a:r>
              <a:rPr lang="en-US" dirty="0"/>
              <a:t>Leaders need to champion culture</a:t>
            </a:r>
          </a:p>
          <a:p>
            <a:pPr lvl="1"/>
            <a:r>
              <a:rPr lang="en-US" dirty="0"/>
              <a:t>Provide learning opportunities</a:t>
            </a:r>
          </a:p>
          <a:p>
            <a:pPr lvl="1"/>
            <a:r>
              <a:rPr lang="en-US" dirty="0"/>
              <a:t>Let them fail (failure means they are trying new things)</a:t>
            </a:r>
          </a:p>
          <a:p>
            <a:pPr lvl="1"/>
            <a:r>
              <a:rPr lang="en-US" dirty="0"/>
              <a:t>Hire based on culture fit more than “hard skills”</a:t>
            </a:r>
          </a:p>
          <a:p>
            <a:pPr lvl="1"/>
            <a:endParaRPr lang="en-US" dirty="0"/>
          </a:p>
          <a:p>
            <a:pPr lvl="1"/>
            <a:endParaRPr lang="en-US" dirty="0"/>
          </a:p>
        </p:txBody>
      </p:sp>
      <p:sp>
        <p:nvSpPr>
          <p:cNvPr id="5" name="Content Placeholder 4">
            <a:extLst>
              <a:ext uri="{FF2B5EF4-FFF2-40B4-BE49-F238E27FC236}">
                <a16:creationId xmlns:a16="http://schemas.microsoft.com/office/drawing/2014/main" id="{92CFD42C-9F4E-2D2B-754C-DED3325D89CF}"/>
              </a:ext>
            </a:extLst>
          </p:cNvPr>
          <p:cNvSpPr>
            <a:spLocks noGrp="1"/>
          </p:cNvSpPr>
          <p:nvPr>
            <p:ph idx="13"/>
          </p:nvPr>
        </p:nvSpPr>
        <p:spPr/>
        <p:txBody>
          <a:bodyPr/>
          <a:lstStyle/>
          <a:p>
            <a:r>
              <a:rPr lang="en-US" dirty="0"/>
              <a:t>Learn what makes your team tick</a:t>
            </a:r>
          </a:p>
          <a:p>
            <a:pPr lvl="1"/>
            <a:r>
              <a:rPr lang="en-US" dirty="0"/>
              <a:t>Understand employee goals</a:t>
            </a:r>
          </a:p>
          <a:p>
            <a:pPr lvl="1"/>
            <a:r>
              <a:rPr lang="en-US" dirty="0"/>
              <a:t>Make sure employees are “heard”</a:t>
            </a:r>
          </a:p>
          <a:p>
            <a:pPr lvl="1"/>
            <a:r>
              <a:rPr lang="en-US" dirty="0"/>
              <a:t>Regular meetings to discuss learning progress</a:t>
            </a:r>
          </a:p>
          <a:p>
            <a:pPr lvl="1"/>
            <a:r>
              <a:rPr lang="en-US" dirty="0"/>
              <a:t>Understand different people learn differently</a:t>
            </a:r>
          </a:p>
        </p:txBody>
      </p:sp>
    </p:spTree>
    <p:extLst>
      <p:ext uri="{BB962C8B-B14F-4D97-AF65-F5344CB8AC3E}">
        <p14:creationId xmlns:p14="http://schemas.microsoft.com/office/powerpoint/2010/main" val="428821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1CDF-C16E-D9FB-0490-6752F3BAC257}"/>
              </a:ext>
            </a:extLst>
          </p:cNvPr>
          <p:cNvSpPr>
            <a:spLocks noGrp="1"/>
          </p:cNvSpPr>
          <p:nvPr>
            <p:ph type="title"/>
          </p:nvPr>
        </p:nvSpPr>
        <p:spPr/>
        <p:txBody>
          <a:bodyPr/>
          <a:lstStyle/>
          <a:p>
            <a:r>
              <a:rPr lang="en-US" dirty="0"/>
              <a:t>“Free to Fail” Environment </a:t>
            </a:r>
          </a:p>
        </p:txBody>
      </p:sp>
      <p:sp>
        <p:nvSpPr>
          <p:cNvPr id="4" name="Content Placeholder 3">
            <a:extLst>
              <a:ext uri="{FF2B5EF4-FFF2-40B4-BE49-F238E27FC236}">
                <a16:creationId xmlns:a16="http://schemas.microsoft.com/office/drawing/2014/main" id="{906F8E5A-CF7D-4AEA-7B11-1CF53A729837}"/>
              </a:ext>
            </a:extLst>
          </p:cNvPr>
          <p:cNvSpPr>
            <a:spLocks noGrp="1"/>
          </p:cNvSpPr>
          <p:nvPr>
            <p:ph idx="1"/>
          </p:nvPr>
        </p:nvSpPr>
        <p:spPr/>
        <p:txBody>
          <a:bodyPr>
            <a:normAutofit/>
          </a:bodyPr>
          <a:lstStyle/>
          <a:p>
            <a:r>
              <a:rPr lang="en-US" dirty="0"/>
              <a:t>Encourage new methods that may result in “failure”. Employees should learn from mistakes not be haunted by them.</a:t>
            </a:r>
          </a:p>
          <a:p>
            <a:pPr lvl="1"/>
            <a:r>
              <a:rPr lang="en-US" dirty="0"/>
              <a:t>No punishment for trying new things</a:t>
            </a:r>
          </a:p>
          <a:p>
            <a:pPr lvl="1"/>
            <a:r>
              <a:rPr lang="en-US" dirty="0"/>
              <a:t>Encourage mistakes as a learning opportunity </a:t>
            </a:r>
          </a:p>
          <a:p>
            <a:pPr lvl="1"/>
            <a:r>
              <a:rPr lang="en-US" dirty="0"/>
              <a:t>Facilitate team support</a:t>
            </a:r>
          </a:p>
          <a:p>
            <a:pPr lvl="1"/>
            <a:endParaRPr lang="en-US" dirty="0"/>
          </a:p>
        </p:txBody>
      </p:sp>
      <p:sp>
        <p:nvSpPr>
          <p:cNvPr id="3" name="Content Placeholder 2">
            <a:extLst>
              <a:ext uri="{FF2B5EF4-FFF2-40B4-BE49-F238E27FC236}">
                <a16:creationId xmlns:a16="http://schemas.microsoft.com/office/drawing/2014/main" id="{58024F7D-6361-80D6-276E-7CF274A9DF13}"/>
              </a:ext>
            </a:extLst>
          </p:cNvPr>
          <p:cNvSpPr>
            <a:spLocks noGrp="1"/>
          </p:cNvSpPr>
          <p:nvPr>
            <p:ph sz="quarter" idx="16"/>
          </p:nvPr>
        </p:nvSpPr>
        <p:spPr/>
        <p:txBody>
          <a:bodyPr/>
          <a:lstStyle/>
          <a:p>
            <a:r>
              <a:rPr lang="en-US" dirty="0"/>
              <a:t>Reframe failure as “attempted innovation”</a:t>
            </a:r>
          </a:p>
          <a:p>
            <a:r>
              <a:rPr lang="en-US" dirty="0"/>
              <a:t>Reward positive interactions </a:t>
            </a:r>
          </a:p>
          <a:p>
            <a:r>
              <a:rPr lang="en-US" dirty="0"/>
              <a:t>Innovation is “employee driven”</a:t>
            </a:r>
          </a:p>
          <a:p>
            <a:endParaRPr lang="en-US" dirty="0"/>
          </a:p>
        </p:txBody>
      </p:sp>
    </p:spTree>
    <p:extLst>
      <p:ext uri="{BB962C8B-B14F-4D97-AF65-F5344CB8AC3E}">
        <p14:creationId xmlns:p14="http://schemas.microsoft.com/office/powerpoint/2010/main" val="265167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1126C3-E8A2-3CD0-697D-746CFC43251C}"/>
              </a:ext>
            </a:extLst>
          </p:cNvPr>
          <p:cNvSpPr>
            <a:spLocks noGrp="1"/>
          </p:cNvSpPr>
          <p:nvPr>
            <p:ph type="title"/>
          </p:nvPr>
        </p:nvSpPr>
        <p:spPr/>
        <p:txBody>
          <a:bodyPr/>
          <a:lstStyle/>
          <a:p>
            <a:r>
              <a:rPr lang="en-US" dirty="0"/>
              <a:t>Slow and Steady Wins the Race</a:t>
            </a:r>
          </a:p>
        </p:txBody>
      </p:sp>
      <p:sp>
        <p:nvSpPr>
          <p:cNvPr id="4" name="Content Placeholder 3">
            <a:extLst>
              <a:ext uri="{FF2B5EF4-FFF2-40B4-BE49-F238E27FC236}">
                <a16:creationId xmlns:a16="http://schemas.microsoft.com/office/drawing/2014/main" id="{95581F12-B5F1-AD9D-7842-465D15B76F79}"/>
              </a:ext>
            </a:extLst>
          </p:cNvPr>
          <p:cNvSpPr>
            <a:spLocks noGrp="1"/>
          </p:cNvSpPr>
          <p:nvPr>
            <p:ph idx="1"/>
          </p:nvPr>
        </p:nvSpPr>
        <p:spPr>
          <a:xfrm>
            <a:off x="1209675" y="2286000"/>
            <a:ext cx="8179422" cy="3248567"/>
          </a:xfrm>
        </p:spPr>
        <p:txBody>
          <a:bodyPr/>
          <a:lstStyle/>
          <a:p>
            <a:r>
              <a:rPr lang="en-US" dirty="0"/>
              <a:t>Expect these changes to take time, especially if your organization is trying to shit away from a long held toxic culture. People are often slow to accept change, but they want change if it is positive change.</a:t>
            </a:r>
          </a:p>
          <a:p>
            <a:r>
              <a:rPr lang="en-US" dirty="0"/>
              <a:t>Extra attention should be given to employees who are slow to adopt change. However, be firm with employee who flat out reject this change. In extreme cases they may need to be reassigned or even removed from the organization.</a:t>
            </a:r>
          </a:p>
          <a:p>
            <a:endParaRPr lang="en-US" dirty="0"/>
          </a:p>
        </p:txBody>
      </p:sp>
    </p:spTree>
    <p:extLst>
      <p:ext uri="{BB962C8B-B14F-4D97-AF65-F5344CB8AC3E}">
        <p14:creationId xmlns:p14="http://schemas.microsoft.com/office/powerpoint/2010/main" val="76991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13C2-6656-2A43-ABCE-B021D6A3530F}"/>
              </a:ext>
            </a:extLst>
          </p:cNvPr>
          <p:cNvSpPr>
            <a:spLocks noGrp="1"/>
          </p:cNvSpPr>
          <p:nvPr>
            <p:ph type="title"/>
          </p:nvPr>
        </p:nvSpPr>
        <p:spPr/>
        <p:txBody>
          <a:bodyPr/>
          <a:lstStyle/>
          <a:p>
            <a:r>
              <a:rPr lang="en-US" dirty="0"/>
              <a:t>Final Thoughts</a:t>
            </a:r>
          </a:p>
        </p:txBody>
      </p:sp>
      <p:sp>
        <p:nvSpPr>
          <p:cNvPr id="9" name="Content Placeholder 8">
            <a:extLst>
              <a:ext uri="{FF2B5EF4-FFF2-40B4-BE49-F238E27FC236}">
                <a16:creationId xmlns:a16="http://schemas.microsoft.com/office/drawing/2014/main" id="{E388F45F-4CEA-2255-ACB1-3478FBC2A03C}"/>
              </a:ext>
            </a:extLst>
          </p:cNvPr>
          <p:cNvSpPr>
            <a:spLocks noGrp="1"/>
          </p:cNvSpPr>
          <p:nvPr>
            <p:ph sz="quarter" idx="17"/>
          </p:nvPr>
        </p:nvSpPr>
        <p:spPr>
          <a:xfrm>
            <a:off x="1035050" y="2878052"/>
            <a:ext cx="5422311" cy="2557463"/>
          </a:xfrm>
        </p:spPr>
        <p:txBody>
          <a:bodyPr>
            <a:normAutofit/>
          </a:bodyPr>
          <a:lstStyle/>
          <a:p>
            <a:r>
              <a:rPr lang="en-US" dirty="0"/>
              <a:t>Don’t expect change overnight</a:t>
            </a:r>
          </a:p>
          <a:p>
            <a:pPr lvl="1"/>
            <a:r>
              <a:rPr lang="en-US" dirty="0"/>
              <a:t>Practice forgiveness during transition but…</a:t>
            </a:r>
          </a:p>
          <a:p>
            <a:r>
              <a:rPr lang="en-US" dirty="0"/>
              <a:t>Hold employees accountable</a:t>
            </a:r>
          </a:p>
          <a:p>
            <a:pPr lvl="1"/>
            <a:r>
              <a:rPr lang="en-US" dirty="0"/>
              <a:t>Remove or reassign employees resistant to culture change</a:t>
            </a:r>
          </a:p>
          <a:p>
            <a:endParaRPr lang="en-US" dirty="0"/>
          </a:p>
        </p:txBody>
      </p:sp>
      <p:sp>
        <p:nvSpPr>
          <p:cNvPr id="3" name="Content Placeholder 2">
            <a:extLst>
              <a:ext uri="{FF2B5EF4-FFF2-40B4-BE49-F238E27FC236}">
                <a16:creationId xmlns:a16="http://schemas.microsoft.com/office/drawing/2014/main" id="{A89DBFB6-9EAA-8E31-B059-F1A4E4F5F93C}"/>
              </a:ext>
            </a:extLst>
          </p:cNvPr>
          <p:cNvSpPr>
            <a:spLocks noGrp="1"/>
          </p:cNvSpPr>
          <p:nvPr>
            <p:ph sz="quarter" idx="16"/>
          </p:nvPr>
        </p:nvSpPr>
        <p:spPr/>
        <p:txBody>
          <a:bodyPr/>
          <a:lstStyle/>
          <a:p>
            <a:r>
              <a:rPr lang="en-US" dirty="0"/>
              <a:t>Buy-in from Leaders</a:t>
            </a:r>
          </a:p>
          <a:p>
            <a:r>
              <a:rPr lang="en-US" dirty="0"/>
              <a:t>Careful Hiring</a:t>
            </a:r>
          </a:p>
          <a:p>
            <a:r>
              <a:rPr lang="en-US" dirty="0"/>
              <a:t>Team Building</a:t>
            </a:r>
          </a:p>
          <a:p>
            <a:r>
              <a:rPr lang="en-US" dirty="0"/>
              <a:t>Provide education materials</a:t>
            </a:r>
          </a:p>
          <a:p>
            <a:r>
              <a:rPr lang="en-US" dirty="0"/>
              <a:t>Knowledge Share</a:t>
            </a:r>
          </a:p>
        </p:txBody>
      </p:sp>
    </p:spTree>
    <p:extLst>
      <p:ext uri="{BB962C8B-B14F-4D97-AF65-F5344CB8AC3E}">
        <p14:creationId xmlns:p14="http://schemas.microsoft.com/office/powerpoint/2010/main" val="194803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8C2A-D6A8-4036-9B23-884C344822B0}"/>
              </a:ext>
            </a:extLst>
          </p:cNvPr>
          <p:cNvSpPr>
            <a:spLocks noGrp="1"/>
          </p:cNvSpPr>
          <p:nvPr>
            <p:ph type="title"/>
          </p:nvPr>
        </p:nvSpPr>
        <p:spPr/>
        <p:txBody>
          <a:bodyPr>
            <a:normAutofit/>
          </a:bodyPr>
          <a:lstStyle/>
          <a:p>
            <a:r>
              <a:rPr lang="en-US" dirty="0"/>
              <a:t>Thank you</a:t>
            </a:r>
          </a:p>
        </p:txBody>
      </p:sp>
      <p:pic>
        <p:nvPicPr>
          <p:cNvPr id="6" name="Picture Placeholder 5" descr="People in the background shaking hands">
            <a:extLst>
              <a:ext uri="{FF2B5EF4-FFF2-40B4-BE49-F238E27FC236}">
                <a16:creationId xmlns:a16="http://schemas.microsoft.com/office/drawing/2014/main" id="{7152A34F-5793-48E6-BC6E-4B7215AA9A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4" r="4"/>
          <a:stretch/>
        </p:blipFill>
        <p:spPr/>
      </p:pic>
      <p:sp>
        <p:nvSpPr>
          <p:cNvPr id="3" name="Content Placeholder 2">
            <a:extLst>
              <a:ext uri="{FF2B5EF4-FFF2-40B4-BE49-F238E27FC236}">
                <a16:creationId xmlns:a16="http://schemas.microsoft.com/office/drawing/2014/main" id="{6E155294-59B0-43EB-94D1-0BF9E1754452}"/>
              </a:ext>
            </a:extLst>
          </p:cNvPr>
          <p:cNvSpPr>
            <a:spLocks noGrp="1"/>
          </p:cNvSpPr>
          <p:nvPr>
            <p:ph idx="1"/>
          </p:nvPr>
        </p:nvSpPr>
        <p:spPr/>
        <p:txBody>
          <a:bodyPr vert="horz" lIns="91440" tIns="45720" rIns="0" bIns="45720" rtlCol="0" anchor="t">
            <a:normAutofit/>
          </a:bodyPr>
          <a:lstStyle/>
          <a:p>
            <a:r>
              <a:rPr lang="en-US" dirty="0"/>
              <a:t>Phillip Thoendel</a:t>
            </a:r>
          </a:p>
        </p:txBody>
      </p:sp>
    </p:spTree>
    <p:extLst>
      <p:ext uri="{BB962C8B-B14F-4D97-AF65-F5344CB8AC3E}">
        <p14:creationId xmlns:p14="http://schemas.microsoft.com/office/powerpoint/2010/main" val="85074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4E67-57A4-9825-9E94-C2B258A68C9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21C3D74-CBD0-AEEC-7CF1-ED875B10D2FB}"/>
              </a:ext>
            </a:extLst>
          </p:cNvPr>
          <p:cNvSpPr>
            <a:spLocks noGrp="1"/>
          </p:cNvSpPr>
          <p:nvPr>
            <p:ph idx="1"/>
          </p:nvPr>
        </p:nvSpPr>
        <p:spPr/>
        <p:txBody>
          <a:bodyPr/>
          <a:lstStyle/>
          <a:p>
            <a:pPr marL="0" indent="0">
              <a:buNone/>
            </a:pPr>
            <a:r>
              <a:rPr lang="en-US" sz="1600" dirty="0">
                <a:hlinkClick r:id="rId3"/>
              </a:rPr>
              <a:t>https://psnet.ahrq.gov/perspective/making-just-culture-reality-one-organizations-approach</a:t>
            </a:r>
            <a:endParaRPr lang="en-US" sz="1600" dirty="0"/>
          </a:p>
          <a:p>
            <a:pPr marL="0" indent="0">
              <a:buNone/>
            </a:pPr>
            <a:r>
              <a:rPr lang="en-US" sz="1600" dirty="0">
                <a:hlinkClick r:id="rId4"/>
              </a:rPr>
              <a:t>https://townendj16.medium.com/learning-curves-are-there-to-be-helpful-to-you-value-them-because-you-are-not-helpless-5c905db0a85c</a:t>
            </a:r>
            <a:endParaRPr lang="en-US" sz="1600" dirty="0"/>
          </a:p>
          <a:p>
            <a:pPr marL="0" indent="0">
              <a:buNone/>
            </a:pPr>
            <a:r>
              <a:rPr lang="en-US" sz="1600" dirty="0">
                <a:hlinkClick r:id="rId5"/>
              </a:rPr>
              <a:t>https://www.intelycare.com/facilities/resources/creating-a-just-culture-nursing-management-guide/</a:t>
            </a:r>
            <a:endParaRPr lang="en-US" sz="1600" dirty="0"/>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364816324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DF0338-C524-4CF6-9268-3569B65741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887178-918B-41B5-90B5-AF84E76A4227}">
  <ds:schemaRefs>
    <ds:schemaRef ds:uri="http://schemas.microsoft.com/sharepoint/v3/contenttype/forms"/>
  </ds:schemaRefs>
</ds:datastoreItem>
</file>

<file path=customXml/itemProps3.xml><?xml version="1.0" encoding="utf-8"?>
<ds:datastoreItem xmlns:ds="http://schemas.openxmlformats.org/officeDocument/2006/customXml" ds:itemID="{54E6FD3E-3033-4D44-9759-980DCC3E7F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{7DA229B8-1C6F-42B2-8118-C4FA9F81AAAC}tf22581678_win32</Template>
  <TotalTime>54</TotalTime>
  <Words>371</Words>
  <Application>Microsoft Office PowerPoint</Application>
  <PresentationFormat>Widescreen</PresentationFormat>
  <Paragraphs>53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Calibri</vt:lpstr>
      <vt:lpstr>Calibri Light</vt:lpstr>
      <vt:lpstr>RetrospectVTI</vt:lpstr>
      <vt:lpstr>Establishing a Just, Learning Culture</vt:lpstr>
      <vt:lpstr>Just Culture</vt:lpstr>
      <vt:lpstr>So, how do we do it?</vt:lpstr>
      <vt:lpstr>Start with Leadership</vt:lpstr>
      <vt:lpstr>“Free to Fail” Environment </vt:lpstr>
      <vt:lpstr>Slow and Steady Wins the Race</vt:lpstr>
      <vt:lpstr>Final Thoughts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 thoendel</dc:creator>
  <cp:lastModifiedBy>phil thoendel</cp:lastModifiedBy>
  <cp:revision>4</cp:revision>
  <dcterms:created xsi:type="dcterms:W3CDTF">2024-07-03T14:15:42Z</dcterms:created>
  <dcterms:modified xsi:type="dcterms:W3CDTF">2024-07-03T15:10:16Z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