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75D7E-8EEE-479D-B5B3-25FF0A41A9D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59891-B77F-4E08-892B-EFB58D510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9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ar bomb&#10;&#10;Description automatically generated">
            <a:extLst>
              <a:ext uri="{FF2B5EF4-FFF2-40B4-BE49-F238E27FC236}">
                <a16:creationId xmlns:a16="http://schemas.microsoft.com/office/drawing/2014/main" id="{3B9EC2B3-14C5-441A-B724-EF755BAE0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ED226-D5E6-4D3A-BE64-E938F9409361}"/>
              </a:ext>
            </a:extLst>
          </p:cNvPr>
          <p:cNvSpPr txBox="1"/>
          <p:nvPr/>
        </p:nvSpPr>
        <p:spPr>
          <a:xfrm>
            <a:off x="485775" y="895350"/>
            <a:ext cx="952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accent1">
                    <a:lumMod val="20000"/>
                    <a:lumOff val="80000"/>
                    <a:alpha val="77000"/>
                  </a:schemeClr>
                </a:solidFill>
                <a:latin typeface="HelveticaNeueLT Std Blk Cn" panose="020B0906030702040204" pitchFamily="34" charset="0"/>
              </a:rPr>
              <a:t>AAAAAAAA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574F6-3EAC-4B6E-B7D0-53B3711BCF72}"/>
              </a:ext>
            </a:extLst>
          </p:cNvPr>
          <p:cNvSpPr txBox="1"/>
          <p:nvPr/>
        </p:nvSpPr>
        <p:spPr>
          <a:xfrm>
            <a:off x="1873009" y="2942064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NeueLT Std Blk Cn" panose="020B0906030702040204" pitchFamily="34" charset="0"/>
              </a:rPr>
              <a:t>&lt;metadata&gt;</a:t>
            </a:r>
          </a:p>
        </p:txBody>
      </p:sp>
    </p:spTree>
    <p:extLst>
      <p:ext uri="{BB962C8B-B14F-4D97-AF65-F5344CB8AC3E}">
        <p14:creationId xmlns:p14="http://schemas.microsoft.com/office/powerpoint/2010/main" val="36137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D25AD49A-110F-4BB6-A42C-0C11BA5E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b="323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11820-EF26-41EC-8F22-6AE887137B75}"/>
              </a:ext>
            </a:extLst>
          </p:cNvPr>
          <p:cNvSpPr txBox="1"/>
          <p:nvPr/>
        </p:nvSpPr>
        <p:spPr>
          <a:xfrm>
            <a:off x="762000" y="4749800"/>
            <a:ext cx="843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accent1">
                    <a:lumMod val="75000"/>
                    <a:alpha val="76000"/>
                  </a:schemeClr>
                </a:solidFill>
                <a:latin typeface="HelveticaNeueLT Std Blk Cn" panose="020B0906030702040204" pitchFamily="34" charset="0"/>
              </a:rPr>
              <a:t>BBBBBBB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986D3-AB00-45D7-988C-FEE3238C2B4F}"/>
              </a:ext>
            </a:extLst>
          </p:cNvPr>
          <p:cNvSpPr txBox="1"/>
          <p:nvPr/>
        </p:nvSpPr>
        <p:spPr>
          <a:xfrm>
            <a:off x="6388100" y="4292600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NeueLT Std Blk Cn" panose="020B0906030702040204" pitchFamily="34" charset="0"/>
              </a:rPr>
              <a:t>&lt;metadata&gt;</a:t>
            </a:r>
          </a:p>
        </p:txBody>
      </p:sp>
    </p:spTree>
    <p:extLst>
      <p:ext uri="{BB962C8B-B14F-4D97-AF65-F5344CB8AC3E}">
        <p14:creationId xmlns:p14="http://schemas.microsoft.com/office/powerpoint/2010/main" val="33331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4F58888F-5CF4-487E-A264-87568234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238F0-29BB-4E81-848C-54CD7D481E0B}"/>
              </a:ext>
            </a:extLst>
          </p:cNvPr>
          <p:cNvSpPr txBox="1"/>
          <p:nvPr/>
        </p:nvSpPr>
        <p:spPr>
          <a:xfrm>
            <a:off x="1527858" y="1863524"/>
            <a:ext cx="10035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i="1" dirty="0">
                <a:solidFill>
                  <a:schemeClr val="accent6">
                    <a:lumMod val="20000"/>
                    <a:lumOff val="80000"/>
                    <a:alpha val="62000"/>
                  </a:schemeClr>
                </a:solidFill>
                <a:latin typeface="Helvetica 45 Light" panose="020B0500000000000000" pitchFamily="34" charset="0"/>
              </a:rPr>
              <a:t>CCCCCCC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BEE6D-A4FA-4189-B70D-9C0025532774}"/>
              </a:ext>
            </a:extLst>
          </p:cNvPr>
          <p:cNvSpPr txBox="1"/>
          <p:nvPr/>
        </p:nvSpPr>
        <p:spPr>
          <a:xfrm>
            <a:off x="5505209" y="5207147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NeueLT Std Blk Cn" panose="020B0906030702040204" pitchFamily="34" charset="0"/>
              </a:rPr>
              <a:t>&lt;metadata&gt;</a:t>
            </a:r>
          </a:p>
        </p:txBody>
      </p:sp>
    </p:spTree>
    <p:extLst>
      <p:ext uri="{BB962C8B-B14F-4D97-AF65-F5344CB8AC3E}">
        <p14:creationId xmlns:p14="http://schemas.microsoft.com/office/powerpoint/2010/main" val="5843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mountain&#10;&#10;Description automatically generated">
            <a:extLst>
              <a:ext uri="{FF2B5EF4-FFF2-40B4-BE49-F238E27FC236}">
                <a16:creationId xmlns:a16="http://schemas.microsoft.com/office/drawing/2014/main" id="{F38E0D4B-42F7-42F7-9AA4-2F9FD262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5" y="1"/>
            <a:ext cx="12217505" cy="6843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63C48-8FBA-4C82-9D84-324F2503BC14}"/>
              </a:ext>
            </a:extLst>
          </p:cNvPr>
          <p:cNvSpPr txBox="1"/>
          <p:nvPr/>
        </p:nvSpPr>
        <p:spPr>
          <a:xfrm>
            <a:off x="330200" y="520700"/>
            <a:ext cx="717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u="sng" dirty="0">
                <a:solidFill>
                  <a:schemeClr val="bg2">
                    <a:lumMod val="50000"/>
                    <a:alpha val="68000"/>
                  </a:schemeClr>
                </a:solidFill>
                <a:latin typeface="HelveticaNeueLT Std Blk Cn" panose="020B0906030702040204" pitchFamily="34" charset="0"/>
              </a:rPr>
              <a:t>DDDDDDDDD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3B041-60FE-4539-9ED5-6C628024CF39}"/>
              </a:ext>
            </a:extLst>
          </p:cNvPr>
          <p:cNvSpPr txBox="1"/>
          <p:nvPr/>
        </p:nvSpPr>
        <p:spPr>
          <a:xfrm>
            <a:off x="2501900" y="3175000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NeueLT Std Blk Cn" panose="020B0906030702040204" pitchFamily="34" charset="0"/>
              </a:rPr>
              <a:t>&lt;metadata&gt;</a:t>
            </a:r>
          </a:p>
        </p:txBody>
      </p:sp>
    </p:spTree>
    <p:extLst>
      <p:ext uri="{BB962C8B-B14F-4D97-AF65-F5344CB8AC3E}">
        <p14:creationId xmlns:p14="http://schemas.microsoft.com/office/powerpoint/2010/main" val="892925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C629E7"/>
      </a:accent1>
      <a:accent2>
        <a:srgbClr val="7631DA"/>
      </a:accent2>
      <a:accent3>
        <a:srgbClr val="4243EA"/>
      </a:accent3>
      <a:accent4>
        <a:srgbClr val="1768D5"/>
      </a:accent4>
      <a:accent5>
        <a:srgbClr val="24B2CD"/>
      </a:accent5>
      <a:accent6>
        <a:srgbClr val="14BA8F"/>
      </a:accent6>
      <a:hlink>
        <a:srgbClr val="3B8BB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 45 Light</vt:lpstr>
      <vt:lpstr>HelveticaNeueLT Std Blk Cn</vt:lpstr>
      <vt:lpstr>RetrospectVTI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 Account05</dc:creator>
  <cp:lastModifiedBy>Office365 Account05</cp:lastModifiedBy>
  <cp:revision>5</cp:revision>
  <dcterms:created xsi:type="dcterms:W3CDTF">2019-09-06T14:41:54Z</dcterms:created>
  <dcterms:modified xsi:type="dcterms:W3CDTF">2019-09-06T17:55:17Z</dcterms:modified>
</cp:coreProperties>
</file>