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89" r:id="rId4"/>
    <p:sldId id="295" r:id="rId5"/>
    <p:sldId id="297" r:id="rId6"/>
    <p:sldId id="296" r:id="rId7"/>
    <p:sldId id="298" r:id="rId8"/>
    <p:sldId id="299" r:id="rId9"/>
    <p:sldId id="266" r:id="rId10"/>
    <p:sldId id="267" r:id="rId11"/>
    <p:sldId id="280" r:id="rId12"/>
    <p:sldId id="264" r:id="rId13"/>
    <p:sldId id="268" r:id="rId14"/>
    <p:sldId id="265" r:id="rId15"/>
    <p:sldId id="269" r:id="rId16"/>
    <p:sldId id="271" r:id="rId17"/>
    <p:sldId id="273" r:id="rId18"/>
    <p:sldId id="274" r:id="rId19"/>
    <p:sldId id="290" r:id="rId20"/>
    <p:sldId id="281" r:id="rId21"/>
    <p:sldId id="275" r:id="rId22"/>
    <p:sldId id="276" r:id="rId23"/>
    <p:sldId id="277" r:id="rId24"/>
    <p:sldId id="300" r:id="rId25"/>
    <p:sldId id="301" r:id="rId26"/>
    <p:sldId id="278" r:id="rId27"/>
    <p:sldId id="279" r:id="rId28"/>
    <p:sldId id="292" r:id="rId29"/>
    <p:sldId id="293" r:id="rId30"/>
    <p:sldId id="291" r:id="rId31"/>
    <p:sldId id="282" r:id="rId32"/>
    <p:sldId id="283" r:id="rId33"/>
    <p:sldId id="284" r:id="rId34"/>
    <p:sldId id="285" r:id="rId35"/>
    <p:sldId id="286" r:id="rId36"/>
    <p:sldId id="287" r:id="rId37"/>
    <p:sldId id="288" r:id="rId38"/>
    <p:sldId id="257" r:id="rId39"/>
    <p:sldId id="294" r:id="rId40"/>
    <p:sldId id="258" r:id="rId41"/>
    <p:sldId id="259" r:id="rId42"/>
    <p:sldId id="261" r:id="rId43"/>
    <p:sldId id="262" r:id="rId44"/>
    <p:sldId id="263" r:id="rId45"/>
    <p:sldId id="302" r:id="rId46"/>
    <p:sldId id="303" r:id="rId47"/>
    <p:sldId id="304" r:id="rId48"/>
    <p:sldId id="305" r:id="rId4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F648CD-001F-44AE-B6EE-E1FAAD3D184A}" v="320" dt="2024-07-30T15:35:55.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32" autoAdjust="0"/>
    <p:restoredTop sz="94660"/>
  </p:normalViewPr>
  <p:slideViewPr>
    <p:cSldViewPr snapToGrid="0">
      <p:cViewPr varScale="1">
        <p:scale>
          <a:sx n="63" d="100"/>
          <a:sy n="63" d="100"/>
        </p:scale>
        <p:origin x="102" y="1848"/>
      </p:cViewPr>
      <p:guideLst/>
    </p:cSldViewPr>
  </p:slideViewPr>
  <p:notesTextViewPr>
    <p:cViewPr>
      <p:scale>
        <a:sx n="1" d="1"/>
        <a:sy n="1" d="1"/>
      </p:scale>
      <p:origin x="0" y="0"/>
    </p:cViewPr>
  </p:notesTextViewPr>
  <p:sorterViewPr>
    <p:cViewPr>
      <p:scale>
        <a:sx n="100" d="100"/>
        <a:sy n="100" d="100"/>
      </p:scale>
      <p:origin x="0" y="-152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x, Fred - OSHA" userId="932bf8b8-538d-474d-a4f3-b291d66f1c0b" providerId="ADAL" clId="{F4F648CD-001F-44AE-B6EE-E1FAAD3D184A}"/>
    <pc:docChg chg="undo redo custSel addSld delSld modSld sldOrd">
      <pc:chgData name="Cox, Fred - OSHA" userId="932bf8b8-538d-474d-a4f3-b291d66f1c0b" providerId="ADAL" clId="{F4F648CD-001F-44AE-B6EE-E1FAAD3D184A}" dt="2024-07-30T15:50:08.858" v="17828" actId="20577"/>
      <pc:docMkLst>
        <pc:docMk/>
      </pc:docMkLst>
      <pc:sldChg chg="modSp mod ord">
        <pc:chgData name="Cox, Fred - OSHA" userId="932bf8b8-538d-474d-a4f3-b291d66f1c0b" providerId="ADAL" clId="{F4F648CD-001F-44AE-B6EE-E1FAAD3D184A}" dt="2024-07-29T20:04:57.218" v="15928" actId="20577"/>
        <pc:sldMkLst>
          <pc:docMk/>
          <pc:sldMk cId="1385121119" sldId="257"/>
        </pc:sldMkLst>
        <pc:spChg chg="mod">
          <ac:chgData name="Cox, Fred - OSHA" userId="932bf8b8-538d-474d-a4f3-b291d66f1c0b" providerId="ADAL" clId="{F4F648CD-001F-44AE-B6EE-E1FAAD3D184A}" dt="2024-07-29T20:04:57.218" v="15928" actId="20577"/>
          <ac:spMkLst>
            <pc:docMk/>
            <pc:sldMk cId="1385121119" sldId="257"/>
            <ac:spMk id="3" creationId="{FD957151-4D53-BF03-70E6-2DA1D2A0DB22}"/>
          </ac:spMkLst>
        </pc:spChg>
      </pc:sldChg>
      <pc:sldChg chg="modSp mod">
        <pc:chgData name="Cox, Fred - OSHA" userId="932bf8b8-538d-474d-a4f3-b291d66f1c0b" providerId="ADAL" clId="{F4F648CD-001F-44AE-B6EE-E1FAAD3D184A}" dt="2024-07-24T17:07:25.413" v="12496" actId="20577"/>
        <pc:sldMkLst>
          <pc:docMk/>
          <pc:sldMk cId="4277606516" sldId="258"/>
        </pc:sldMkLst>
        <pc:spChg chg="mod">
          <ac:chgData name="Cox, Fred - OSHA" userId="932bf8b8-538d-474d-a4f3-b291d66f1c0b" providerId="ADAL" clId="{F4F648CD-001F-44AE-B6EE-E1FAAD3D184A}" dt="2024-07-24T17:07:25.413" v="12496" actId="20577"/>
          <ac:spMkLst>
            <pc:docMk/>
            <pc:sldMk cId="4277606516" sldId="258"/>
            <ac:spMk id="3" creationId="{FD957151-4D53-BF03-70E6-2DA1D2A0DB22}"/>
          </ac:spMkLst>
        </pc:spChg>
      </pc:sldChg>
      <pc:sldChg chg="modSp mod">
        <pc:chgData name="Cox, Fred - OSHA" userId="932bf8b8-538d-474d-a4f3-b291d66f1c0b" providerId="ADAL" clId="{F4F648CD-001F-44AE-B6EE-E1FAAD3D184A}" dt="2024-07-24T17:16:43.250" v="12719" actId="20577"/>
        <pc:sldMkLst>
          <pc:docMk/>
          <pc:sldMk cId="3636845523" sldId="259"/>
        </pc:sldMkLst>
        <pc:spChg chg="mod">
          <ac:chgData name="Cox, Fred - OSHA" userId="932bf8b8-538d-474d-a4f3-b291d66f1c0b" providerId="ADAL" clId="{F4F648CD-001F-44AE-B6EE-E1FAAD3D184A}" dt="2024-07-24T17:16:43.250" v="12719" actId="20577"/>
          <ac:spMkLst>
            <pc:docMk/>
            <pc:sldMk cId="3636845523" sldId="259"/>
            <ac:spMk id="3" creationId="{DED85610-98DE-2245-88E9-F08C85F4144C}"/>
          </ac:spMkLst>
        </pc:spChg>
      </pc:sldChg>
      <pc:sldChg chg="modSp mod">
        <pc:chgData name="Cox, Fred - OSHA" userId="932bf8b8-538d-474d-a4f3-b291d66f1c0b" providerId="ADAL" clId="{F4F648CD-001F-44AE-B6EE-E1FAAD3D184A}" dt="2024-07-29T20:07:47.687" v="16020" actId="20577"/>
        <pc:sldMkLst>
          <pc:docMk/>
          <pc:sldMk cId="984710994" sldId="261"/>
        </pc:sldMkLst>
        <pc:spChg chg="mod">
          <ac:chgData name="Cox, Fred - OSHA" userId="932bf8b8-538d-474d-a4f3-b291d66f1c0b" providerId="ADAL" clId="{F4F648CD-001F-44AE-B6EE-E1FAAD3D184A}" dt="2024-07-29T20:07:47.687" v="16020" actId="20577"/>
          <ac:spMkLst>
            <pc:docMk/>
            <pc:sldMk cId="984710994" sldId="261"/>
            <ac:spMk id="6" creationId="{A5C4ECAC-4332-FB84-CCC5-89952B6580DD}"/>
          </ac:spMkLst>
        </pc:spChg>
      </pc:sldChg>
      <pc:sldChg chg="addSp modSp add mod ord">
        <pc:chgData name="Cox, Fred - OSHA" userId="932bf8b8-538d-474d-a4f3-b291d66f1c0b" providerId="ADAL" clId="{F4F648CD-001F-44AE-B6EE-E1FAAD3D184A}" dt="2024-07-12T16:12:17.559" v="1070" actId="20577"/>
        <pc:sldMkLst>
          <pc:docMk/>
          <pc:sldMk cId="345077231" sldId="262"/>
        </pc:sldMkLst>
        <pc:spChg chg="mod">
          <ac:chgData name="Cox, Fred - OSHA" userId="932bf8b8-538d-474d-a4f3-b291d66f1c0b" providerId="ADAL" clId="{F4F648CD-001F-44AE-B6EE-E1FAAD3D184A}" dt="2024-07-12T15:53:46.958" v="335" actId="20577"/>
          <ac:spMkLst>
            <pc:docMk/>
            <pc:sldMk cId="345077231" sldId="262"/>
            <ac:spMk id="2" creationId="{7C87FA9C-3BE8-9FA6-5453-5E85D3AE7607}"/>
          </ac:spMkLst>
        </pc:spChg>
        <pc:spChg chg="mod">
          <ac:chgData name="Cox, Fred - OSHA" userId="932bf8b8-538d-474d-a4f3-b291d66f1c0b" providerId="ADAL" clId="{F4F648CD-001F-44AE-B6EE-E1FAAD3D184A}" dt="2024-07-12T16:12:17.559" v="1070" actId="20577"/>
          <ac:spMkLst>
            <pc:docMk/>
            <pc:sldMk cId="345077231" sldId="262"/>
            <ac:spMk id="3" creationId="{DED85610-98DE-2245-88E9-F08C85F4144C}"/>
          </ac:spMkLst>
        </pc:spChg>
        <pc:spChg chg="add mod">
          <ac:chgData name="Cox, Fred - OSHA" userId="932bf8b8-538d-474d-a4f3-b291d66f1c0b" providerId="ADAL" clId="{F4F648CD-001F-44AE-B6EE-E1FAAD3D184A}" dt="2024-07-12T16:11:16.580" v="1034" actId="1076"/>
          <ac:spMkLst>
            <pc:docMk/>
            <pc:sldMk cId="345077231" sldId="262"/>
            <ac:spMk id="4" creationId="{2C6609C3-4D90-D880-C8BB-BA14330BBA14}"/>
          </ac:spMkLst>
        </pc:spChg>
      </pc:sldChg>
      <pc:sldChg chg="modSp new mod">
        <pc:chgData name="Cox, Fred - OSHA" userId="932bf8b8-538d-474d-a4f3-b291d66f1c0b" providerId="ADAL" clId="{F4F648CD-001F-44AE-B6EE-E1FAAD3D184A}" dt="2024-07-16T15:30:57.879" v="1278" actId="20577"/>
        <pc:sldMkLst>
          <pc:docMk/>
          <pc:sldMk cId="2572061430" sldId="263"/>
        </pc:sldMkLst>
        <pc:spChg chg="mod">
          <ac:chgData name="Cox, Fred - OSHA" userId="932bf8b8-538d-474d-a4f3-b291d66f1c0b" providerId="ADAL" clId="{F4F648CD-001F-44AE-B6EE-E1FAAD3D184A}" dt="2024-07-16T15:25:45.058" v="1098" actId="20577"/>
          <ac:spMkLst>
            <pc:docMk/>
            <pc:sldMk cId="2572061430" sldId="263"/>
            <ac:spMk id="2" creationId="{D3F5A2DE-2CEE-C983-5216-81B5FA3829A6}"/>
          </ac:spMkLst>
        </pc:spChg>
        <pc:spChg chg="mod">
          <ac:chgData name="Cox, Fred - OSHA" userId="932bf8b8-538d-474d-a4f3-b291d66f1c0b" providerId="ADAL" clId="{F4F648CD-001F-44AE-B6EE-E1FAAD3D184A}" dt="2024-07-16T15:30:57.879" v="1278" actId="20577"/>
          <ac:spMkLst>
            <pc:docMk/>
            <pc:sldMk cId="2572061430" sldId="263"/>
            <ac:spMk id="3" creationId="{112CC3FF-1275-E216-05D9-B1A487F61DF4}"/>
          </ac:spMkLst>
        </pc:spChg>
      </pc:sldChg>
      <pc:sldChg chg="modSp new del mod">
        <pc:chgData name="Cox, Fred - OSHA" userId="932bf8b8-538d-474d-a4f3-b291d66f1c0b" providerId="ADAL" clId="{F4F648CD-001F-44AE-B6EE-E1FAAD3D184A}" dt="2024-07-16T22:08:06.814" v="5469" actId="2696"/>
        <pc:sldMkLst>
          <pc:docMk/>
          <pc:sldMk cId="2973459846" sldId="264"/>
        </pc:sldMkLst>
        <pc:spChg chg="mod">
          <ac:chgData name="Cox, Fred - OSHA" userId="932bf8b8-538d-474d-a4f3-b291d66f1c0b" providerId="ADAL" clId="{F4F648CD-001F-44AE-B6EE-E1FAAD3D184A}" dt="2024-07-16T15:31:38.599" v="1293" actId="20577"/>
          <ac:spMkLst>
            <pc:docMk/>
            <pc:sldMk cId="2973459846" sldId="264"/>
            <ac:spMk id="2" creationId="{A711CAC5-B833-608A-F9F9-A18C0C09A884}"/>
          </ac:spMkLst>
        </pc:spChg>
        <pc:spChg chg="mod">
          <ac:chgData name="Cox, Fred - OSHA" userId="932bf8b8-538d-474d-a4f3-b291d66f1c0b" providerId="ADAL" clId="{F4F648CD-001F-44AE-B6EE-E1FAAD3D184A}" dt="2024-07-16T21:08:56.217" v="3403" actId="20577"/>
          <ac:spMkLst>
            <pc:docMk/>
            <pc:sldMk cId="2973459846" sldId="264"/>
            <ac:spMk id="3" creationId="{9C6094BF-8D64-FD04-F8D4-2866F060847D}"/>
          </ac:spMkLst>
        </pc:spChg>
      </pc:sldChg>
      <pc:sldChg chg="add">
        <pc:chgData name="Cox, Fred - OSHA" userId="932bf8b8-538d-474d-a4f3-b291d66f1c0b" providerId="ADAL" clId="{F4F648CD-001F-44AE-B6EE-E1FAAD3D184A}" dt="2024-07-16T22:08:44.663" v="5470"/>
        <pc:sldMkLst>
          <pc:docMk/>
          <pc:sldMk cId="3816996791" sldId="264"/>
        </pc:sldMkLst>
      </pc:sldChg>
      <pc:sldChg chg="modSp new del mod">
        <pc:chgData name="Cox, Fred - OSHA" userId="932bf8b8-538d-474d-a4f3-b291d66f1c0b" providerId="ADAL" clId="{F4F648CD-001F-44AE-B6EE-E1FAAD3D184A}" dt="2024-07-16T15:48:24.593" v="1809" actId="2696"/>
        <pc:sldMkLst>
          <pc:docMk/>
          <pc:sldMk cId="2225256064" sldId="265"/>
        </pc:sldMkLst>
        <pc:spChg chg="mod">
          <ac:chgData name="Cox, Fred - OSHA" userId="932bf8b8-538d-474d-a4f3-b291d66f1c0b" providerId="ADAL" clId="{F4F648CD-001F-44AE-B6EE-E1FAAD3D184A}" dt="2024-07-16T15:48:09.900" v="1808"/>
          <ac:spMkLst>
            <pc:docMk/>
            <pc:sldMk cId="2225256064" sldId="265"/>
            <ac:spMk id="3" creationId="{8D0DA7DC-659F-A048-6BEA-9F63F6C12727}"/>
          </ac:spMkLst>
        </pc:spChg>
      </pc:sldChg>
      <pc:sldChg chg="addSp delSp modSp new del mod">
        <pc:chgData name="Cox, Fred - OSHA" userId="932bf8b8-538d-474d-a4f3-b291d66f1c0b" providerId="ADAL" clId="{F4F648CD-001F-44AE-B6EE-E1FAAD3D184A}" dt="2024-07-16T22:08:06.814" v="5469" actId="2696"/>
        <pc:sldMkLst>
          <pc:docMk/>
          <pc:sldMk cId="4174941392" sldId="265"/>
        </pc:sldMkLst>
        <pc:spChg chg="add mod">
          <ac:chgData name="Cox, Fred - OSHA" userId="932bf8b8-538d-474d-a4f3-b291d66f1c0b" providerId="ADAL" clId="{F4F648CD-001F-44AE-B6EE-E1FAAD3D184A}" dt="2024-07-16T16:05:14.827" v="1880" actId="14100"/>
          <ac:spMkLst>
            <pc:docMk/>
            <pc:sldMk cId="4174941392" sldId="265"/>
            <ac:spMk id="3" creationId="{147E666E-880E-2AB6-2066-7183291763B8}"/>
          </ac:spMkLst>
        </pc:spChg>
        <pc:spChg chg="add">
          <ac:chgData name="Cox, Fred - OSHA" userId="932bf8b8-538d-474d-a4f3-b291d66f1c0b" providerId="ADAL" clId="{F4F648CD-001F-44AE-B6EE-E1FAAD3D184A}" dt="2024-07-16T15:52:00.284" v="1821"/>
          <ac:spMkLst>
            <pc:docMk/>
            <pc:sldMk cId="4174941392" sldId="265"/>
            <ac:spMk id="4" creationId="{8F074AB2-22DF-56E3-36FA-27B64C6F452F}"/>
          </ac:spMkLst>
        </pc:spChg>
        <pc:spChg chg="add mod">
          <ac:chgData name="Cox, Fred - OSHA" userId="932bf8b8-538d-474d-a4f3-b291d66f1c0b" providerId="ADAL" clId="{F4F648CD-001F-44AE-B6EE-E1FAAD3D184A}" dt="2024-07-16T18:26:57.414" v="1907" actId="20577"/>
          <ac:spMkLst>
            <pc:docMk/>
            <pc:sldMk cId="4174941392" sldId="265"/>
            <ac:spMk id="14" creationId="{A8FEF618-5724-848E-F4E2-4DA17B6EFF40}"/>
          </ac:spMkLst>
        </pc:spChg>
        <pc:spChg chg="add mod">
          <ac:chgData name="Cox, Fred - OSHA" userId="932bf8b8-538d-474d-a4f3-b291d66f1c0b" providerId="ADAL" clId="{F4F648CD-001F-44AE-B6EE-E1FAAD3D184A}" dt="2024-07-16T18:27:43.475" v="1930" actId="14100"/>
          <ac:spMkLst>
            <pc:docMk/>
            <pc:sldMk cId="4174941392" sldId="265"/>
            <ac:spMk id="15" creationId="{FA3848F5-A9AF-1BC5-0F8B-0E563991DE7E}"/>
          </ac:spMkLst>
        </pc:spChg>
        <pc:graphicFrameChg chg="add mod modGraphic">
          <ac:chgData name="Cox, Fred - OSHA" userId="932bf8b8-538d-474d-a4f3-b291d66f1c0b" providerId="ADAL" clId="{F4F648CD-001F-44AE-B6EE-E1FAAD3D184A}" dt="2024-07-16T16:07:13.498" v="1890"/>
          <ac:graphicFrameMkLst>
            <pc:docMk/>
            <pc:sldMk cId="4174941392" sldId="265"/>
            <ac:graphicFrameMk id="5" creationId="{019CB4EB-2AF1-8699-4F33-827852CE8FF5}"/>
          </ac:graphicFrameMkLst>
        </pc:graphicFrameChg>
        <pc:cxnChg chg="add del">
          <ac:chgData name="Cox, Fred - OSHA" userId="932bf8b8-538d-474d-a4f3-b291d66f1c0b" providerId="ADAL" clId="{F4F648CD-001F-44AE-B6EE-E1FAAD3D184A}" dt="2024-07-16T18:25:42.647" v="1894" actId="11529"/>
          <ac:cxnSpMkLst>
            <pc:docMk/>
            <pc:sldMk cId="4174941392" sldId="265"/>
            <ac:cxnSpMk id="7" creationId="{0A72A6A9-E33A-6AE0-20C3-38B0C5A791EE}"/>
          </ac:cxnSpMkLst>
        </pc:cxnChg>
        <pc:cxnChg chg="add del">
          <ac:chgData name="Cox, Fred - OSHA" userId="932bf8b8-538d-474d-a4f3-b291d66f1c0b" providerId="ADAL" clId="{F4F648CD-001F-44AE-B6EE-E1FAAD3D184A}" dt="2024-07-16T18:25:42.031" v="1893" actId="11529"/>
          <ac:cxnSpMkLst>
            <pc:docMk/>
            <pc:sldMk cId="4174941392" sldId="265"/>
            <ac:cxnSpMk id="9" creationId="{302AF62E-0DF7-973C-B2EC-E80195184B4D}"/>
          </ac:cxnSpMkLst>
        </pc:cxnChg>
        <pc:cxnChg chg="add mod">
          <ac:chgData name="Cox, Fred - OSHA" userId="932bf8b8-538d-474d-a4f3-b291d66f1c0b" providerId="ADAL" clId="{F4F648CD-001F-44AE-B6EE-E1FAAD3D184A}" dt="2024-07-16T18:25:57.750" v="1895" actId="11529"/>
          <ac:cxnSpMkLst>
            <pc:docMk/>
            <pc:sldMk cId="4174941392" sldId="265"/>
            <ac:cxnSpMk id="11" creationId="{C033B8D6-BE4E-427F-FCFA-02E7C107B73C}"/>
          </ac:cxnSpMkLst>
        </pc:cxnChg>
        <pc:cxnChg chg="add mod">
          <ac:chgData name="Cox, Fred - OSHA" userId="932bf8b8-538d-474d-a4f3-b291d66f1c0b" providerId="ADAL" clId="{F4F648CD-001F-44AE-B6EE-E1FAAD3D184A}" dt="2024-07-16T18:27:51.333" v="1931" actId="1076"/>
          <ac:cxnSpMkLst>
            <pc:docMk/>
            <pc:sldMk cId="4174941392" sldId="265"/>
            <ac:cxnSpMk id="13" creationId="{1AFD2277-B85D-D297-4B17-2B59D87CA4B2}"/>
          </ac:cxnSpMkLst>
        </pc:cxnChg>
      </pc:sldChg>
      <pc:sldChg chg="add">
        <pc:chgData name="Cox, Fred - OSHA" userId="932bf8b8-538d-474d-a4f3-b291d66f1c0b" providerId="ADAL" clId="{F4F648CD-001F-44AE-B6EE-E1FAAD3D184A}" dt="2024-07-16T22:08:44.663" v="5470"/>
        <pc:sldMkLst>
          <pc:docMk/>
          <pc:sldMk cId="4190940559" sldId="265"/>
        </pc:sldMkLst>
      </pc:sldChg>
      <pc:sldChg chg="addSp delSp modSp new del mod ord chgLayout">
        <pc:chgData name="Cox, Fred - OSHA" userId="932bf8b8-538d-474d-a4f3-b291d66f1c0b" providerId="ADAL" clId="{F4F648CD-001F-44AE-B6EE-E1FAAD3D184A}" dt="2024-07-16T22:08:06.814" v="5469" actId="2696"/>
        <pc:sldMkLst>
          <pc:docMk/>
          <pc:sldMk cId="1488981785" sldId="266"/>
        </pc:sldMkLst>
        <pc:spChg chg="mod ord">
          <ac:chgData name="Cox, Fred - OSHA" userId="932bf8b8-538d-474d-a4f3-b291d66f1c0b" providerId="ADAL" clId="{F4F648CD-001F-44AE-B6EE-E1FAAD3D184A}" dt="2024-07-16T22:03:11.893" v="5464" actId="6264"/>
          <ac:spMkLst>
            <pc:docMk/>
            <pc:sldMk cId="1488981785" sldId="266"/>
            <ac:spMk id="2" creationId="{AE19C491-B4D0-59E9-F4E4-B30E7FAC543E}"/>
          </ac:spMkLst>
        </pc:spChg>
        <pc:spChg chg="mod ord">
          <ac:chgData name="Cox, Fred - OSHA" userId="932bf8b8-538d-474d-a4f3-b291d66f1c0b" providerId="ADAL" clId="{F4F648CD-001F-44AE-B6EE-E1FAAD3D184A}" dt="2024-07-16T22:03:11.893" v="5464" actId="6264"/>
          <ac:spMkLst>
            <pc:docMk/>
            <pc:sldMk cId="1488981785" sldId="266"/>
            <ac:spMk id="3" creationId="{CD99BEE0-EF8A-04FD-C161-AE0121023C0C}"/>
          </ac:spMkLst>
        </pc:spChg>
        <pc:spChg chg="add del mod">
          <ac:chgData name="Cox, Fred - OSHA" userId="932bf8b8-538d-474d-a4f3-b291d66f1c0b" providerId="ADAL" clId="{F4F648CD-001F-44AE-B6EE-E1FAAD3D184A}" dt="2024-07-16T22:03:11.893" v="5464" actId="6264"/>
          <ac:spMkLst>
            <pc:docMk/>
            <pc:sldMk cId="1488981785" sldId="266"/>
            <ac:spMk id="4" creationId="{0E1CC128-70D5-037F-5ADD-AF58C53182E4}"/>
          </ac:spMkLst>
        </pc:spChg>
        <pc:spChg chg="add del mod">
          <ac:chgData name="Cox, Fred - OSHA" userId="932bf8b8-538d-474d-a4f3-b291d66f1c0b" providerId="ADAL" clId="{F4F648CD-001F-44AE-B6EE-E1FAAD3D184A}" dt="2024-07-16T22:03:11.893" v="5464" actId="6264"/>
          <ac:spMkLst>
            <pc:docMk/>
            <pc:sldMk cId="1488981785" sldId="266"/>
            <ac:spMk id="5" creationId="{CF53C24A-91A4-1B74-31E2-56BD95FFC661}"/>
          </ac:spMkLst>
        </pc:spChg>
      </pc:sldChg>
      <pc:sldChg chg="add">
        <pc:chgData name="Cox, Fred - OSHA" userId="932bf8b8-538d-474d-a4f3-b291d66f1c0b" providerId="ADAL" clId="{F4F648CD-001F-44AE-B6EE-E1FAAD3D184A}" dt="2024-07-16T22:08:44.663" v="5470"/>
        <pc:sldMkLst>
          <pc:docMk/>
          <pc:sldMk cId="3626439161" sldId="266"/>
        </pc:sldMkLst>
      </pc:sldChg>
      <pc:sldChg chg="add">
        <pc:chgData name="Cox, Fred - OSHA" userId="932bf8b8-538d-474d-a4f3-b291d66f1c0b" providerId="ADAL" clId="{F4F648CD-001F-44AE-B6EE-E1FAAD3D184A}" dt="2024-07-16T22:08:44.663" v="5470"/>
        <pc:sldMkLst>
          <pc:docMk/>
          <pc:sldMk cId="265071421" sldId="267"/>
        </pc:sldMkLst>
      </pc:sldChg>
      <pc:sldChg chg="modSp new del mod ord">
        <pc:chgData name="Cox, Fred - OSHA" userId="932bf8b8-538d-474d-a4f3-b291d66f1c0b" providerId="ADAL" clId="{F4F648CD-001F-44AE-B6EE-E1FAAD3D184A}" dt="2024-07-16T22:08:06.814" v="5469" actId="2696"/>
        <pc:sldMkLst>
          <pc:docMk/>
          <pc:sldMk cId="1349765147" sldId="267"/>
        </pc:sldMkLst>
        <pc:spChg chg="mod">
          <ac:chgData name="Cox, Fred - OSHA" userId="932bf8b8-538d-474d-a4f3-b291d66f1c0b" providerId="ADAL" clId="{F4F648CD-001F-44AE-B6EE-E1FAAD3D184A}" dt="2024-07-16T20:56:46.293" v="2620" actId="20577"/>
          <ac:spMkLst>
            <pc:docMk/>
            <pc:sldMk cId="1349765147" sldId="267"/>
            <ac:spMk id="2" creationId="{E7EAC5F5-C843-E65A-3BF9-06944995B51D}"/>
          </ac:spMkLst>
        </pc:spChg>
        <pc:spChg chg="mod">
          <ac:chgData name="Cox, Fred - OSHA" userId="932bf8b8-538d-474d-a4f3-b291d66f1c0b" providerId="ADAL" clId="{F4F648CD-001F-44AE-B6EE-E1FAAD3D184A}" dt="2024-07-16T21:04:46.104" v="3088" actId="20577"/>
          <ac:spMkLst>
            <pc:docMk/>
            <pc:sldMk cId="1349765147" sldId="267"/>
            <ac:spMk id="3" creationId="{9DA82FD3-5CFE-211F-8E55-5C9E53DAF83F}"/>
          </ac:spMkLst>
        </pc:spChg>
      </pc:sldChg>
      <pc:sldChg chg="addSp delSp new del mod">
        <pc:chgData name="Cox, Fred - OSHA" userId="932bf8b8-538d-474d-a4f3-b291d66f1c0b" providerId="ADAL" clId="{F4F648CD-001F-44AE-B6EE-E1FAAD3D184A}" dt="2024-07-16T22:08:06.814" v="5469" actId="2696"/>
        <pc:sldMkLst>
          <pc:docMk/>
          <pc:sldMk cId="1841421970" sldId="268"/>
        </pc:sldMkLst>
        <pc:picChg chg="add del">
          <ac:chgData name="Cox, Fred - OSHA" userId="932bf8b8-538d-474d-a4f3-b291d66f1c0b" providerId="ADAL" clId="{F4F648CD-001F-44AE-B6EE-E1FAAD3D184A}" dt="2024-07-16T21:11:22.643" v="3406" actId="22"/>
          <ac:picMkLst>
            <pc:docMk/>
            <pc:sldMk cId="1841421970" sldId="268"/>
            <ac:picMk id="3" creationId="{EC782CB2-721B-BCBE-9281-E6B936C03E0E}"/>
          </ac:picMkLst>
        </pc:picChg>
        <pc:picChg chg="add">
          <ac:chgData name="Cox, Fred - OSHA" userId="932bf8b8-538d-474d-a4f3-b291d66f1c0b" providerId="ADAL" clId="{F4F648CD-001F-44AE-B6EE-E1FAAD3D184A}" dt="2024-07-16T21:13:44.450" v="3407" actId="22"/>
          <ac:picMkLst>
            <pc:docMk/>
            <pc:sldMk cId="1841421970" sldId="268"/>
            <ac:picMk id="5" creationId="{890DFC1E-D24A-AEA8-7E3B-29D07682213D}"/>
          </ac:picMkLst>
        </pc:picChg>
      </pc:sldChg>
      <pc:sldChg chg="addSp delSp modSp add mod">
        <pc:chgData name="Cox, Fred - OSHA" userId="932bf8b8-538d-474d-a4f3-b291d66f1c0b" providerId="ADAL" clId="{F4F648CD-001F-44AE-B6EE-E1FAAD3D184A}" dt="2024-07-23T22:50:06.941" v="10034" actId="962"/>
        <pc:sldMkLst>
          <pc:docMk/>
          <pc:sldMk cId="4157897314" sldId="268"/>
        </pc:sldMkLst>
        <pc:picChg chg="add mod">
          <ac:chgData name="Cox, Fred - OSHA" userId="932bf8b8-538d-474d-a4f3-b291d66f1c0b" providerId="ADAL" clId="{F4F648CD-001F-44AE-B6EE-E1FAAD3D184A}" dt="2024-07-23T22:50:06.941" v="10034" actId="962"/>
          <ac:picMkLst>
            <pc:docMk/>
            <pc:sldMk cId="4157897314" sldId="268"/>
            <ac:picMk id="3" creationId="{4A9FC0DA-BCD0-794E-6BCE-9BADBACCAD93}"/>
          </ac:picMkLst>
        </pc:picChg>
        <pc:picChg chg="del">
          <ac:chgData name="Cox, Fred - OSHA" userId="932bf8b8-538d-474d-a4f3-b291d66f1c0b" providerId="ADAL" clId="{F4F648CD-001F-44AE-B6EE-E1FAAD3D184A}" dt="2024-07-23T22:49:28.306" v="10031" actId="478"/>
          <ac:picMkLst>
            <pc:docMk/>
            <pc:sldMk cId="4157897314" sldId="268"/>
            <ac:picMk id="5" creationId="{890DFC1E-D24A-AEA8-7E3B-29D07682213D}"/>
          </ac:picMkLst>
        </pc:picChg>
      </pc:sldChg>
      <pc:sldChg chg="modSp new del mod">
        <pc:chgData name="Cox, Fred - OSHA" userId="932bf8b8-538d-474d-a4f3-b291d66f1c0b" providerId="ADAL" clId="{F4F648CD-001F-44AE-B6EE-E1FAAD3D184A}" dt="2024-07-16T22:08:06.814" v="5469" actId="2696"/>
        <pc:sldMkLst>
          <pc:docMk/>
          <pc:sldMk cId="2050589495" sldId="269"/>
        </pc:sldMkLst>
        <pc:spChg chg="mod">
          <ac:chgData name="Cox, Fred - OSHA" userId="932bf8b8-538d-474d-a4f3-b291d66f1c0b" providerId="ADAL" clId="{F4F648CD-001F-44AE-B6EE-E1FAAD3D184A}" dt="2024-07-16T21:16:42.081" v="3437" actId="20577"/>
          <ac:spMkLst>
            <pc:docMk/>
            <pc:sldMk cId="2050589495" sldId="269"/>
            <ac:spMk id="2" creationId="{07329CD0-9EC0-9148-78F9-781A37357F77}"/>
          </ac:spMkLst>
        </pc:spChg>
        <pc:spChg chg="mod">
          <ac:chgData name="Cox, Fred - OSHA" userId="932bf8b8-538d-474d-a4f3-b291d66f1c0b" providerId="ADAL" clId="{F4F648CD-001F-44AE-B6EE-E1FAAD3D184A}" dt="2024-07-16T21:22:16.514" v="3937" actId="20577"/>
          <ac:spMkLst>
            <pc:docMk/>
            <pc:sldMk cId="2050589495" sldId="269"/>
            <ac:spMk id="3" creationId="{C0E2D29F-C7B7-5AEC-B898-2A326ACA2335}"/>
          </ac:spMkLst>
        </pc:spChg>
      </pc:sldChg>
      <pc:sldChg chg="modSp add mod">
        <pc:chgData name="Cox, Fred - OSHA" userId="932bf8b8-538d-474d-a4f3-b291d66f1c0b" providerId="ADAL" clId="{F4F648CD-001F-44AE-B6EE-E1FAAD3D184A}" dt="2024-07-23T23:19:49.766" v="10896" actId="20577"/>
        <pc:sldMkLst>
          <pc:docMk/>
          <pc:sldMk cId="2976886299" sldId="269"/>
        </pc:sldMkLst>
        <pc:spChg chg="mod">
          <ac:chgData name="Cox, Fred - OSHA" userId="932bf8b8-538d-474d-a4f3-b291d66f1c0b" providerId="ADAL" clId="{F4F648CD-001F-44AE-B6EE-E1FAAD3D184A}" dt="2024-07-23T23:19:49.766" v="10896" actId="20577"/>
          <ac:spMkLst>
            <pc:docMk/>
            <pc:sldMk cId="2976886299" sldId="269"/>
            <ac:spMk id="3" creationId="{C0E2D29F-C7B7-5AEC-B898-2A326ACA2335}"/>
          </ac:spMkLst>
        </pc:spChg>
      </pc:sldChg>
      <pc:sldChg chg="modSp add del mod">
        <pc:chgData name="Cox, Fred - OSHA" userId="932bf8b8-538d-474d-a4f3-b291d66f1c0b" providerId="ADAL" clId="{F4F648CD-001F-44AE-B6EE-E1FAAD3D184A}" dt="2024-07-29T20:08:41.887" v="16021" actId="2696"/>
        <pc:sldMkLst>
          <pc:docMk/>
          <pc:sldMk cId="2424152434" sldId="270"/>
        </pc:sldMkLst>
        <pc:spChg chg="mod">
          <ac:chgData name="Cox, Fred - OSHA" userId="932bf8b8-538d-474d-a4f3-b291d66f1c0b" providerId="ADAL" clId="{F4F648CD-001F-44AE-B6EE-E1FAAD3D184A}" dt="2024-07-16T21:43:18.263" v="4741" actId="20577"/>
          <ac:spMkLst>
            <pc:docMk/>
            <pc:sldMk cId="2424152434" sldId="270"/>
            <ac:spMk id="3" creationId="{C0E2D29F-C7B7-5AEC-B898-2A326ACA2335}"/>
          </ac:spMkLst>
        </pc:spChg>
      </pc:sldChg>
      <pc:sldChg chg="addSp delSp modSp new mod ord">
        <pc:chgData name="Cox, Fred - OSHA" userId="932bf8b8-538d-474d-a4f3-b291d66f1c0b" providerId="ADAL" clId="{F4F648CD-001F-44AE-B6EE-E1FAAD3D184A}" dt="2024-07-23T23:30:33.777" v="11375" actId="208"/>
        <pc:sldMkLst>
          <pc:docMk/>
          <pc:sldMk cId="3763140313" sldId="271"/>
        </pc:sldMkLst>
        <pc:spChg chg="mod">
          <ac:chgData name="Cox, Fred - OSHA" userId="932bf8b8-538d-474d-a4f3-b291d66f1c0b" providerId="ADAL" clId="{F4F648CD-001F-44AE-B6EE-E1FAAD3D184A}" dt="2024-07-17T21:10:37.141" v="5475"/>
          <ac:spMkLst>
            <pc:docMk/>
            <pc:sldMk cId="3763140313" sldId="271"/>
            <ac:spMk id="2" creationId="{6D0CD0B6-4519-A7A8-19B6-791911280835}"/>
          </ac:spMkLst>
        </pc:spChg>
        <pc:spChg chg="mod">
          <ac:chgData name="Cox, Fred - OSHA" userId="932bf8b8-538d-474d-a4f3-b291d66f1c0b" providerId="ADAL" clId="{F4F648CD-001F-44AE-B6EE-E1FAAD3D184A}" dt="2024-07-17T21:14:01.206" v="5560"/>
          <ac:spMkLst>
            <pc:docMk/>
            <pc:sldMk cId="3763140313" sldId="271"/>
            <ac:spMk id="3" creationId="{EB1C2159-FCFC-1AD4-07E7-2897C98197BB}"/>
          </ac:spMkLst>
        </pc:spChg>
        <pc:spChg chg="add mod">
          <ac:chgData name="Cox, Fred - OSHA" userId="932bf8b8-538d-474d-a4f3-b291d66f1c0b" providerId="ADAL" clId="{F4F648CD-001F-44AE-B6EE-E1FAAD3D184A}" dt="2024-07-17T21:14:32.498" v="5561" actId="767"/>
          <ac:spMkLst>
            <pc:docMk/>
            <pc:sldMk cId="3763140313" sldId="271"/>
            <ac:spMk id="4" creationId="{88B139DA-C5C7-B15D-0134-D188EC933975}"/>
          </ac:spMkLst>
        </pc:spChg>
        <pc:spChg chg="add del mod">
          <ac:chgData name="Cox, Fred - OSHA" userId="932bf8b8-538d-474d-a4f3-b291d66f1c0b" providerId="ADAL" clId="{F4F648CD-001F-44AE-B6EE-E1FAAD3D184A}" dt="2024-07-17T21:17:28.697" v="5587"/>
          <ac:spMkLst>
            <pc:docMk/>
            <pc:sldMk cId="3763140313" sldId="271"/>
            <ac:spMk id="5" creationId="{A4136B5F-A869-84A9-5851-AA1CFC7E4544}"/>
          </ac:spMkLst>
        </pc:spChg>
        <pc:spChg chg="add mod">
          <ac:chgData name="Cox, Fred - OSHA" userId="932bf8b8-538d-474d-a4f3-b291d66f1c0b" providerId="ADAL" clId="{F4F648CD-001F-44AE-B6EE-E1FAAD3D184A}" dt="2024-07-23T23:30:33.777" v="11375" actId="208"/>
          <ac:spMkLst>
            <pc:docMk/>
            <pc:sldMk cId="3763140313" sldId="271"/>
            <ac:spMk id="6" creationId="{348873F6-5677-63DD-762A-476398FAA90B}"/>
          </ac:spMkLst>
        </pc:spChg>
      </pc:sldChg>
      <pc:sldChg chg="addSp modSp new del mod ord">
        <pc:chgData name="Cox, Fred - OSHA" userId="932bf8b8-538d-474d-a4f3-b291d66f1c0b" providerId="ADAL" clId="{F4F648CD-001F-44AE-B6EE-E1FAAD3D184A}" dt="2024-07-16T22:08:06.814" v="5469" actId="2696"/>
        <pc:sldMkLst>
          <pc:docMk/>
          <pc:sldMk cId="461649630" sldId="272"/>
        </pc:sldMkLst>
        <pc:spChg chg="mod">
          <ac:chgData name="Cox, Fred - OSHA" userId="932bf8b8-538d-474d-a4f3-b291d66f1c0b" providerId="ADAL" clId="{F4F648CD-001F-44AE-B6EE-E1FAAD3D184A}" dt="2024-07-16T22:02:36.035" v="5463" actId="20577"/>
          <ac:spMkLst>
            <pc:docMk/>
            <pc:sldMk cId="461649630" sldId="272"/>
            <ac:spMk id="2" creationId="{F6DABEA6-8432-F2DF-45B2-4566564C3F39}"/>
          </ac:spMkLst>
        </pc:spChg>
        <pc:spChg chg="mod">
          <ac:chgData name="Cox, Fred - OSHA" userId="932bf8b8-538d-474d-a4f3-b291d66f1c0b" providerId="ADAL" clId="{F4F648CD-001F-44AE-B6EE-E1FAAD3D184A}" dt="2024-07-16T22:01:20.134" v="5452" actId="20577"/>
          <ac:spMkLst>
            <pc:docMk/>
            <pc:sldMk cId="461649630" sldId="272"/>
            <ac:spMk id="3" creationId="{9570F1A3-C7C0-2369-82CD-7E381A552B80}"/>
          </ac:spMkLst>
        </pc:spChg>
        <pc:picChg chg="add mod">
          <ac:chgData name="Cox, Fred - OSHA" userId="932bf8b8-538d-474d-a4f3-b291d66f1c0b" providerId="ADAL" clId="{F4F648CD-001F-44AE-B6EE-E1FAAD3D184A}" dt="2024-07-16T22:01:00.893" v="5451" actId="1076"/>
          <ac:picMkLst>
            <pc:docMk/>
            <pc:sldMk cId="461649630" sldId="272"/>
            <ac:picMk id="5" creationId="{A181FD38-D139-CE3E-4309-4B76CCA8FAFF}"/>
          </ac:picMkLst>
        </pc:picChg>
        <pc:picChg chg="add mod">
          <ac:chgData name="Cox, Fred - OSHA" userId="932bf8b8-538d-474d-a4f3-b291d66f1c0b" providerId="ADAL" clId="{F4F648CD-001F-44AE-B6EE-E1FAAD3D184A}" dt="2024-07-16T22:01:37.954" v="5456" actId="1076"/>
          <ac:picMkLst>
            <pc:docMk/>
            <pc:sldMk cId="461649630" sldId="272"/>
            <ac:picMk id="7" creationId="{610D7323-2763-BC81-3797-85506EAD1AA5}"/>
          </ac:picMkLst>
        </pc:picChg>
      </pc:sldChg>
      <pc:sldChg chg="modSp add mod">
        <pc:chgData name="Cox, Fred - OSHA" userId="932bf8b8-538d-474d-a4f3-b291d66f1c0b" providerId="ADAL" clId="{F4F648CD-001F-44AE-B6EE-E1FAAD3D184A}" dt="2024-07-24T17:29:47.710" v="12795" actId="20577"/>
        <pc:sldMkLst>
          <pc:docMk/>
          <pc:sldMk cId="3525233302" sldId="272"/>
        </pc:sldMkLst>
        <pc:spChg chg="mod">
          <ac:chgData name="Cox, Fred - OSHA" userId="932bf8b8-538d-474d-a4f3-b291d66f1c0b" providerId="ADAL" clId="{F4F648CD-001F-44AE-B6EE-E1FAAD3D184A}" dt="2024-07-24T17:29:47.710" v="12795" actId="20577"/>
          <ac:spMkLst>
            <pc:docMk/>
            <pc:sldMk cId="3525233302" sldId="272"/>
            <ac:spMk id="3" creationId="{9570F1A3-C7C0-2369-82CD-7E381A552B80}"/>
          </ac:spMkLst>
        </pc:spChg>
        <pc:picChg chg="mod">
          <ac:chgData name="Cox, Fred - OSHA" userId="932bf8b8-538d-474d-a4f3-b291d66f1c0b" providerId="ADAL" clId="{F4F648CD-001F-44AE-B6EE-E1FAAD3D184A}" dt="2024-07-23T22:52:42.901" v="10164" actId="1076"/>
          <ac:picMkLst>
            <pc:docMk/>
            <pc:sldMk cId="3525233302" sldId="272"/>
            <ac:picMk id="5" creationId="{A181FD38-D139-CE3E-4309-4B76CCA8FAFF}"/>
          </ac:picMkLst>
        </pc:picChg>
        <pc:picChg chg="mod">
          <ac:chgData name="Cox, Fred - OSHA" userId="932bf8b8-538d-474d-a4f3-b291d66f1c0b" providerId="ADAL" clId="{F4F648CD-001F-44AE-B6EE-E1FAAD3D184A}" dt="2024-07-23T22:52:51.788" v="10166" actId="14100"/>
          <ac:picMkLst>
            <pc:docMk/>
            <pc:sldMk cId="3525233302" sldId="272"/>
            <ac:picMk id="7" creationId="{610D7323-2763-BC81-3797-85506EAD1AA5}"/>
          </ac:picMkLst>
        </pc:picChg>
      </pc:sldChg>
      <pc:sldChg chg="addSp modSp new mod">
        <pc:chgData name="Cox, Fred - OSHA" userId="932bf8b8-538d-474d-a4f3-b291d66f1c0b" providerId="ADAL" clId="{F4F648CD-001F-44AE-B6EE-E1FAAD3D184A}" dt="2024-07-17T21:22:15.355" v="5693"/>
        <pc:sldMkLst>
          <pc:docMk/>
          <pc:sldMk cId="2181468058" sldId="273"/>
        </pc:sldMkLst>
        <pc:spChg chg="mod">
          <ac:chgData name="Cox, Fred - OSHA" userId="932bf8b8-538d-474d-a4f3-b291d66f1c0b" providerId="ADAL" clId="{F4F648CD-001F-44AE-B6EE-E1FAAD3D184A}" dt="2024-07-17T21:22:15.355" v="5693"/>
          <ac:spMkLst>
            <pc:docMk/>
            <pc:sldMk cId="2181468058" sldId="273"/>
            <ac:spMk id="2" creationId="{BA7821E4-4510-06FD-4E74-FD9189CE9D71}"/>
          </ac:spMkLst>
        </pc:spChg>
        <pc:spChg chg="mod">
          <ac:chgData name="Cox, Fred - OSHA" userId="932bf8b8-538d-474d-a4f3-b291d66f1c0b" providerId="ADAL" clId="{F4F648CD-001F-44AE-B6EE-E1FAAD3D184A}" dt="2024-07-17T21:18:54.811" v="5640" actId="20577"/>
          <ac:spMkLst>
            <pc:docMk/>
            <pc:sldMk cId="2181468058" sldId="273"/>
            <ac:spMk id="3" creationId="{D5B5FF8F-35F7-DFB4-A79A-2FFB22B88AAB}"/>
          </ac:spMkLst>
        </pc:spChg>
        <pc:spChg chg="add mod">
          <ac:chgData name="Cox, Fred - OSHA" userId="932bf8b8-538d-474d-a4f3-b291d66f1c0b" providerId="ADAL" clId="{F4F648CD-001F-44AE-B6EE-E1FAAD3D184A}" dt="2024-07-17T21:21:47.818" v="5692" actId="20577"/>
          <ac:spMkLst>
            <pc:docMk/>
            <pc:sldMk cId="2181468058" sldId="273"/>
            <ac:spMk id="4" creationId="{1FD45C17-B8F6-DC64-4308-E99887D19D9C}"/>
          </ac:spMkLst>
        </pc:spChg>
      </pc:sldChg>
      <pc:sldChg chg="addSp delSp modSp new mod">
        <pc:chgData name="Cox, Fred - OSHA" userId="932bf8b8-538d-474d-a4f3-b291d66f1c0b" providerId="ADAL" clId="{F4F648CD-001F-44AE-B6EE-E1FAAD3D184A}" dt="2024-07-23T23:15:14.918" v="10658" actId="20577"/>
        <pc:sldMkLst>
          <pc:docMk/>
          <pc:sldMk cId="2723082172" sldId="274"/>
        </pc:sldMkLst>
        <pc:spChg chg="mod">
          <ac:chgData name="Cox, Fred - OSHA" userId="932bf8b8-538d-474d-a4f3-b291d66f1c0b" providerId="ADAL" clId="{F4F648CD-001F-44AE-B6EE-E1FAAD3D184A}" dt="2024-07-17T21:22:30.306" v="5695"/>
          <ac:spMkLst>
            <pc:docMk/>
            <pc:sldMk cId="2723082172" sldId="274"/>
            <ac:spMk id="2" creationId="{88E98A2E-E2FD-F7B1-1E4B-DF0BB75EC563}"/>
          </ac:spMkLst>
        </pc:spChg>
        <pc:spChg chg="mod">
          <ac:chgData name="Cox, Fred - OSHA" userId="932bf8b8-538d-474d-a4f3-b291d66f1c0b" providerId="ADAL" clId="{F4F648CD-001F-44AE-B6EE-E1FAAD3D184A}" dt="2024-07-23T23:15:14.918" v="10658" actId="20577"/>
          <ac:spMkLst>
            <pc:docMk/>
            <pc:sldMk cId="2723082172" sldId="274"/>
            <ac:spMk id="3" creationId="{0FCB77B8-9ABB-5263-B3B8-F7A88AEE5CE4}"/>
          </ac:spMkLst>
        </pc:spChg>
        <pc:spChg chg="add del mod">
          <ac:chgData name="Cox, Fred - OSHA" userId="932bf8b8-538d-474d-a4f3-b291d66f1c0b" providerId="ADAL" clId="{F4F648CD-001F-44AE-B6EE-E1FAAD3D184A}" dt="2024-07-17T21:29:01.612" v="5815"/>
          <ac:spMkLst>
            <pc:docMk/>
            <pc:sldMk cId="2723082172" sldId="274"/>
            <ac:spMk id="4" creationId="{4B07AD42-29E2-4B10-6698-42FA7784B4F9}"/>
          </ac:spMkLst>
        </pc:spChg>
        <pc:spChg chg="add del mod">
          <ac:chgData name="Cox, Fred - OSHA" userId="932bf8b8-538d-474d-a4f3-b291d66f1c0b" providerId="ADAL" clId="{F4F648CD-001F-44AE-B6EE-E1FAAD3D184A}" dt="2024-07-17T21:29:01.582" v="5813" actId="21"/>
          <ac:spMkLst>
            <pc:docMk/>
            <pc:sldMk cId="2723082172" sldId="274"/>
            <ac:spMk id="5" creationId="{80E34014-EE9E-0C81-358C-DF75E2A23C13}"/>
          </ac:spMkLst>
        </pc:spChg>
        <pc:spChg chg="add mod">
          <ac:chgData name="Cox, Fred - OSHA" userId="932bf8b8-538d-474d-a4f3-b291d66f1c0b" providerId="ADAL" clId="{F4F648CD-001F-44AE-B6EE-E1FAAD3D184A}" dt="2024-07-17T21:29:16.136" v="5816" actId="767"/>
          <ac:spMkLst>
            <pc:docMk/>
            <pc:sldMk cId="2723082172" sldId="274"/>
            <ac:spMk id="6" creationId="{FF4899DD-B4EA-499B-6E1A-0DDF0F2724AA}"/>
          </ac:spMkLst>
        </pc:spChg>
        <pc:spChg chg="add del mod">
          <ac:chgData name="Cox, Fred - OSHA" userId="932bf8b8-538d-474d-a4f3-b291d66f1c0b" providerId="ADAL" clId="{F4F648CD-001F-44AE-B6EE-E1FAAD3D184A}" dt="2024-07-17T21:30:49.127" v="5827"/>
          <ac:spMkLst>
            <pc:docMk/>
            <pc:sldMk cId="2723082172" sldId="274"/>
            <ac:spMk id="7" creationId="{E2996850-2123-5ADE-D035-F9C7A3460FE0}"/>
          </ac:spMkLst>
        </pc:spChg>
        <pc:spChg chg="add mod">
          <ac:chgData name="Cox, Fred - OSHA" userId="932bf8b8-538d-474d-a4f3-b291d66f1c0b" providerId="ADAL" clId="{F4F648CD-001F-44AE-B6EE-E1FAAD3D184A}" dt="2024-07-17T21:31:06.556" v="5829" actId="1076"/>
          <ac:spMkLst>
            <pc:docMk/>
            <pc:sldMk cId="2723082172" sldId="274"/>
            <ac:spMk id="8" creationId="{2E3B9FA8-0C7C-354A-3F89-D44383B32039}"/>
          </ac:spMkLst>
        </pc:spChg>
      </pc:sldChg>
      <pc:sldChg chg="addSp delSp modSp new mod">
        <pc:chgData name="Cox, Fred - OSHA" userId="932bf8b8-538d-474d-a4f3-b291d66f1c0b" providerId="ADAL" clId="{F4F648CD-001F-44AE-B6EE-E1FAAD3D184A}" dt="2024-07-24T16:51:40.536" v="12413" actId="1076"/>
        <pc:sldMkLst>
          <pc:docMk/>
          <pc:sldMk cId="3350099015" sldId="275"/>
        </pc:sldMkLst>
        <pc:spChg chg="mod">
          <ac:chgData name="Cox, Fred - OSHA" userId="932bf8b8-538d-474d-a4f3-b291d66f1c0b" providerId="ADAL" clId="{F4F648CD-001F-44AE-B6EE-E1FAAD3D184A}" dt="2024-07-17T21:36:25.668" v="5939" actId="20577"/>
          <ac:spMkLst>
            <pc:docMk/>
            <pc:sldMk cId="3350099015" sldId="275"/>
            <ac:spMk id="2" creationId="{B389085A-DB84-AB49-260A-C0DE64D383AD}"/>
          </ac:spMkLst>
        </pc:spChg>
        <pc:spChg chg="mod">
          <ac:chgData name="Cox, Fred - OSHA" userId="932bf8b8-538d-474d-a4f3-b291d66f1c0b" providerId="ADAL" clId="{F4F648CD-001F-44AE-B6EE-E1FAAD3D184A}" dt="2024-07-24T16:51:29.802" v="12412" actId="20577"/>
          <ac:spMkLst>
            <pc:docMk/>
            <pc:sldMk cId="3350099015" sldId="275"/>
            <ac:spMk id="3" creationId="{2CAA089A-9875-F898-5643-7927BDE1DC8D}"/>
          </ac:spMkLst>
        </pc:spChg>
        <pc:spChg chg="add del mod">
          <ac:chgData name="Cox, Fred - OSHA" userId="932bf8b8-538d-474d-a4f3-b291d66f1c0b" providerId="ADAL" clId="{F4F648CD-001F-44AE-B6EE-E1FAAD3D184A}" dt="2024-07-17T23:01:06.764" v="6232"/>
          <ac:spMkLst>
            <pc:docMk/>
            <pc:sldMk cId="3350099015" sldId="275"/>
            <ac:spMk id="4" creationId="{B67082F1-1079-FC72-898B-9B99418C1F9A}"/>
          </ac:spMkLst>
        </pc:spChg>
        <pc:spChg chg="add del mod">
          <ac:chgData name="Cox, Fred - OSHA" userId="932bf8b8-538d-474d-a4f3-b291d66f1c0b" providerId="ADAL" clId="{F4F648CD-001F-44AE-B6EE-E1FAAD3D184A}" dt="2024-07-17T23:01:06.765" v="6234"/>
          <ac:spMkLst>
            <pc:docMk/>
            <pc:sldMk cId="3350099015" sldId="275"/>
            <ac:spMk id="5" creationId="{858C1CBF-FF08-06D6-02C5-2E8DE5FBE3B6}"/>
          </ac:spMkLst>
        </pc:spChg>
        <pc:spChg chg="add mod">
          <ac:chgData name="Cox, Fred - OSHA" userId="932bf8b8-538d-474d-a4f3-b291d66f1c0b" providerId="ADAL" clId="{F4F648CD-001F-44AE-B6EE-E1FAAD3D184A}" dt="2024-07-24T16:51:40.536" v="12413" actId="1076"/>
          <ac:spMkLst>
            <pc:docMk/>
            <pc:sldMk cId="3350099015" sldId="275"/>
            <ac:spMk id="6" creationId="{D6F9A355-415B-2C7A-62DD-6448DC7E770C}"/>
          </ac:spMkLst>
        </pc:spChg>
      </pc:sldChg>
      <pc:sldChg chg="addSp delSp modSp new mod">
        <pc:chgData name="Cox, Fred - OSHA" userId="932bf8b8-538d-474d-a4f3-b291d66f1c0b" providerId="ADAL" clId="{F4F648CD-001F-44AE-B6EE-E1FAAD3D184A}" dt="2024-07-17T23:22:07.974" v="6686"/>
        <pc:sldMkLst>
          <pc:docMk/>
          <pc:sldMk cId="31029925" sldId="276"/>
        </pc:sldMkLst>
        <pc:spChg chg="mod">
          <ac:chgData name="Cox, Fred - OSHA" userId="932bf8b8-538d-474d-a4f3-b291d66f1c0b" providerId="ADAL" clId="{F4F648CD-001F-44AE-B6EE-E1FAAD3D184A}" dt="2024-07-17T23:01:23.429" v="6266" actId="20577"/>
          <ac:spMkLst>
            <pc:docMk/>
            <pc:sldMk cId="31029925" sldId="276"/>
            <ac:spMk id="2" creationId="{54B07AE4-D928-BBC1-C65C-D11650951D62}"/>
          </ac:spMkLst>
        </pc:spChg>
        <pc:spChg chg="mod">
          <ac:chgData name="Cox, Fred - OSHA" userId="932bf8b8-538d-474d-a4f3-b291d66f1c0b" providerId="ADAL" clId="{F4F648CD-001F-44AE-B6EE-E1FAAD3D184A}" dt="2024-07-17T23:20:23.501" v="6670" actId="20577"/>
          <ac:spMkLst>
            <pc:docMk/>
            <pc:sldMk cId="31029925" sldId="276"/>
            <ac:spMk id="3" creationId="{94DEF24E-4061-8C1C-B83F-76B7DB818D43}"/>
          </ac:spMkLst>
        </pc:spChg>
        <pc:spChg chg="add del mod">
          <ac:chgData name="Cox, Fred - OSHA" userId="932bf8b8-538d-474d-a4f3-b291d66f1c0b" providerId="ADAL" clId="{F4F648CD-001F-44AE-B6EE-E1FAAD3D184A}" dt="2024-07-17T23:13:26.244" v="6518" actId="21"/>
          <ac:spMkLst>
            <pc:docMk/>
            <pc:sldMk cId="31029925" sldId="276"/>
            <ac:spMk id="4" creationId="{408E86BC-4EE7-DEB7-AFD4-56CD4C9EF73C}"/>
          </ac:spMkLst>
        </pc:spChg>
        <pc:spChg chg="add del mod">
          <ac:chgData name="Cox, Fred - OSHA" userId="932bf8b8-538d-474d-a4f3-b291d66f1c0b" providerId="ADAL" clId="{F4F648CD-001F-44AE-B6EE-E1FAAD3D184A}" dt="2024-07-17T23:22:07.974" v="6686"/>
          <ac:spMkLst>
            <pc:docMk/>
            <pc:sldMk cId="31029925" sldId="276"/>
            <ac:spMk id="5" creationId="{C2DAADDC-D169-3B10-F282-78B2BA73497F}"/>
          </ac:spMkLst>
        </pc:spChg>
        <pc:spChg chg="add mod">
          <ac:chgData name="Cox, Fred - OSHA" userId="932bf8b8-538d-474d-a4f3-b291d66f1c0b" providerId="ADAL" clId="{F4F648CD-001F-44AE-B6EE-E1FAAD3D184A}" dt="2024-07-17T23:22:04.837" v="6684" actId="1076"/>
          <ac:spMkLst>
            <pc:docMk/>
            <pc:sldMk cId="31029925" sldId="276"/>
            <ac:spMk id="6" creationId="{EB1D2603-A14E-D043-6106-C15688647B81}"/>
          </ac:spMkLst>
        </pc:spChg>
        <pc:spChg chg="add mod">
          <ac:chgData name="Cox, Fred - OSHA" userId="932bf8b8-538d-474d-a4f3-b291d66f1c0b" providerId="ADAL" clId="{F4F648CD-001F-44AE-B6EE-E1FAAD3D184A}" dt="2024-07-17T23:21:56.910" v="6683" actId="1076"/>
          <ac:spMkLst>
            <pc:docMk/>
            <pc:sldMk cId="31029925" sldId="276"/>
            <ac:spMk id="7" creationId="{FDA97DB5-DC12-15AB-BAD2-345CDAEC473A}"/>
          </ac:spMkLst>
        </pc:spChg>
        <pc:spChg chg="add mod">
          <ac:chgData name="Cox, Fred - OSHA" userId="932bf8b8-538d-474d-a4f3-b291d66f1c0b" providerId="ADAL" clId="{F4F648CD-001F-44AE-B6EE-E1FAAD3D184A}" dt="2024-07-17T23:21:29.055" v="6679" actId="767"/>
          <ac:spMkLst>
            <pc:docMk/>
            <pc:sldMk cId="31029925" sldId="276"/>
            <ac:spMk id="8" creationId="{D904EA7F-2565-0B3C-7F3A-992325E72EEA}"/>
          </ac:spMkLst>
        </pc:spChg>
      </pc:sldChg>
      <pc:sldChg chg="addSp delSp modSp new mod">
        <pc:chgData name="Cox, Fred - OSHA" userId="932bf8b8-538d-474d-a4f3-b291d66f1c0b" providerId="ADAL" clId="{F4F648CD-001F-44AE-B6EE-E1FAAD3D184A}" dt="2024-07-23T23:27:22.043" v="11373" actId="20577"/>
        <pc:sldMkLst>
          <pc:docMk/>
          <pc:sldMk cId="3008579202" sldId="277"/>
        </pc:sldMkLst>
        <pc:spChg chg="mod">
          <ac:chgData name="Cox, Fred - OSHA" userId="932bf8b8-538d-474d-a4f3-b291d66f1c0b" providerId="ADAL" clId="{F4F648CD-001F-44AE-B6EE-E1FAAD3D184A}" dt="2024-07-17T23:14:32.932" v="6527"/>
          <ac:spMkLst>
            <pc:docMk/>
            <pc:sldMk cId="3008579202" sldId="277"/>
            <ac:spMk id="2" creationId="{04416C29-ABEC-32E7-8FC5-AE7911602B44}"/>
          </ac:spMkLst>
        </pc:spChg>
        <pc:spChg chg="mod">
          <ac:chgData name="Cox, Fred - OSHA" userId="932bf8b8-538d-474d-a4f3-b291d66f1c0b" providerId="ADAL" clId="{F4F648CD-001F-44AE-B6EE-E1FAAD3D184A}" dt="2024-07-23T23:27:22.043" v="11373" actId="20577"/>
          <ac:spMkLst>
            <pc:docMk/>
            <pc:sldMk cId="3008579202" sldId="277"/>
            <ac:spMk id="3" creationId="{E44095C6-965D-23ED-5F3C-94CFD5BC5858}"/>
          </ac:spMkLst>
        </pc:spChg>
        <pc:spChg chg="add del mod">
          <ac:chgData name="Cox, Fred - OSHA" userId="932bf8b8-538d-474d-a4f3-b291d66f1c0b" providerId="ADAL" clId="{F4F648CD-001F-44AE-B6EE-E1FAAD3D184A}" dt="2024-07-17T23:14:14.378" v="6526"/>
          <ac:spMkLst>
            <pc:docMk/>
            <pc:sldMk cId="3008579202" sldId="277"/>
            <ac:spMk id="4" creationId="{E306ECA4-03FC-0F32-C06D-57656BA8C015}"/>
          </ac:spMkLst>
        </pc:spChg>
        <pc:spChg chg="add mod">
          <ac:chgData name="Cox, Fred - OSHA" userId="932bf8b8-538d-474d-a4f3-b291d66f1c0b" providerId="ADAL" clId="{F4F648CD-001F-44AE-B6EE-E1FAAD3D184A}" dt="2024-07-23T23:25:51.068" v="11204" actId="1076"/>
          <ac:spMkLst>
            <pc:docMk/>
            <pc:sldMk cId="3008579202" sldId="277"/>
            <ac:spMk id="5" creationId="{408E86BC-4EE7-DEB7-AFD4-56CD4C9EF73C}"/>
          </ac:spMkLst>
        </pc:spChg>
        <pc:spChg chg="add mod">
          <ac:chgData name="Cox, Fred - OSHA" userId="932bf8b8-538d-474d-a4f3-b291d66f1c0b" providerId="ADAL" clId="{F4F648CD-001F-44AE-B6EE-E1FAAD3D184A}" dt="2024-07-17T23:13:59.745" v="6523" actId="767"/>
          <ac:spMkLst>
            <pc:docMk/>
            <pc:sldMk cId="3008579202" sldId="277"/>
            <ac:spMk id="6" creationId="{3FE032CC-DA4F-6E96-C6BF-93D8BB005B12}"/>
          </ac:spMkLst>
        </pc:spChg>
      </pc:sldChg>
      <pc:sldChg chg="addSp modSp new mod">
        <pc:chgData name="Cox, Fred - OSHA" userId="932bf8b8-538d-474d-a4f3-b291d66f1c0b" providerId="ADAL" clId="{F4F648CD-001F-44AE-B6EE-E1FAAD3D184A}" dt="2024-07-18T16:44:39.477" v="8449" actId="1076"/>
        <pc:sldMkLst>
          <pc:docMk/>
          <pc:sldMk cId="2788859265" sldId="278"/>
        </pc:sldMkLst>
        <pc:spChg chg="mod">
          <ac:chgData name="Cox, Fred - OSHA" userId="932bf8b8-538d-474d-a4f3-b291d66f1c0b" providerId="ADAL" clId="{F4F648CD-001F-44AE-B6EE-E1FAAD3D184A}" dt="2024-07-17T23:30:49.594" v="6738" actId="20577"/>
          <ac:spMkLst>
            <pc:docMk/>
            <pc:sldMk cId="2788859265" sldId="278"/>
            <ac:spMk id="2" creationId="{6F39152A-5687-9095-E84C-0429DA6D507C}"/>
          </ac:spMkLst>
        </pc:spChg>
        <pc:spChg chg="mod">
          <ac:chgData name="Cox, Fred - OSHA" userId="932bf8b8-538d-474d-a4f3-b291d66f1c0b" providerId="ADAL" clId="{F4F648CD-001F-44AE-B6EE-E1FAAD3D184A}" dt="2024-07-18T16:44:39.477" v="8449" actId="1076"/>
          <ac:spMkLst>
            <pc:docMk/>
            <pc:sldMk cId="2788859265" sldId="278"/>
            <ac:spMk id="3" creationId="{A3FA74AE-6344-34BF-8DB7-111CC4D66D5E}"/>
          </ac:spMkLst>
        </pc:spChg>
        <pc:picChg chg="add mod">
          <ac:chgData name="Cox, Fred - OSHA" userId="932bf8b8-538d-474d-a4f3-b291d66f1c0b" providerId="ADAL" clId="{F4F648CD-001F-44AE-B6EE-E1FAAD3D184A}" dt="2024-07-18T16:42:10.328" v="8447" actId="1076"/>
          <ac:picMkLst>
            <pc:docMk/>
            <pc:sldMk cId="2788859265" sldId="278"/>
            <ac:picMk id="5" creationId="{C3797A05-80F7-6BB7-FF52-CA5089E5FC8C}"/>
          </ac:picMkLst>
        </pc:picChg>
      </pc:sldChg>
      <pc:sldChg chg="addSp modSp new mod">
        <pc:chgData name="Cox, Fred - OSHA" userId="932bf8b8-538d-474d-a4f3-b291d66f1c0b" providerId="ADAL" clId="{F4F648CD-001F-44AE-B6EE-E1FAAD3D184A}" dt="2024-07-24T16:52:21.449" v="12414" actId="1076"/>
        <pc:sldMkLst>
          <pc:docMk/>
          <pc:sldMk cId="2003084867" sldId="279"/>
        </pc:sldMkLst>
        <pc:spChg chg="mod">
          <ac:chgData name="Cox, Fred - OSHA" userId="932bf8b8-538d-474d-a4f3-b291d66f1c0b" providerId="ADAL" clId="{F4F648CD-001F-44AE-B6EE-E1FAAD3D184A}" dt="2024-07-18T00:06:10.944" v="7731"/>
          <ac:spMkLst>
            <pc:docMk/>
            <pc:sldMk cId="2003084867" sldId="279"/>
            <ac:spMk id="2" creationId="{F65C45D2-83E8-4EE2-53ED-95C7474D6338}"/>
          </ac:spMkLst>
        </pc:spChg>
        <pc:spChg chg="mod">
          <ac:chgData name="Cox, Fred - OSHA" userId="932bf8b8-538d-474d-a4f3-b291d66f1c0b" providerId="ADAL" clId="{F4F648CD-001F-44AE-B6EE-E1FAAD3D184A}" dt="2024-07-23T23:31:45.401" v="11413" actId="20577"/>
          <ac:spMkLst>
            <pc:docMk/>
            <pc:sldMk cId="2003084867" sldId="279"/>
            <ac:spMk id="3" creationId="{EE0502CF-6192-DC98-C4E6-0005A4BC4681}"/>
          </ac:spMkLst>
        </pc:spChg>
        <pc:spChg chg="add mod">
          <ac:chgData name="Cox, Fred - OSHA" userId="932bf8b8-538d-474d-a4f3-b291d66f1c0b" providerId="ADAL" clId="{F4F648CD-001F-44AE-B6EE-E1FAAD3D184A}" dt="2024-07-24T16:52:21.449" v="12414" actId="1076"/>
          <ac:spMkLst>
            <pc:docMk/>
            <pc:sldMk cId="2003084867" sldId="279"/>
            <ac:spMk id="4" creationId="{976020C0-560C-04F2-65AF-6510F800B480}"/>
          </ac:spMkLst>
        </pc:spChg>
      </pc:sldChg>
      <pc:sldChg chg="addSp delSp modSp add mod">
        <pc:chgData name="Cox, Fred - OSHA" userId="932bf8b8-538d-474d-a4f3-b291d66f1c0b" providerId="ADAL" clId="{F4F648CD-001F-44AE-B6EE-E1FAAD3D184A}" dt="2024-07-18T16:26:54.251" v="8143" actId="20577"/>
        <pc:sldMkLst>
          <pc:docMk/>
          <pc:sldMk cId="2462380798" sldId="280"/>
        </pc:sldMkLst>
        <pc:spChg chg="mod">
          <ac:chgData name="Cox, Fred - OSHA" userId="932bf8b8-538d-474d-a4f3-b291d66f1c0b" providerId="ADAL" clId="{F4F648CD-001F-44AE-B6EE-E1FAAD3D184A}" dt="2024-07-18T16:16:37.256" v="8091" actId="20577"/>
          <ac:spMkLst>
            <pc:docMk/>
            <pc:sldMk cId="2462380798" sldId="280"/>
            <ac:spMk id="2" creationId="{E7EAC5F5-C843-E65A-3BF9-06944995B51D}"/>
          </ac:spMkLst>
        </pc:spChg>
        <pc:spChg chg="mod">
          <ac:chgData name="Cox, Fred - OSHA" userId="932bf8b8-538d-474d-a4f3-b291d66f1c0b" providerId="ADAL" clId="{F4F648CD-001F-44AE-B6EE-E1FAAD3D184A}" dt="2024-07-18T16:10:10.859" v="7960" actId="20577"/>
          <ac:spMkLst>
            <pc:docMk/>
            <pc:sldMk cId="2462380798" sldId="280"/>
            <ac:spMk id="3" creationId="{9DA82FD3-5CFE-211F-8E55-5C9E53DAF83F}"/>
          </ac:spMkLst>
        </pc:spChg>
        <pc:spChg chg="add del">
          <ac:chgData name="Cox, Fred - OSHA" userId="932bf8b8-538d-474d-a4f3-b291d66f1c0b" providerId="ADAL" clId="{F4F648CD-001F-44AE-B6EE-E1FAAD3D184A}" dt="2024-07-18T16:16:29.935" v="8073"/>
          <ac:spMkLst>
            <pc:docMk/>
            <pc:sldMk cId="2462380798" sldId="280"/>
            <ac:spMk id="5" creationId="{46375F64-99A8-CA30-36B7-9E4673F7F289}"/>
          </ac:spMkLst>
        </pc:spChg>
        <pc:spChg chg="add del">
          <ac:chgData name="Cox, Fred - OSHA" userId="932bf8b8-538d-474d-a4f3-b291d66f1c0b" providerId="ADAL" clId="{F4F648CD-001F-44AE-B6EE-E1FAAD3D184A}" dt="2024-07-18T16:16:29.942" v="8075"/>
          <ac:spMkLst>
            <pc:docMk/>
            <pc:sldMk cId="2462380798" sldId="280"/>
            <ac:spMk id="6" creationId="{B4C6E1D7-41AB-DE97-E795-45AC0EA39220}"/>
          </ac:spMkLst>
        </pc:spChg>
        <pc:spChg chg="add mod">
          <ac:chgData name="Cox, Fred - OSHA" userId="932bf8b8-538d-474d-a4f3-b291d66f1c0b" providerId="ADAL" clId="{F4F648CD-001F-44AE-B6EE-E1FAAD3D184A}" dt="2024-07-18T16:15:52.893" v="8071" actId="1076"/>
          <ac:spMkLst>
            <pc:docMk/>
            <pc:sldMk cId="2462380798" sldId="280"/>
            <ac:spMk id="7" creationId="{BD17D63E-033F-4574-588F-8243B9FC6F52}"/>
          </ac:spMkLst>
        </pc:spChg>
        <pc:graphicFrameChg chg="add mod modGraphic">
          <ac:chgData name="Cox, Fred - OSHA" userId="932bf8b8-538d-474d-a4f3-b291d66f1c0b" providerId="ADAL" clId="{F4F648CD-001F-44AE-B6EE-E1FAAD3D184A}" dt="2024-07-18T16:26:54.251" v="8143" actId="20577"/>
          <ac:graphicFrameMkLst>
            <pc:docMk/>
            <pc:sldMk cId="2462380798" sldId="280"/>
            <ac:graphicFrameMk id="4" creationId="{AC965DC0-79BB-590F-0D9C-9F1D7CB14D2F}"/>
          </ac:graphicFrameMkLst>
        </pc:graphicFrameChg>
      </pc:sldChg>
      <pc:sldChg chg="addSp delSp modSp new mod">
        <pc:chgData name="Cox, Fred - OSHA" userId="932bf8b8-538d-474d-a4f3-b291d66f1c0b" providerId="ADAL" clId="{F4F648CD-001F-44AE-B6EE-E1FAAD3D184A}" dt="2024-07-24T16:49:51.972" v="12346" actId="20577"/>
        <pc:sldMkLst>
          <pc:docMk/>
          <pc:sldMk cId="2337283178" sldId="281"/>
        </pc:sldMkLst>
        <pc:spChg chg="mod">
          <ac:chgData name="Cox, Fred - OSHA" userId="932bf8b8-538d-474d-a4f3-b291d66f1c0b" providerId="ADAL" clId="{F4F648CD-001F-44AE-B6EE-E1FAAD3D184A}" dt="2024-07-18T16:28:02.271" v="8166" actId="20577"/>
          <ac:spMkLst>
            <pc:docMk/>
            <pc:sldMk cId="2337283178" sldId="281"/>
            <ac:spMk id="2" creationId="{C45F0DFF-0411-5714-3716-F1D23FA4CA56}"/>
          </ac:spMkLst>
        </pc:spChg>
        <pc:spChg chg="mod">
          <ac:chgData name="Cox, Fred - OSHA" userId="932bf8b8-538d-474d-a4f3-b291d66f1c0b" providerId="ADAL" clId="{F4F648CD-001F-44AE-B6EE-E1FAAD3D184A}" dt="2024-07-22T17:49:13.845" v="8757" actId="1076"/>
          <ac:spMkLst>
            <pc:docMk/>
            <pc:sldMk cId="2337283178" sldId="281"/>
            <ac:spMk id="3" creationId="{D98B95F5-4F7A-AC59-D880-1C8DB8FC3304}"/>
          </ac:spMkLst>
        </pc:spChg>
        <pc:spChg chg="add del mod">
          <ac:chgData name="Cox, Fred - OSHA" userId="932bf8b8-538d-474d-a4f3-b291d66f1c0b" providerId="ADAL" clId="{F4F648CD-001F-44AE-B6EE-E1FAAD3D184A}" dt="2024-07-18T16:39:13.436" v="8435"/>
          <ac:spMkLst>
            <pc:docMk/>
            <pc:sldMk cId="2337283178" sldId="281"/>
            <ac:spMk id="4" creationId="{0DBA9AA3-65BD-EB9F-C0C2-B830B7DBDA14}"/>
          </ac:spMkLst>
        </pc:spChg>
        <pc:spChg chg="add mod">
          <ac:chgData name="Cox, Fred - OSHA" userId="932bf8b8-538d-474d-a4f3-b291d66f1c0b" providerId="ADAL" clId="{F4F648CD-001F-44AE-B6EE-E1FAAD3D184A}" dt="2024-07-24T16:49:51.972" v="12346" actId="20577"/>
          <ac:spMkLst>
            <pc:docMk/>
            <pc:sldMk cId="2337283178" sldId="281"/>
            <ac:spMk id="5" creationId="{5438C0B0-40A0-AEEC-1399-6E755196C496}"/>
          </ac:spMkLst>
        </pc:spChg>
      </pc:sldChg>
      <pc:sldChg chg="addSp modSp new del mod">
        <pc:chgData name="Cox, Fred - OSHA" userId="932bf8b8-538d-474d-a4f3-b291d66f1c0b" providerId="ADAL" clId="{F4F648CD-001F-44AE-B6EE-E1FAAD3D184A}" dt="2024-07-18T16:27:10.398" v="8144" actId="2696"/>
        <pc:sldMkLst>
          <pc:docMk/>
          <pc:sldMk cId="4162943227" sldId="281"/>
        </pc:sldMkLst>
        <pc:graphicFrameChg chg="add mod modGraphic">
          <ac:chgData name="Cox, Fred - OSHA" userId="932bf8b8-538d-474d-a4f3-b291d66f1c0b" providerId="ADAL" clId="{F4F648CD-001F-44AE-B6EE-E1FAAD3D184A}" dt="2024-07-18T16:25:20.809" v="8103"/>
          <ac:graphicFrameMkLst>
            <pc:docMk/>
            <pc:sldMk cId="4162943227" sldId="281"/>
            <ac:graphicFrameMk id="2" creationId="{27D05BE1-8309-805A-C34C-3B5C122DE903}"/>
          </ac:graphicFrameMkLst>
        </pc:graphicFrameChg>
      </pc:sldChg>
      <pc:sldChg chg="modSp new mod">
        <pc:chgData name="Cox, Fred - OSHA" userId="932bf8b8-538d-474d-a4f3-b291d66f1c0b" providerId="ADAL" clId="{F4F648CD-001F-44AE-B6EE-E1FAAD3D184A}" dt="2024-07-23T18:05:38.887" v="9060" actId="20577"/>
        <pc:sldMkLst>
          <pc:docMk/>
          <pc:sldMk cId="2642111864" sldId="282"/>
        </pc:sldMkLst>
        <pc:spChg chg="mod">
          <ac:chgData name="Cox, Fred - OSHA" userId="932bf8b8-538d-474d-a4f3-b291d66f1c0b" providerId="ADAL" clId="{F4F648CD-001F-44AE-B6EE-E1FAAD3D184A}" dt="2024-07-23T18:00:00.704" v="8797" actId="20577"/>
          <ac:spMkLst>
            <pc:docMk/>
            <pc:sldMk cId="2642111864" sldId="282"/>
            <ac:spMk id="2" creationId="{DB611C12-99AF-BEEC-3AB5-06385EC7A3BA}"/>
          </ac:spMkLst>
        </pc:spChg>
        <pc:spChg chg="mod">
          <ac:chgData name="Cox, Fred - OSHA" userId="932bf8b8-538d-474d-a4f3-b291d66f1c0b" providerId="ADAL" clId="{F4F648CD-001F-44AE-B6EE-E1FAAD3D184A}" dt="2024-07-23T18:05:38.887" v="9060" actId="20577"/>
          <ac:spMkLst>
            <pc:docMk/>
            <pc:sldMk cId="2642111864" sldId="282"/>
            <ac:spMk id="3" creationId="{9B4F965E-0E61-7510-861F-7C518E39B937}"/>
          </ac:spMkLst>
        </pc:spChg>
      </pc:sldChg>
      <pc:sldChg chg="addSp modSp new mod">
        <pc:chgData name="Cox, Fred - OSHA" userId="932bf8b8-538d-474d-a4f3-b291d66f1c0b" providerId="ADAL" clId="{F4F648CD-001F-44AE-B6EE-E1FAAD3D184A}" dt="2024-07-23T18:24:51.007" v="9080" actId="931"/>
        <pc:sldMkLst>
          <pc:docMk/>
          <pc:sldMk cId="1165188309" sldId="283"/>
        </pc:sldMkLst>
        <pc:picChg chg="add mod">
          <ac:chgData name="Cox, Fred - OSHA" userId="932bf8b8-538d-474d-a4f3-b291d66f1c0b" providerId="ADAL" clId="{F4F648CD-001F-44AE-B6EE-E1FAAD3D184A}" dt="2024-07-23T18:15:48.823" v="9070" actId="931"/>
          <ac:picMkLst>
            <pc:docMk/>
            <pc:sldMk cId="1165188309" sldId="283"/>
            <ac:picMk id="3" creationId="{5E019387-DD8E-7F92-7C88-7658822BA6F8}"/>
          </ac:picMkLst>
        </pc:picChg>
        <pc:picChg chg="add mod">
          <ac:chgData name="Cox, Fred - OSHA" userId="932bf8b8-538d-474d-a4f3-b291d66f1c0b" providerId="ADAL" clId="{F4F648CD-001F-44AE-B6EE-E1FAAD3D184A}" dt="2024-07-23T18:21:19.594" v="9073" actId="14100"/>
          <ac:picMkLst>
            <pc:docMk/>
            <pc:sldMk cId="1165188309" sldId="283"/>
            <ac:picMk id="5" creationId="{7BFF2B1A-D2FB-6F0B-EF89-4EB8770836E2}"/>
          </ac:picMkLst>
        </pc:picChg>
        <pc:picChg chg="add mod">
          <ac:chgData name="Cox, Fred - OSHA" userId="932bf8b8-538d-474d-a4f3-b291d66f1c0b" providerId="ADAL" clId="{F4F648CD-001F-44AE-B6EE-E1FAAD3D184A}" dt="2024-07-23T18:24:51.007" v="9080" actId="931"/>
          <ac:picMkLst>
            <pc:docMk/>
            <pc:sldMk cId="1165188309" sldId="283"/>
            <ac:picMk id="7" creationId="{C082292B-E092-4619-0ACF-3B76DCD4D002}"/>
          </ac:picMkLst>
        </pc:picChg>
      </pc:sldChg>
      <pc:sldChg chg="addSp modSp new mod">
        <pc:chgData name="Cox, Fred - OSHA" userId="932bf8b8-538d-474d-a4f3-b291d66f1c0b" providerId="ADAL" clId="{F4F648CD-001F-44AE-B6EE-E1FAAD3D184A}" dt="2024-07-23T18:36:18.911" v="9147" actId="1076"/>
        <pc:sldMkLst>
          <pc:docMk/>
          <pc:sldMk cId="3359439412" sldId="284"/>
        </pc:sldMkLst>
        <pc:spChg chg="mod">
          <ac:chgData name="Cox, Fred - OSHA" userId="932bf8b8-538d-474d-a4f3-b291d66f1c0b" providerId="ADAL" clId="{F4F648CD-001F-44AE-B6EE-E1FAAD3D184A}" dt="2024-07-23T18:26:48.552" v="9091" actId="20577"/>
          <ac:spMkLst>
            <pc:docMk/>
            <pc:sldMk cId="3359439412" sldId="284"/>
            <ac:spMk id="2" creationId="{F51DB5C7-FB17-90E5-3376-802EE7C42BCC}"/>
          </ac:spMkLst>
        </pc:spChg>
        <pc:spChg chg="mod">
          <ac:chgData name="Cox, Fred - OSHA" userId="932bf8b8-538d-474d-a4f3-b291d66f1c0b" providerId="ADAL" clId="{F4F648CD-001F-44AE-B6EE-E1FAAD3D184A}" dt="2024-07-23T18:27:56.290" v="9141" actId="20577"/>
          <ac:spMkLst>
            <pc:docMk/>
            <pc:sldMk cId="3359439412" sldId="284"/>
            <ac:spMk id="3" creationId="{6F64F1EA-309F-F475-BA49-B07C336B01A9}"/>
          </ac:spMkLst>
        </pc:spChg>
        <pc:spChg chg="add mod">
          <ac:chgData name="Cox, Fred - OSHA" userId="932bf8b8-538d-474d-a4f3-b291d66f1c0b" providerId="ADAL" clId="{F4F648CD-001F-44AE-B6EE-E1FAAD3D184A}" dt="2024-07-23T18:36:18.911" v="9147" actId="1076"/>
          <ac:spMkLst>
            <pc:docMk/>
            <pc:sldMk cId="3359439412" sldId="284"/>
            <ac:spMk id="4" creationId="{3D58BA1E-9A66-6A6E-6C88-4BF0F44FAA63}"/>
          </ac:spMkLst>
        </pc:spChg>
      </pc:sldChg>
      <pc:sldChg chg="addSp modSp new mod">
        <pc:chgData name="Cox, Fred - OSHA" userId="932bf8b8-538d-474d-a4f3-b291d66f1c0b" providerId="ADAL" clId="{F4F648CD-001F-44AE-B6EE-E1FAAD3D184A}" dt="2024-07-23T19:09:21.403" v="9341" actId="20577"/>
        <pc:sldMkLst>
          <pc:docMk/>
          <pc:sldMk cId="1554959756" sldId="285"/>
        </pc:sldMkLst>
        <pc:spChg chg="mod">
          <ac:chgData name="Cox, Fred - OSHA" userId="932bf8b8-538d-474d-a4f3-b291d66f1c0b" providerId="ADAL" clId="{F4F648CD-001F-44AE-B6EE-E1FAAD3D184A}" dt="2024-07-23T18:40:42.677" v="9158" actId="20577"/>
          <ac:spMkLst>
            <pc:docMk/>
            <pc:sldMk cId="1554959756" sldId="285"/>
            <ac:spMk id="2" creationId="{2B8AA162-1901-2DF6-578C-82EA8DB15AB3}"/>
          </ac:spMkLst>
        </pc:spChg>
        <pc:spChg chg="mod">
          <ac:chgData name="Cox, Fred - OSHA" userId="932bf8b8-538d-474d-a4f3-b291d66f1c0b" providerId="ADAL" clId="{F4F648CD-001F-44AE-B6EE-E1FAAD3D184A}" dt="2024-07-23T19:09:21.403" v="9341" actId="20577"/>
          <ac:spMkLst>
            <pc:docMk/>
            <pc:sldMk cId="1554959756" sldId="285"/>
            <ac:spMk id="3" creationId="{3FD425E7-C1FF-5238-C84F-D51DAF045A26}"/>
          </ac:spMkLst>
        </pc:spChg>
        <pc:spChg chg="add mod">
          <ac:chgData name="Cox, Fred - OSHA" userId="932bf8b8-538d-474d-a4f3-b291d66f1c0b" providerId="ADAL" clId="{F4F648CD-001F-44AE-B6EE-E1FAAD3D184A}" dt="2024-07-23T19:02:54.454" v="9182" actId="767"/>
          <ac:spMkLst>
            <pc:docMk/>
            <pc:sldMk cId="1554959756" sldId="285"/>
            <ac:spMk id="4" creationId="{D2C04C33-2257-94BC-BBFE-E3E7B1422427}"/>
          </ac:spMkLst>
        </pc:spChg>
        <pc:spChg chg="add mod">
          <ac:chgData name="Cox, Fred - OSHA" userId="932bf8b8-538d-474d-a4f3-b291d66f1c0b" providerId="ADAL" clId="{F4F648CD-001F-44AE-B6EE-E1FAAD3D184A}" dt="2024-07-23T19:07:28.590" v="9202" actId="20577"/>
          <ac:spMkLst>
            <pc:docMk/>
            <pc:sldMk cId="1554959756" sldId="285"/>
            <ac:spMk id="5" creationId="{0B0B0B50-4643-36C6-50EE-23F3D821BD66}"/>
          </ac:spMkLst>
        </pc:spChg>
      </pc:sldChg>
      <pc:sldChg chg="addSp modSp new mod">
        <pc:chgData name="Cox, Fred - OSHA" userId="932bf8b8-538d-474d-a4f3-b291d66f1c0b" providerId="ADAL" clId="{F4F648CD-001F-44AE-B6EE-E1FAAD3D184A}" dt="2024-07-23T19:13:06.168" v="9467" actId="14100"/>
        <pc:sldMkLst>
          <pc:docMk/>
          <pc:sldMk cId="2254769302" sldId="286"/>
        </pc:sldMkLst>
        <pc:spChg chg="mod">
          <ac:chgData name="Cox, Fred - OSHA" userId="932bf8b8-538d-474d-a4f3-b291d66f1c0b" providerId="ADAL" clId="{F4F648CD-001F-44AE-B6EE-E1FAAD3D184A}" dt="2024-07-23T19:09:59.643" v="9352" actId="20577"/>
          <ac:spMkLst>
            <pc:docMk/>
            <pc:sldMk cId="2254769302" sldId="286"/>
            <ac:spMk id="2" creationId="{20EBE1E0-C36C-9C78-A11A-22668E45E1FE}"/>
          </ac:spMkLst>
        </pc:spChg>
        <pc:spChg chg="mod">
          <ac:chgData name="Cox, Fred - OSHA" userId="932bf8b8-538d-474d-a4f3-b291d66f1c0b" providerId="ADAL" clId="{F4F648CD-001F-44AE-B6EE-E1FAAD3D184A}" dt="2024-07-23T19:11:45.215" v="9460" actId="20577"/>
          <ac:spMkLst>
            <pc:docMk/>
            <pc:sldMk cId="2254769302" sldId="286"/>
            <ac:spMk id="3" creationId="{499643FD-89F0-DDBB-F177-197385543561}"/>
          </ac:spMkLst>
        </pc:spChg>
        <pc:picChg chg="add mod">
          <ac:chgData name="Cox, Fred - OSHA" userId="932bf8b8-538d-474d-a4f3-b291d66f1c0b" providerId="ADAL" clId="{F4F648CD-001F-44AE-B6EE-E1FAAD3D184A}" dt="2024-07-23T19:13:06.168" v="9467" actId="14100"/>
          <ac:picMkLst>
            <pc:docMk/>
            <pc:sldMk cId="2254769302" sldId="286"/>
            <ac:picMk id="5" creationId="{403A6EA2-CC1F-6088-A7D8-C328AAA7A6F4}"/>
          </ac:picMkLst>
        </pc:picChg>
      </pc:sldChg>
      <pc:sldChg chg="addSp modSp new mod">
        <pc:chgData name="Cox, Fred - OSHA" userId="932bf8b8-538d-474d-a4f3-b291d66f1c0b" providerId="ADAL" clId="{F4F648CD-001F-44AE-B6EE-E1FAAD3D184A}" dt="2024-07-23T19:25:18.921" v="10013" actId="14100"/>
        <pc:sldMkLst>
          <pc:docMk/>
          <pc:sldMk cId="724524194" sldId="287"/>
        </pc:sldMkLst>
        <pc:spChg chg="mod">
          <ac:chgData name="Cox, Fred - OSHA" userId="932bf8b8-538d-474d-a4f3-b291d66f1c0b" providerId="ADAL" clId="{F4F648CD-001F-44AE-B6EE-E1FAAD3D184A}" dt="2024-07-23T19:14:25.567" v="9480" actId="20577"/>
          <ac:spMkLst>
            <pc:docMk/>
            <pc:sldMk cId="724524194" sldId="287"/>
            <ac:spMk id="2" creationId="{AD323A79-3F25-D007-3A5C-C12E5D36A445}"/>
          </ac:spMkLst>
        </pc:spChg>
        <pc:spChg chg="mod">
          <ac:chgData name="Cox, Fred - OSHA" userId="932bf8b8-538d-474d-a4f3-b291d66f1c0b" providerId="ADAL" clId="{F4F648CD-001F-44AE-B6EE-E1FAAD3D184A}" dt="2024-07-23T19:23:29.761" v="10010"/>
          <ac:spMkLst>
            <pc:docMk/>
            <pc:sldMk cId="724524194" sldId="287"/>
            <ac:spMk id="3" creationId="{5857EF3A-A3C1-2663-E749-0194AA6914E2}"/>
          </ac:spMkLst>
        </pc:spChg>
        <pc:picChg chg="add mod">
          <ac:chgData name="Cox, Fred - OSHA" userId="932bf8b8-538d-474d-a4f3-b291d66f1c0b" providerId="ADAL" clId="{F4F648CD-001F-44AE-B6EE-E1FAAD3D184A}" dt="2024-07-23T19:25:18.921" v="10013" actId="14100"/>
          <ac:picMkLst>
            <pc:docMk/>
            <pc:sldMk cId="724524194" sldId="287"/>
            <ac:picMk id="5" creationId="{68E2BBFA-0EDF-D181-E132-F728BFE4F96B}"/>
          </ac:picMkLst>
        </pc:picChg>
      </pc:sldChg>
      <pc:sldChg chg="addSp delSp modSp new mod">
        <pc:chgData name="Cox, Fred - OSHA" userId="932bf8b8-538d-474d-a4f3-b291d66f1c0b" providerId="ADAL" clId="{F4F648CD-001F-44AE-B6EE-E1FAAD3D184A}" dt="2024-07-23T19:41:13.403" v="10030" actId="1076"/>
        <pc:sldMkLst>
          <pc:docMk/>
          <pc:sldMk cId="1859441299" sldId="288"/>
        </pc:sldMkLst>
        <pc:picChg chg="add del mod">
          <ac:chgData name="Cox, Fred - OSHA" userId="932bf8b8-538d-474d-a4f3-b291d66f1c0b" providerId="ADAL" clId="{F4F648CD-001F-44AE-B6EE-E1FAAD3D184A}" dt="2024-07-23T19:29:13" v="10020" actId="22"/>
          <ac:picMkLst>
            <pc:docMk/>
            <pc:sldMk cId="1859441299" sldId="288"/>
            <ac:picMk id="3" creationId="{12260B95-4C75-030B-6DAB-440CE50D6A0B}"/>
          </ac:picMkLst>
        </pc:picChg>
        <pc:picChg chg="add mod">
          <ac:chgData name="Cox, Fred - OSHA" userId="932bf8b8-538d-474d-a4f3-b291d66f1c0b" providerId="ADAL" clId="{F4F648CD-001F-44AE-B6EE-E1FAAD3D184A}" dt="2024-07-23T19:40:23.490" v="10025" actId="14100"/>
          <ac:picMkLst>
            <pc:docMk/>
            <pc:sldMk cId="1859441299" sldId="288"/>
            <ac:picMk id="5" creationId="{2D3A49A7-7BC0-1CE2-1D78-C51437EDC727}"/>
          </ac:picMkLst>
        </pc:picChg>
        <pc:picChg chg="add mod">
          <ac:chgData name="Cox, Fred - OSHA" userId="932bf8b8-538d-474d-a4f3-b291d66f1c0b" providerId="ADAL" clId="{F4F648CD-001F-44AE-B6EE-E1FAAD3D184A}" dt="2024-07-23T19:41:13.403" v="10030" actId="1076"/>
          <ac:picMkLst>
            <pc:docMk/>
            <pc:sldMk cId="1859441299" sldId="288"/>
            <ac:picMk id="7" creationId="{7D6AFC59-DA97-452F-0D0E-DDD466A2C9E4}"/>
          </ac:picMkLst>
        </pc:picChg>
      </pc:sldChg>
      <pc:sldChg chg="addSp delSp modSp new mod">
        <pc:chgData name="Cox, Fred - OSHA" userId="932bf8b8-538d-474d-a4f3-b291d66f1c0b" providerId="ADAL" clId="{F4F648CD-001F-44AE-B6EE-E1FAAD3D184A}" dt="2024-07-29T17:44:08.532" v="12796" actId="1076"/>
        <pc:sldMkLst>
          <pc:docMk/>
          <pc:sldMk cId="736417229" sldId="289"/>
        </pc:sldMkLst>
        <pc:spChg chg="mod">
          <ac:chgData name="Cox, Fred - OSHA" userId="932bf8b8-538d-474d-a4f3-b291d66f1c0b" providerId="ADAL" clId="{F4F648CD-001F-44AE-B6EE-E1FAAD3D184A}" dt="2024-07-23T22:53:28.280" v="10180" actId="20577"/>
          <ac:spMkLst>
            <pc:docMk/>
            <pc:sldMk cId="736417229" sldId="289"/>
            <ac:spMk id="2" creationId="{E418AEC5-DF15-6B06-05C4-BBFB02327EEA}"/>
          </ac:spMkLst>
        </pc:spChg>
        <pc:spChg chg="mod">
          <ac:chgData name="Cox, Fred - OSHA" userId="932bf8b8-538d-474d-a4f3-b291d66f1c0b" providerId="ADAL" clId="{F4F648CD-001F-44AE-B6EE-E1FAAD3D184A}" dt="2024-07-24T16:43:12.770" v="12285" actId="27636"/>
          <ac:spMkLst>
            <pc:docMk/>
            <pc:sldMk cId="736417229" sldId="289"/>
            <ac:spMk id="3" creationId="{8D2AFBF9-4F71-2448-B1AA-FF5D0DCF2033}"/>
          </ac:spMkLst>
        </pc:spChg>
        <pc:spChg chg="add mod">
          <ac:chgData name="Cox, Fred - OSHA" userId="932bf8b8-538d-474d-a4f3-b291d66f1c0b" providerId="ADAL" clId="{F4F648CD-001F-44AE-B6EE-E1FAAD3D184A}" dt="2024-07-24T16:47:00.267" v="12317" actId="1076"/>
          <ac:spMkLst>
            <pc:docMk/>
            <pc:sldMk cId="736417229" sldId="289"/>
            <ac:spMk id="4" creationId="{22978C4C-39D3-9200-969B-A95E4F1882F4}"/>
          </ac:spMkLst>
        </pc:spChg>
        <pc:spChg chg="add del">
          <ac:chgData name="Cox, Fred - OSHA" userId="932bf8b8-538d-474d-a4f3-b291d66f1c0b" providerId="ADAL" clId="{F4F648CD-001F-44AE-B6EE-E1FAAD3D184A}" dt="2024-07-23T23:01:05.218" v="10370" actId="11529"/>
          <ac:spMkLst>
            <pc:docMk/>
            <pc:sldMk cId="736417229" sldId="289"/>
            <ac:spMk id="5" creationId="{CE160B04-9226-7F69-8930-A4330B5FE8C3}"/>
          </ac:spMkLst>
        </pc:spChg>
        <pc:spChg chg="add mod">
          <ac:chgData name="Cox, Fred - OSHA" userId="932bf8b8-538d-474d-a4f3-b291d66f1c0b" providerId="ADAL" clId="{F4F648CD-001F-44AE-B6EE-E1FAAD3D184A}" dt="2024-07-24T16:47:13.656" v="12318" actId="1076"/>
          <ac:spMkLst>
            <pc:docMk/>
            <pc:sldMk cId="736417229" sldId="289"/>
            <ac:spMk id="6" creationId="{BC243083-BA2C-FCCE-4D7A-0B17B0FEA3F0}"/>
          </ac:spMkLst>
        </pc:spChg>
        <pc:spChg chg="add mod">
          <ac:chgData name="Cox, Fred - OSHA" userId="932bf8b8-538d-474d-a4f3-b291d66f1c0b" providerId="ADAL" clId="{F4F648CD-001F-44AE-B6EE-E1FAAD3D184A}" dt="2024-07-29T17:44:08.532" v="12796" actId="1076"/>
          <ac:spMkLst>
            <pc:docMk/>
            <pc:sldMk cId="736417229" sldId="289"/>
            <ac:spMk id="7" creationId="{98429687-0E61-BA9A-08DA-BCA7E80304F8}"/>
          </ac:spMkLst>
        </pc:spChg>
        <pc:spChg chg="add mod">
          <ac:chgData name="Cox, Fred - OSHA" userId="932bf8b8-538d-474d-a4f3-b291d66f1c0b" providerId="ADAL" clId="{F4F648CD-001F-44AE-B6EE-E1FAAD3D184A}" dt="2024-07-24T16:47:48.530" v="12324" actId="1076"/>
          <ac:spMkLst>
            <pc:docMk/>
            <pc:sldMk cId="736417229" sldId="289"/>
            <ac:spMk id="12" creationId="{06C2DDA6-B2D5-89FE-5057-6712A16AF079}"/>
          </ac:spMkLst>
        </pc:spChg>
        <pc:spChg chg="add mod">
          <ac:chgData name="Cox, Fred - OSHA" userId="932bf8b8-538d-474d-a4f3-b291d66f1c0b" providerId="ADAL" clId="{F4F648CD-001F-44AE-B6EE-E1FAAD3D184A}" dt="2024-07-24T16:47:26.390" v="12321" actId="14100"/>
          <ac:spMkLst>
            <pc:docMk/>
            <pc:sldMk cId="736417229" sldId="289"/>
            <ac:spMk id="13" creationId="{A056D661-A09A-09E4-9D43-E62FEDE6B870}"/>
          </ac:spMkLst>
        </pc:spChg>
        <pc:cxnChg chg="add mod">
          <ac:chgData name="Cox, Fred - OSHA" userId="932bf8b8-538d-474d-a4f3-b291d66f1c0b" providerId="ADAL" clId="{F4F648CD-001F-44AE-B6EE-E1FAAD3D184A}" dt="2024-07-24T16:47:31.830" v="12322" actId="1076"/>
          <ac:cxnSpMkLst>
            <pc:docMk/>
            <pc:sldMk cId="736417229" sldId="289"/>
            <ac:cxnSpMk id="9" creationId="{DF55D464-8306-8E7E-E8D2-A8640FE3AFEF}"/>
          </ac:cxnSpMkLst>
        </pc:cxnChg>
        <pc:cxnChg chg="add mod">
          <ac:chgData name="Cox, Fred - OSHA" userId="932bf8b8-538d-474d-a4f3-b291d66f1c0b" providerId="ADAL" clId="{F4F648CD-001F-44AE-B6EE-E1FAAD3D184A}" dt="2024-07-24T16:47:16.610" v="12319" actId="1076"/>
          <ac:cxnSpMkLst>
            <pc:docMk/>
            <pc:sldMk cId="736417229" sldId="289"/>
            <ac:cxnSpMk id="11" creationId="{EF0903E4-075D-423D-8D5C-F84C780EF565}"/>
          </ac:cxnSpMkLst>
        </pc:cxnChg>
      </pc:sldChg>
      <pc:sldChg chg="modSp new mod">
        <pc:chgData name="Cox, Fred - OSHA" userId="932bf8b8-538d-474d-a4f3-b291d66f1c0b" providerId="ADAL" clId="{F4F648CD-001F-44AE-B6EE-E1FAAD3D184A}" dt="2024-07-23T23:23:54.525" v="11194" actId="20577"/>
        <pc:sldMkLst>
          <pc:docMk/>
          <pc:sldMk cId="2082166623" sldId="290"/>
        </pc:sldMkLst>
        <pc:spChg chg="mod">
          <ac:chgData name="Cox, Fred - OSHA" userId="932bf8b8-538d-474d-a4f3-b291d66f1c0b" providerId="ADAL" clId="{F4F648CD-001F-44AE-B6EE-E1FAAD3D184A}" dt="2024-07-23T23:16:22.477" v="10677" actId="20577"/>
          <ac:spMkLst>
            <pc:docMk/>
            <pc:sldMk cId="2082166623" sldId="290"/>
            <ac:spMk id="2" creationId="{F0ECC172-E484-5E3E-694D-E4E0320010A1}"/>
          </ac:spMkLst>
        </pc:spChg>
        <pc:spChg chg="mod">
          <ac:chgData name="Cox, Fred - OSHA" userId="932bf8b8-538d-474d-a4f3-b291d66f1c0b" providerId="ADAL" clId="{F4F648CD-001F-44AE-B6EE-E1FAAD3D184A}" dt="2024-07-23T23:23:54.525" v="11194" actId="20577"/>
          <ac:spMkLst>
            <pc:docMk/>
            <pc:sldMk cId="2082166623" sldId="290"/>
            <ac:spMk id="3" creationId="{9ABDCCE4-6030-FE10-847B-DB07B2855E74}"/>
          </ac:spMkLst>
        </pc:spChg>
      </pc:sldChg>
      <pc:sldChg chg="addSp delSp modSp new mod modClrScheme chgLayout">
        <pc:chgData name="Cox, Fred - OSHA" userId="932bf8b8-538d-474d-a4f3-b291d66f1c0b" providerId="ADAL" clId="{F4F648CD-001F-44AE-B6EE-E1FAAD3D184A}" dt="2024-07-24T16:36:55.840" v="12042" actId="1076"/>
        <pc:sldMkLst>
          <pc:docMk/>
          <pc:sldMk cId="2923402072" sldId="291"/>
        </pc:sldMkLst>
        <pc:spChg chg="add del mod">
          <ac:chgData name="Cox, Fred - OSHA" userId="932bf8b8-538d-474d-a4f3-b291d66f1c0b" providerId="ADAL" clId="{F4F648CD-001F-44AE-B6EE-E1FAAD3D184A}" dt="2024-07-24T15:56:34.817" v="11421"/>
          <ac:spMkLst>
            <pc:docMk/>
            <pc:sldMk cId="2923402072" sldId="291"/>
            <ac:spMk id="2" creationId="{BA6BBF0D-6288-8F49-0153-E63350472A9E}"/>
          </ac:spMkLst>
        </pc:spChg>
        <pc:spChg chg="add del mod">
          <ac:chgData name="Cox, Fred - OSHA" userId="932bf8b8-538d-474d-a4f3-b291d66f1c0b" providerId="ADAL" clId="{F4F648CD-001F-44AE-B6EE-E1FAAD3D184A}" dt="2024-07-24T15:56:34.818" v="11423"/>
          <ac:spMkLst>
            <pc:docMk/>
            <pc:sldMk cId="2923402072" sldId="291"/>
            <ac:spMk id="3" creationId="{2F69612A-A966-2DB0-3793-9C6BC9527694}"/>
          </ac:spMkLst>
        </pc:spChg>
        <pc:spChg chg="add mod">
          <ac:chgData name="Cox, Fred - OSHA" userId="932bf8b8-538d-474d-a4f3-b291d66f1c0b" providerId="ADAL" clId="{F4F648CD-001F-44AE-B6EE-E1FAAD3D184A}" dt="2024-07-24T16:21:09.794" v="11798" actId="20577"/>
          <ac:spMkLst>
            <pc:docMk/>
            <pc:sldMk cId="2923402072" sldId="291"/>
            <ac:spMk id="4" creationId="{1EB81FBD-33D6-A76D-0417-F961E2BAA3A3}"/>
          </ac:spMkLst>
        </pc:spChg>
        <pc:spChg chg="add mod">
          <ac:chgData name="Cox, Fred - OSHA" userId="932bf8b8-538d-474d-a4f3-b291d66f1c0b" providerId="ADAL" clId="{F4F648CD-001F-44AE-B6EE-E1FAAD3D184A}" dt="2024-07-24T16:24:00.502" v="11933" actId="20577"/>
          <ac:spMkLst>
            <pc:docMk/>
            <pc:sldMk cId="2923402072" sldId="291"/>
            <ac:spMk id="5" creationId="{27E3E947-9F74-6D23-0CF2-523957F7954D}"/>
          </ac:spMkLst>
        </pc:spChg>
        <pc:spChg chg="add mod">
          <ac:chgData name="Cox, Fred - OSHA" userId="932bf8b8-538d-474d-a4f3-b291d66f1c0b" providerId="ADAL" clId="{F4F648CD-001F-44AE-B6EE-E1FAAD3D184A}" dt="2024-07-24T16:23:07.170" v="11910"/>
          <ac:spMkLst>
            <pc:docMk/>
            <pc:sldMk cId="2923402072" sldId="291"/>
            <ac:spMk id="6" creationId="{20C9679D-A471-5C80-9F05-47D3F90154BE}"/>
          </ac:spMkLst>
        </pc:spChg>
        <pc:spChg chg="add mod">
          <ac:chgData name="Cox, Fred - OSHA" userId="932bf8b8-538d-474d-a4f3-b291d66f1c0b" providerId="ADAL" clId="{F4F648CD-001F-44AE-B6EE-E1FAAD3D184A}" dt="2024-07-24T16:36:55.840" v="12042" actId="1076"/>
          <ac:spMkLst>
            <pc:docMk/>
            <pc:sldMk cId="2923402072" sldId="291"/>
            <ac:spMk id="7" creationId="{779E36B7-B48B-527F-3AF0-A1B48BA37101}"/>
          </ac:spMkLst>
        </pc:spChg>
      </pc:sldChg>
      <pc:sldChg chg="addSp delSp modSp new mod">
        <pc:chgData name="Cox, Fred - OSHA" userId="932bf8b8-538d-474d-a4f3-b291d66f1c0b" providerId="ADAL" clId="{F4F648CD-001F-44AE-B6EE-E1FAAD3D184A}" dt="2024-07-24T16:10:45.224" v="11702" actId="20577"/>
        <pc:sldMkLst>
          <pc:docMk/>
          <pc:sldMk cId="3787514742" sldId="292"/>
        </pc:sldMkLst>
        <pc:spChg chg="mod">
          <ac:chgData name="Cox, Fred - OSHA" userId="932bf8b8-538d-474d-a4f3-b291d66f1c0b" providerId="ADAL" clId="{F4F648CD-001F-44AE-B6EE-E1FAAD3D184A}" dt="2024-07-24T15:57:03.825" v="11452" actId="20577"/>
          <ac:spMkLst>
            <pc:docMk/>
            <pc:sldMk cId="3787514742" sldId="292"/>
            <ac:spMk id="2" creationId="{65B89CA7-BC0D-81FB-760E-D9D77071AF06}"/>
          </ac:spMkLst>
        </pc:spChg>
        <pc:spChg chg="mod">
          <ac:chgData name="Cox, Fred - OSHA" userId="932bf8b8-538d-474d-a4f3-b291d66f1c0b" providerId="ADAL" clId="{F4F648CD-001F-44AE-B6EE-E1FAAD3D184A}" dt="2024-07-24T16:07:35.247" v="11684" actId="313"/>
          <ac:spMkLst>
            <pc:docMk/>
            <pc:sldMk cId="3787514742" sldId="292"/>
            <ac:spMk id="3" creationId="{8689FE6D-2DEF-8EF8-B825-E7F719DE3F21}"/>
          </ac:spMkLst>
        </pc:spChg>
        <pc:spChg chg="add mod">
          <ac:chgData name="Cox, Fred - OSHA" userId="932bf8b8-538d-474d-a4f3-b291d66f1c0b" providerId="ADAL" clId="{F4F648CD-001F-44AE-B6EE-E1FAAD3D184A}" dt="2024-07-24T16:06:07.933" v="11618" actId="207"/>
          <ac:spMkLst>
            <pc:docMk/>
            <pc:sldMk cId="3787514742" sldId="292"/>
            <ac:spMk id="4" creationId="{5D6F0B10-70DB-8297-C2EF-D6530DD04FD2}"/>
          </ac:spMkLst>
        </pc:spChg>
        <pc:spChg chg="add del mod">
          <ac:chgData name="Cox, Fred - OSHA" userId="932bf8b8-538d-474d-a4f3-b291d66f1c0b" providerId="ADAL" clId="{F4F648CD-001F-44AE-B6EE-E1FAAD3D184A}" dt="2024-07-24T16:01:01.625" v="11509"/>
          <ac:spMkLst>
            <pc:docMk/>
            <pc:sldMk cId="3787514742" sldId="292"/>
            <ac:spMk id="5" creationId="{8416602C-6251-BF15-9BF6-09EDD7F807FC}"/>
          </ac:spMkLst>
        </pc:spChg>
        <pc:spChg chg="add mod">
          <ac:chgData name="Cox, Fred - OSHA" userId="932bf8b8-538d-474d-a4f3-b291d66f1c0b" providerId="ADAL" clId="{F4F648CD-001F-44AE-B6EE-E1FAAD3D184A}" dt="2024-07-24T16:10:45.224" v="11702" actId="20577"/>
          <ac:spMkLst>
            <pc:docMk/>
            <pc:sldMk cId="3787514742" sldId="292"/>
            <ac:spMk id="7" creationId="{A2E3E462-F2A9-428D-976B-05ABF838BB20}"/>
          </ac:spMkLst>
        </pc:spChg>
        <pc:picChg chg="add">
          <ac:chgData name="Cox, Fred - OSHA" userId="932bf8b8-538d-474d-a4f3-b291d66f1c0b" providerId="ADAL" clId="{F4F648CD-001F-44AE-B6EE-E1FAAD3D184A}" dt="2024-07-24T16:02:07.772" v="11510"/>
          <ac:picMkLst>
            <pc:docMk/>
            <pc:sldMk cId="3787514742" sldId="292"/>
            <ac:picMk id="6" creationId="{675C3948-A66D-7353-2BB7-CC1689826E81}"/>
          </ac:picMkLst>
        </pc:picChg>
      </pc:sldChg>
      <pc:sldChg chg="addSp delSp modSp new mod">
        <pc:chgData name="Cox, Fred - OSHA" userId="932bf8b8-538d-474d-a4f3-b291d66f1c0b" providerId="ADAL" clId="{F4F648CD-001F-44AE-B6EE-E1FAAD3D184A}" dt="2024-07-24T16:19:38.201" v="11769"/>
        <pc:sldMkLst>
          <pc:docMk/>
          <pc:sldMk cId="998265361" sldId="293"/>
        </pc:sldMkLst>
        <pc:spChg chg="mod">
          <ac:chgData name="Cox, Fred - OSHA" userId="932bf8b8-538d-474d-a4f3-b291d66f1c0b" providerId="ADAL" clId="{F4F648CD-001F-44AE-B6EE-E1FAAD3D184A}" dt="2024-07-24T16:06:53.046" v="11650" actId="20577"/>
          <ac:spMkLst>
            <pc:docMk/>
            <pc:sldMk cId="998265361" sldId="293"/>
            <ac:spMk id="2" creationId="{BDEB9C4C-56A0-D79A-8B16-74ED4081AE92}"/>
          </ac:spMkLst>
        </pc:spChg>
        <pc:spChg chg="mod">
          <ac:chgData name="Cox, Fred - OSHA" userId="932bf8b8-538d-474d-a4f3-b291d66f1c0b" providerId="ADAL" clId="{F4F648CD-001F-44AE-B6EE-E1FAAD3D184A}" dt="2024-07-24T16:14:44.719" v="11759" actId="313"/>
          <ac:spMkLst>
            <pc:docMk/>
            <pc:sldMk cId="998265361" sldId="293"/>
            <ac:spMk id="3" creationId="{90C41ED5-7108-68FC-7B4C-4AD4C13375CF}"/>
          </ac:spMkLst>
        </pc:spChg>
        <pc:spChg chg="add del mod">
          <ac:chgData name="Cox, Fred - OSHA" userId="932bf8b8-538d-474d-a4f3-b291d66f1c0b" providerId="ADAL" clId="{F4F648CD-001F-44AE-B6EE-E1FAAD3D184A}" dt="2024-07-24T16:08:02.516" v="11689"/>
          <ac:spMkLst>
            <pc:docMk/>
            <pc:sldMk cId="998265361" sldId="293"/>
            <ac:spMk id="4" creationId="{B5523899-3392-28B7-DF0F-BA7C6E64065D}"/>
          </ac:spMkLst>
        </pc:spChg>
        <pc:spChg chg="add mod">
          <ac:chgData name="Cox, Fred - OSHA" userId="932bf8b8-538d-474d-a4f3-b291d66f1c0b" providerId="ADAL" clId="{F4F648CD-001F-44AE-B6EE-E1FAAD3D184A}" dt="2024-07-24T16:13:36.963" v="11709" actId="1076"/>
          <ac:spMkLst>
            <pc:docMk/>
            <pc:sldMk cId="998265361" sldId="293"/>
            <ac:spMk id="5" creationId="{61ABE62F-2C0F-072B-131F-91BB229005C2}"/>
          </ac:spMkLst>
        </pc:spChg>
        <pc:spChg chg="add del mod">
          <ac:chgData name="Cox, Fred - OSHA" userId="932bf8b8-538d-474d-a4f3-b291d66f1c0b" providerId="ADAL" clId="{F4F648CD-001F-44AE-B6EE-E1FAAD3D184A}" dt="2024-07-24T16:19:38.201" v="11769"/>
          <ac:spMkLst>
            <pc:docMk/>
            <pc:sldMk cId="998265361" sldId="293"/>
            <ac:spMk id="6" creationId="{C6996D1E-C057-DAEA-C4C6-FB07076BCC89}"/>
          </ac:spMkLst>
        </pc:spChg>
        <pc:spChg chg="add mod">
          <ac:chgData name="Cox, Fred - OSHA" userId="932bf8b8-538d-474d-a4f3-b291d66f1c0b" providerId="ADAL" clId="{F4F648CD-001F-44AE-B6EE-E1FAAD3D184A}" dt="2024-07-24T16:19:36.482" v="11767" actId="1076"/>
          <ac:spMkLst>
            <pc:docMk/>
            <pc:sldMk cId="998265361" sldId="293"/>
            <ac:spMk id="7" creationId="{42B6E800-E045-01A2-726B-C2894A9EECBC}"/>
          </ac:spMkLst>
        </pc:spChg>
      </pc:sldChg>
      <pc:sldChg chg="addSp modSp new mod">
        <pc:chgData name="Cox, Fred - OSHA" userId="932bf8b8-538d-474d-a4f3-b291d66f1c0b" providerId="ADAL" clId="{F4F648CD-001F-44AE-B6EE-E1FAAD3D184A}" dt="2024-07-24T17:06:58.819" v="12489" actId="1076"/>
        <pc:sldMkLst>
          <pc:docMk/>
          <pc:sldMk cId="931554372" sldId="294"/>
        </pc:sldMkLst>
        <pc:picChg chg="add mod">
          <ac:chgData name="Cox, Fred - OSHA" userId="932bf8b8-538d-474d-a4f3-b291d66f1c0b" providerId="ADAL" clId="{F4F648CD-001F-44AE-B6EE-E1FAAD3D184A}" dt="2024-07-24T17:06:58.819" v="12489" actId="1076"/>
          <ac:picMkLst>
            <pc:docMk/>
            <pc:sldMk cId="931554372" sldId="294"/>
            <ac:picMk id="3" creationId="{E7C41814-2D96-9C61-B9E8-D527C9202D05}"/>
          </ac:picMkLst>
        </pc:picChg>
      </pc:sldChg>
      <pc:sldChg chg="modSp new mod">
        <pc:chgData name="Cox, Fred - OSHA" userId="932bf8b8-538d-474d-a4f3-b291d66f1c0b" providerId="ADAL" clId="{F4F648CD-001F-44AE-B6EE-E1FAAD3D184A}" dt="2024-07-29T18:28:40.955" v="13837" actId="20577"/>
        <pc:sldMkLst>
          <pc:docMk/>
          <pc:sldMk cId="420257638" sldId="295"/>
        </pc:sldMkLst>
        <pc:spChg chg="mod">
          <ac:chgData name="Cox, Fred - OSHA" userId="932bf8b8-538d-474d-a4f3-b291d66f1c0b" providerId="ADAL" clId="{F4F648CD-001F-44AE-B6EE-E1FAAD3D184A}" dt="2024-07-29T17:45:04.724" v="12808" actId="20577"/>
          <ac:spMkLst>
            <pc:docMk/>
            <pc:sldMk cId="420257638" sldId="295"/>
            <ac:spMk id="2" creationId="{39A343B7-DBC1-5EDA-AED3-1E4E0DFF74B2}"/>
          </ac:spMkLst>
        </pc:spChg>
        <pc:spChg chg="mod">
          <ac:chgData name="Cox, Fred - OSHA" userId="932bf8b8-538d-474d-a4f3-b291d66f1c0b" providerId="ADAL" clId="{F4F648CD-001F-44AE-B6EE-E1FAAD3D184A}" dt="2024-07-29T18:28:40.955" v="13837" actId="20577"/>
          <ac:spMkLst>
            <pc:docMk/>
            <pc:sldMk cId="420257638" sldId="295"/>
            <ac:spMk id="3" creationId="{3D06E5B6-3B32-7DA7-C4E4-89F322B1E7C3}"/>
          </ac:spMkLst>
        </pc:spChg>
      </pc:sldChg>
      <pc:sldChg chg="modSp add mod">
        <pc:chgData name="Cox, Fred - OSHA" userId="932bf8b8-538d-474d-a4f3-b291d66f1c0b" providerId="ADAL" clId="{F4F648CD-001F-44AE-B6EE-E1FAAD3D184A}" dt="2024-07-29T19:33:19.471" v="15349" actId="27636"/>
        <pc:sldMkLst>
          <pc:docMk/>
          <pc:sldMk cId="4022598728" sldId="296"/>
        </pc:sldMkLst>
        <pc:spChg chg="mod">
          <ac:chgData name="Cox, Fred - OSHA" userId="932bf8b8-538d-474d-a4f3-b291d66f1c0b" providerId="ADAL" clId="{F4F648CD-001F-44AE-B6EE-E1FAAD3D184A}" dt="2024-07-29T19:33:19.471" v="15349" actId="27636"/>
          <ac:spMkLst>
            <pc:docMk/>
            <pc:sldMk cId="4022598728" sldId="296"/>
            <ac:spMk id="3" creationId="{3D06E5B6-3B32-7DA7-C4E4-89F322B1E7C3}"/>
          </ac:spMkLst>
        </pc:spChg>
      </pc:sldChg>
      <pc:sldChg chg="addSp delSp modSp new mod chgLayout">
        <pc:chgData name="Cox, Fred - OSHA" userId="932bf8b8-538d-474d-a4f3-b291d66f1c0b" providerId="ADAL" clId="{F4F648CD-001F-44AE-B6EE-E1FAAD3D184A}" dt="2024-07-29T19:24:25.182" v="14710" actId="1076"/>
        <pc:sldMkLst>
          <pc:docMk/>
          <pc:sldMk cId="605210258" sldId="297"/>
        </pc:sldMkLst>
        <pc:spChg chg="add del mod">
          <ac:chgData name="Cox, Fred - OSHA" userId="932bf8b8-538d-474d-a4f3-b291d66f1c0b" providerId="ADAL" clId="{F4F648CD-001F-44AE-B6EE-E1FAAD3D184A}" dt="2024-07-29T18:49:18.388" v="13930" actId="478"/>
          <ac:spMkLst>
            <pc:docMk/>
            <pc:sldMk cId="605210258" sldId="297"/>
            <ac:spMk id="4" creationId="{88B4D2E7-2E7D-8928-28C0-C73702A43648}"/>
          </ac:spMkLst>
        </pc:spChg>
        <pc:spChg chg="add del mod">
          <ac:chgData name="Cox, Fred - OSHA" userId="932bf8b8-538d-474d-a4f3-b291d66f1c0b" providerId="ADAL" clId="{F4F648CD-001F-44AE-B6EE-E1FAAD3D184A}" dt="2024-07-29T18:49:18.388" v="13930" actId="478"/>
          <ac:spMkLst>
            <pc:docMk/>
            <pc:sldMk cId="605210258" sldId="297"/>
            <ac:spMk id="5" creationId="{AC6BB73D-8C3F-6F56-D5F9-61A18EDD2D5E}"/>
          </ac:spMkLst>
        </pc:spChg>
        <pc:spChg chg="add del mod">
          <ac:chgData name="Cox, Fred - OSHA" userId="932bf8b8-538d-474d-a4f3-b291d66f1c0b" providerId="ADAL" clId="{F4F648CD-001F-44AE-B6EE-E1FAAD3D184A}" dt="2024-07-29T18:49:18.388" v="13930" actId="478"/>
          <ac:spMkLst>
            <pc:docMk/>
            <pc:sldMk cId="605210258" sldId="297"/>
            <ac:spMk id="6" creationId="{2CED0014-0FF8-6027-2628-5C3A834B8333}"/>
          </ac:spMkLst>
        </pc:spChg>
        <pc:spChg chg="add del mod">
          <ac:chgData name="Cox, Fred - OSHA" userId="932bf8b8-538d-474d-a4f3-b291d66f1c0b" providerId="ADAL" clId="{F4F648CD-001F-44AE-B6EE-E1FAAD3D184A}" dt="2024-07-29T18:49:18.388" v="13930" actId="478"/>
          <ac:spMkLst>
            <pc:docMk/>
            <pc:sldMk cId="605210258" sldId="297"/>
            <ac:spMk id="7" creationId="{F6D07D03-EBBC-0DE3-5E1A-5DBDCCEF5780}"/>
          </ac:spMkLst>
        </pc:spChg>
        <pc:spChg chg="add del mod">
          <ac:chgData name="Cox, Fred - OSHA" userId="932bf8b8-538d-474d-a4f3-b291d66f1c0b" providerId="ADAL" clId="{F4F648CD-001F-44AE-B6EE-E1FAAD3D184A}" dt="2024-07-29T18:49:18.388" v="13930" actId="478"/>
          <ac:spMkLst>
            <pc:docMk/>
            <pc:sldMk cId="605210258" sldId="297"/>
            <ac:spMk id="8" creationId="{1570D2FE-6DB8-E354-A1D9-D12A1E88847B}"/>
          </ac:spMkLst>
        </pc:spChg>
        <pc:spChg chg="add del mod">
          <ac:chgData name="Cox, Fred - OSHA" userId="932bf8b8-538d-474d-a4f3-b291d66f1c0b" providerId="ADAL" clId="{F4F648CD-001F-44AE-B6EE-E1FAAD3D184A}" dt="2024-07-29T18:49:18.388" v="13930" actId="478"/>
          <ac:spMkLst>
            <pc:docMk/>
            <pc:sldMk cId="605210258" sldId="297"/>
            <ac:spMk id="9" creationId="{1557DBC4-DD51-A305-6FA3-FE1EC48FF042}"/>
          </ac:spMkLst>
        </pc:spChg>
        <pc:spChg chg="add del mod">
          <ac:chgData name="Cox, Fred - OSHA" userId="932bf8b8-538d-474d-a4f3-b291d66f1c0b" providerId="ADAL" clId="{F4F648CD-001F-44AE-B6EE-E1FAAD3D184A}" dt="2024-07-29T18:49:18.388" v="13930" actId="478"/>
          <ac:spMkLst>
            <pc:docMk/>
            <pc:sldMk cId="605210258" sldId="297"/>
            <ac:spMk id="10" creationId="{57986E42-53FE-7BF6-195C-C1B08EB59270}"/>
          </ac:spMkLst>
        </pc:spChg>
        <pc:spChg chg="add del mod">
          <ac:chgData name="Cox, Fred - OSHA" userId="932bf8b8-538d-474d-a4f3-b291d66f1c0b" providerId="ADAL" clId="{F4F648CD-001F-44AE-B6EE-E1FAAD3D184A}" dt="2024-07-29T18:49:18.388" v="13930" actId="478"/>
          <ac:spMkLst>
            <pc:docMk/>
            <pc:sldMk cId="605210258" sldId="297"/>
            <ac:spMk id="11" creationId="{A8DF7ABD-6048-B5C5-D63E-A347EED6C488}"/>
          </ac:spMkLst>
        </pc:spChg>
        <pc:spChg chg="add mod">
          <ac:chgData name="Cox, Fred - OSHA" userId="932bf8b8-538d-474d-a4f3-b291d66f1c0b" providerId="ADAL" clId="{F4F648CD-001F-44AE-B6EE-E1FAAD3D184A}" dt="2024-07-29T18:50:42.724" v="13959" actId="122"/>
          <ac:spMkLst>
            <pc:docMk/>
            <pc:sldMk cId="605210258" sldId="297"/>
            <ac:spMk id="12" creationId="{B1F876BB-985A-8B41-A3E5-3C5F4F670850}"/>
          </ac:spMkLst>
        </pc:spChg>
        <pc:spChg chg="add mod">
          <ac:chgData name="Cox, Fred - OSHA" userId="932bf8b8-538d-474d-a4f3-b291d66f1c0b" providerId="ADAL" clId="{F4F648CD-001F-44AE-B6EE-E1FAAD3D184A}" dt="2024-07-29T18:51:14.323" v="13961" actId="1076"/>
          <ac:spMkLst>
            <pc:docMk/>
            <pc:sldMk cId="605210258" sldId="297"/>
            <ac:spMk id="13" creationId="{2B028714-4284-EB1A-97CA-65E7A9DEC0A4}"/>
          </ac:spMkLst>
        </pc:spChg>
        <pc:spChg chg="add mod">
          <ac:chgData name="Cox, Fred - OSHA" userId="932bf8b8-538d-474d-a4f3-b291d66f1c0b" providerId="ADAL" clId="{F4F648CD-001F-44AE-B6EE-E1FAAD3D184A}" dt="2024-07-29T18:52:02.470" v="13997" actId="1076"/>
          <ac:spMkLst>
            <pc:docMk/>
            <pc:sldMk cId="605210258" sldId="297"/>
            <ac:spMk id="14" creationId="{295A23D3-BAB7-4A7D-D394-DE839F1F96C1}"/>
          </ac:spMkLst>
        </pc:spChg>
        <pc:spChg chg="add mod">
          <ac:chgData name="Cox, Fred - OSHA" userId="932bf8b8-538d-474d-a4f3-b291d66f1c0b" providerId="ADAL" clId="{F4F648CD-001F-44AE-B6EE-E1FAAD3D184A}" dt="2024-07-29T18:55:55.326" v="14134" actId="1076"/>
          <ac:spMkLst>
            <pc:docMk/>
            <pc:sldMk cId="605210258" sldId="297"/>
            <ac:spMk id="15" creationId="{EDE28556-A795-CC87-A4C9-3AEBE148268B}"/>
          </ac:spMkLst>
        </pc:spChg>
        <pc:spChg chg="add mod">
          <ac:chgData name="Cox, Fred - OSHA" userId="932bf8b8-538d-474d-a4f3-b291d66f1c0b" providerId="ADAL" clId="{F4F648CD-001F-44AE-B6EE-E1FAAD3D184A}" dt="2024-07-29T19:08:40.140" v="14362" actId="1076"/>
          <ac:spMkLst>
            <pc:docMk/>
            <pc:sldMk cId="605210258" sldId="297"/>
            <ac:spMk id="16" creationId="{7312A6B4-2811-6D70-9DA6-624DC386E6F4}"/>
          </ac:spMkLst>
        </pc:spChg>
        <pc:spChg chg="add mod">
          <ac:chgData name="Cox, Fred - OSHA" userId="932bf8b8-538d-474d-a4f3-b291d66f1c0b" providerId="ADAL" clId="{F4F648CD-001F-44AE-B6EE-E1FAAD3D184A}" dt="2024-07-29T19:09:00.280" v="14364" actId="1076"/>
          <ac:spMkLst>
            <pc:docMk/>
            <pc:sldMk cId="605210258" sldId="297"/>
            <ac:spMk id="17" creationId="{BE55BAFC-F3B9-45E9-BF8E-2E388EEB3F8A}"/>
          </ac:spMkLst>
        </pc:spChg>
        <pc:spChg chg="add mod">
          <ac:chgData name="Cox, Fred - OSHA" userId="932bf8b8-538d-474d-a4f3-b291d66f1c0b" providerId="ADAL" clId="{F4F648CD-001F-44AE-B6EE-E1FAAD3D184A}" dt="2024-07-29T18:54:14.932" v="14082" actId="20577"/>
          <ac:spMkLst>
            <pc:docMk/>
            <pc:sldMk cId="605210258" sldId="297"/>
            <ac:spMk id="18" creationId="{63E674F7-39E0-BAD1-53BE-0C7E12D5E36A}"/>
          </ac:spMkLst>
        </pc:spChg>
        <pc:spChg chg="add mod">
          <ac:chgData name="Cox, Fred - OSHA" userId="932bf8b8-538d-474d-a4f3-b291d66f1c0b" providerId="ADAL" clId="{F4F648CD-001F-44AE-B6EE-E1FAAD3D184A}" dt="2024-07-29T19:10:13.135" v="14372" actId="1076"/>
          <ac:spMkLst>
            <pc:docMk/>
            <pc:sldMk cId="605210258" sldId="297"/>
            <ac:spMk id="19" creationId="{3EB3C09B-1721-1234-B8A9-6400A6A4ACCE}"/>
          </ac:spMkLst>
        </pc:spChg>
        <pc:spChg chg="add mod">
          <ac:chgData name="Cox, Fred - OSHA" userId="932bf8b8-538d-474d-a4f3-b291d66f1c0b" providerId="ADAL" clId="{F4F648CD-001F-44AE-B6EE-E1FAAD3D184A}" dt="2024-07-29T18:55:25.455" v="14132" actId="20577"/>
          <ac:spMkLst>
            <pc:docMk/>
            <pc:sldMk cId="605210258" sldId="297"/>
            <ac:spMk id="20" creationId="{B1C6024F-4FBD-9B04-B043-A0357B633338}"/>
          </ac:spMkLst>
        </pc:spChg>
        <pc:spChg chg="add mod">
          <ac:chgData name="Cox, Fred - OSHA" userId="932bf8b8-538d-474d-a4f3-b291d66f1c0b" providerId="ADAL" clId="{F4F648CD-001F-44AE-B6EE-E1FAAD3D184A}" dt="2024-07-29T19:04:56.742" v="14219" actId="1076"/>
          <ac:spMkLst>
            <pc:docMk/>
            <pc:sldMk cId="605210258" sldId="297"/>
            <ac:spMk id="84" creationId="{17AF8906-ECF5-275D-BB19-47ECCEF67832}"/>
          </ac:spMkLst>
        </pc:spChg>
        <pc:spChg chg="add mod">
          <ac:chgData name="Cox, Fred - OSHA" userId="932bf8b8-538d-474d-a4f3-b291d66f1c0b" providerId="ADAL" clId="{F4F648CD-001F-44AE-B6EE-E1FAAD3D184A}" dt="2024-07-29T19:05:53.202" v="14265" actId="14100"/>
          <ac:spMkLst>
            <pc:docMk/>
            <pc:sldMk cId="605210258" sldId="297"/>
            <ac:spMk id="85" creationId="{195E9E89-2395-0646-B654-7C110379B0BB}"/>
          </ac:spMkLst>
        </pc:spChg>
        <pc:spChg chg="add del mod">
          <ac:chgData name="Cox, Fred - OSHA" userId="932bf8b8-538d-474d-a4f3-b291d66f1c0b" providerId="ADAL" clId="{F4F648CD-001F-44AE-B6EE-E1FAAD3D184A}" dt="2024-07-29T19:08:46.073" v="14363" actId="1076"/>
          <ac:spMkLst>
            <pc:docMk/>
            <pc:sldMk cId="605210258" sldId="297"/>
            <ac:spMk id="86" creationId="{CF901A0F-9CC2-666D-442F-CFF51DB0B370}"/>
          </ac:spMkLst>
        </pc:spChg>
        <pc:spChg chg="add mod">
          <ac:chgData name="Cox, Fred - OSHA" userId="932bf8b8-538d-474d-a4f3-b291d66f1c0b" providerId="ADAL" clId="{F4F648CD-001F-44AE-B6EE-E1FAAD3D184A}" dt="2024-07-29T19:07:29.914" v="14318" actId="1076"/>
          <ac:spMkLst>
            <pc:docMk/>
            <pc:sldMk cId="605210258" sldId="297"/>
            <ac:spMk id="87" creationId="{47A4F5C0-14E4-D5DF-1F82-B1A034BE1547}"/>
          </ac:spMkLst>
        </pc:spChg>
        <pc:spChg chg="add mod">
          <ac:chgData name="Cox, Fred - OSHA" userId="932bf8b8-538d-474d-a4f3-b291d66f1c0b" providerId="ADAL" clId="{F4F648CD-001F-44AE-B6EE-E1FAAD3D184A}" dt="2024-07-29T19:07:08.793" v="14316"/>
          <ac:spMkLst>
            <pc:docMk/>
            <pc:sldMk cId="605210258" sldId="297"/>
            <ac:spMk id="88" creationId="{9E4CC77D-9C4C-B842-F2E3-A29966418E95}"/>
          </ac:spMkLst>
        </pc:spChg>
        <pc:spChg chg="add mod">
          <ac:chgData name="Cox, Fred - OSHA" userId="932bf8b8-538d-474d-a4f3-b291d66f1c0b" providerId="ADAL" clId="{F4F648CD-001F-44AE-B6EE-E1FAAD3D184A}" dt="2024-07-29T19:19:50.182" v="14544" actId="14100"/>
          <ac:spMkLst>
            <pc:docMk/>
            <pc:sldMk cId="605210258" sldId="297"/>
            <ac:spMk id="96" creationId="{0746FB23-7345-26FC-EADB-42C4A43923C1}"/>
          </ac:spMkLst>
        </pc:spChg>
        <pc:spChg chg="add mod">
          <ac:chgData name="Cox, Fred - OSHA" userId="932bf8b8-538d-474d-a4f3-b291d66f1c0b" providerId="ADAL" clId="{F4F648CD-001F-44AE-B6EE-E1FAAD3D184A}" dt="2024-07-29T19:13:01.365" v="14458" actId="14100"/>
          <ac:spMkLst>
            <pc:docMk/>
            <pc:sldMk cId="605210258" sldId="297"/>
            <ac:spMk id="97" creationId="{59BD1DFA-311F-46DB-889F-4A4A1D8880C5}"/>
          </ac:spMkLst>
        </pc:spChg>
        <pc:spChg chg="add mod">
          <ac:chgData name="Cox, Fred - OSHA" userId="932bf8b8-538d-474d-a4f3-b291d66f1c0b" providerId="ADAL" clId="{F4F648CD-001F-44AE-B6EE-E1FAAD3D184A}" dt="2024-07-29T19:14:02.271" v="14482" actId="1076"/>
          <ac:spMkLst>
            <pc:docMk/>
            <pc:sldMk cId="605210258" sldId="297"/>
            <ac:spMk id="98" creationId="{0660D2E3-D7DB-388B-781F-9F5776D4C6CC}"/>
          </ac:spMkLst>
        </pc:spChg>
        <pc:spChg chg="add mod">
          <ac:chgData name="Cox, Fred - OSHA" userId="932bf8b8-538d-474d-a4f3-b291d66f1c0b" providerId="ADAL" clId="{F4F648CD-001F-44AE-B6EE-E1FAAD3D184A}" dt="2024-07-29T19:14:32.639" v="14507" actId="20577"/>
          <ac:spMkLst>
            <pc:docMk/>
            <pc:sldMk cId="605210258" sldId="297"/>
            <ac:spMk id="99" creationId="{6AAE3930-80F1-119D-7A71-9A6B2BD67A79}"/>
          </ac:spMkLst>
        </pc:spChg>
        <pc:spChg chg="add mod">
          <ac:chgData name="Cox, Fred - OSHA" userId="932bf8b8-538d-474d-a4f3-b291d66f1c0b" providerId="ADAL" clId="{F4F648CD-001F-44AE-B6EE-E1FAAD3D184A}" dt="2024-07-29T19:24:25.182" v="14710" actId="1076"/>
          <ac:spMkLst>
            <pc:docMk/>
            <pc:sldMk cId="605210258" sldId="297"/>
            <ac:spMk id="116" creationId="{B8660CF8-9CB9-3B35-5F8C-7C19BDDB4E6C}"/>
          </ac:spMkLst>
        </pc:spChg>
        <pc:graphicFrameChg chg="add del mod modGraphic">
          <ac:chgData name="Cox, Fred - OSHA" userId="932bf8b8-538d-474d-a4f3-b291d66f1c0b" providerId="ADAL" clId="{F4F648CD-001F-44AE-B6EE-E1FAAD3D184A}" dt="2024-07-29T18:32:16.111" v="13855" actId="1032"/>
          <ac:graphicFrameMkLst>
            <pc:docMk/>
            <pc:sldMk cId="605210258" sldId="297"/>
            <ac:graphicFrameMk id="2" creationId="{208C2452-C5A7-1029-3617-16056310CB46}"/>
          </ac:graphicFrameMkLst>
        </pc:graphicFrameChg>
        <pc:graphicFrameChg chg="add del mod modGraphic">
          <ac:chgData name="Cox, Fred - OSHA" userId="932bf8b8-538d-474d-a4f3-b291d66f1c0b" providerId="ADAL" clId="{F4F648CD-001F-44AE-B6EE-E1FAAD3D184A}" dt="2024-07-29T18:36:13.705" v="13904" actId="21"/>
          <ac:graphicFrameMkLst>
            <pc:docMk/>
            <pc:sldMk cId="605210258" sldId="297"/>
            <ac:graphicFrameMk id="3" creationId="{E6778625-81D6-8A4D-FE1E-14D947E0A9D1}"/>
          </ac:graphicFrameMkLst>
        </pc:graphicFrameChg>
        <pc:cxnChg chg="add del mod">
          <ac:chgData name="Cox, Fred - OSHA" userId="932bf8b8-538d-474d-a4f3-b291d66f1c0b" providerId="ADAL" clId="{F4F648CD-001F-44AE-B6EE-E1FAAD3D184A}" dt="2024-07-29T18:57:24.402" v="14138" actId="11529"/>
          <ac:cxnSpMkLst>
            <pc:docMk/>
            <pc:sldMk cId="605210258" sldId="297"/>
            <ac:cxnSpMk id="22" creationId="{37A65EE4-E6B8-6129-519F-78D02E550102}"/>
          </ac:cxnSpMkLst>
        </pc:cxnChg>
        <pc:cxnChg chg="add del">
          <ac:chgData name="Cox, Fred - OSHA" userId="932bf8b8-538d-474d-a4f3-b291d66f1c0b" providerId="ADAL" clId="{F4F648CD-001F-44AE-B6EE-E1FAAD3D184A}" dt="2024-07-29T18:57:23.570" v="14137" actId="11529"/>
          <ac:cxnSpMkLst>
            <pc:docMk/>
            <pc:sldMk cId="605210258" sldId="297"/>
            <ac:cxnSpMk id="24" creationId="{5A87F6E4-23BB-228F-D610-543EDCC24FE3}"/>
          </ac:cxnSpMkLst>
        </pc:cxnChg>
        <pc:cxnChg chg="add mod">
          <ac:chgData name="Cox, Fred - OSHA" userId="932bf8b8-538d-474d-a4f3-b291d66f1c0b" providerId="ADAL" clId="{F4F648CD-001F-44AE-B6EE-E1FAAD3D184A}" dt="2024-07-29T19:20:37.203" v="14549" actId="14100"/>
          <ac:cxnSpMkLst>
            <pc:docMk/>
            <pc:sldMk cId="605210258" sldId="297"/>
            <ac:cxnSpMk id="26" creationId="{4066B4C2-91AA-3BB6-FDE9-F86D5168DD6B}"/>
          </ac:cxnSpMkLst>
        </pc:cxnChg>
        <pc:cxnChg chg="add mod">
          <ac:chgData name="Cox, Fred - OSHA" userId="932bf8b8-538d-474d-a4f3-b291d66f1c0b" providerId="ADAL" clId="{F4F648CD-001F-44AE-B6EE-E1FAAD3D184A}" dt="2024-07-29T19:09:14.511" v="14365" actId="14100"/>
          <ac:cxnSpMkLst>
            <pc:docMk/>
            <pc:sldMk cId="605210258" sldId="297"/>
            <ac:cxnSpMk id="28" creationId="{FC166C59-F031-17D7-D3E3-9F09E7F5E523}"/>
          </ac:cxnSpMkLst>
        </pc:cxnChg>
        <pc:cxnChg chg="add mod">
          <ac:chgData name="Cox, Fred - OSHA" userId="932bf8b8-538d-474d-a4f3-b291d66f1c0b" providerId="ADAL" clId="{F4F648CD-001F-44AE-B6EE-E1FAAD3D184A}" dt="2024-07-29T19:10:23.736" v="14373" actId="14100"/>
          <ac:cxnSpMkLst>
            <pc:docMk/>
            <pc:sldMk cId="605210258" sldId="297"/>
            <ac:cxnSpMk id="31" creationId="{14E7C7A4-1582-1E1E-4BA8-DC3BEF31265F}"/>
          </ac:cxnSpMkLst>
        </pc:cxnChg>
        <pc:cxnChg chg="add">
          <ac:chgData name="Cox, Fred - OSHA" userId="932bf8b8-538d-474d-a4f3-b291d66f1c0b" providerId="ADAL" clId="{F4F648CD-001F-44AE-B6EE-E1FAAD3D184A}" dt="2024-07-29T18:58:35.092" v="14143" actId="11529"/>
          <ac:cxnSpMkLst>
            <pc:docMk/>
            <pc:sldMk cId="605210258" sldId="297"/>
            <ac:cxnSpMk id="33" creationId="{14CB2E38-6F12-68E8-DE70-C9E7A819C26E}"/>
          </ac:cxnSpMkLst>
        </pc:cxnChg>
        <pc:cxnChg chg="add">
          <ac:chgData name="Cox, Fred - OSHA" userId="932bf8b8-538d-474d-a4f3-b291d66f1c0b" providerId="ADAL" clId="{F4F648CD-001F-44AE-B6EE-E1FAAD3D184A}" dt="2024-07-29T18:58:55.911" v="14144" actId="11529"/>
          <ac:cxnSpMkLst>
            <pc:docMk/>
            <pc:sldMk cId="605210258" sldId="297"/>
            <ac:cxnSpMk id="35" creationId="{9B7C8B8F-29B4-0BDB-7A49-9ED748B125C5}"/>
          </ac:cxnSpMkLst>
        </pc:cxnChg>
        <pc:cxnChg chg="add">
          <ac:chgData name="Cox, Fred - OSHA" userId="932bf8b8-538d-474d-a4f3-b291d66f1c0b" providerId="ADAL" clId="{F4F648CD-001F-44AE-B6EE-E1FAAD3D184A}" dt="2024-07-29T18:59:06.913" v="14145" actId="11529"/>
          <ac:cxnSpMkLst>
            <pc:docMk/>
            <pc:sldMk cId="605210258" sldId="297"/>
            <ac:cxnSpMk id="37" creationId="{48A59C2F-416B-8379-B303-44041E419EE8}"/>
          </ac:cxnSpMkLst>
        </pc:cxnChg>
        <pc:cxnChg chg="add">
          <ac:chgData name="Cox, Fred - OSHA" userId="932bf8b8-538d-474d-a4f3-b291d66f1c0b" providerId="ADAL" clId="{F4F648CD-001F-44AE-B6EE-E1FAAD3D184A}" dt="2024-07-29T18:59:15.810" v="14146" actId="11529"/>
          <ac:cxnSpMkLst>
            <pc:docMk/>
            <pc:sldMk cId="605210258" sldId="297"/>
            <ac:cxnSpMk id="39" creationId="{AA6FE483-32D2-1819-47D8-6555CEC73CB9}"/>
          </ac:cxnSpMkLst>
        </pc:cxnChg>
        <pc:cxnChg chg="add mod">
          <ac:chgData name="Cox, Fred - OSHA" userId="932bf8b8-538d-474d-a4f3-b291d66f1c0b" providerId="ADAL" clId="{F4F648CD-001F-44AE-B6EE-E1FAAD3D184A}" dt="2024-07-29T19:11:03.585" v="14377" actId="14100"/>
          <ac:cxnSpMkLst>
            <pc:docMk/>
            <pc:sldMk cId="605210258" sldId="297"/>
            <ac:cxnSpMk id="41" creationId="{90926239-4BFD-8C02-E5CA-869C5B6CCC70}"/>
          </ac:cxnSpMkLst>
        </pc:cxnChg>
        <pc:cxnChg chg="add mod">
          <ac:chgData name="Cox, Fred - OSHA" userId="932bf8b8-538d-474d-a4f3-b291d66f1c0b" providerId="ADAL" clId="{F4F648CD-001F-44AE-B6EE-E1FAAD3D184A}" dt="2024-07-29T19:10:50.035" v="14375" actId="1076"/>
          <ac:cxnSpMkLst>
            <pc:docMk/>
            <pc:sldMk cId="605210258" sldId="297"/>
            <ac:cxnSpMk id="43" creationId="{9B469024-DD4F-E123-B96B-3C67FAFD7AC1}"/>
          </ac:cxnSpMkLst>
        </pc:cxnChg>
        <pc:cxnChg chg="add mod">
          <ac:chgData name="Cox, Fred - OSHA" userId="932bf8b8-538d-474d-a4f3-b291d66f1c0b" providerId="ADAL" clId="{F4F648CD-001F-44AE-B6EE-E1FAAD3D184A}" dt="2024-07-29T19:09:30.977" v="14368" actId="1076"/>
          <ac:cxnSpMkLst>
            <pc:docMk/>
            <pc:sldMk cId="605210258" sldId="297"/>
            <ac:cxnSpMk id="45" creationId="{453AA19A-8AF2-6CED-51D2-A85996DF31E9}"/>
          </ac:cxnSpMkLst>
        </pc:cxnChg>
        <pc:cxnChg chg="add del">
          <ac:chgData name="Cox, Fred - OSHA" userId="932bf8b8-538d-474d-a4f3-b291d66f1c0b" providerId="ADAL" clId="{F4F648CD-001F-44AE-B6EE-E1FAAD3D184A}" dt="2024-07-29T19:09:54.903" v="14371" actId="478"/>
          <ac:cxnSpMkLst>
            <pc:docMk/>
            <pc:sldMk cId="605210258" sldId="297"/>
            <ac:cxnSpMk id="49" creationId="{240CE156-98FA-A6B3-75EE-D448185F6F60}"/>
          </ac:cxnSpMkLst>
        </pc:cxnChg>
        <pc:cxnChg chg="add del mod">
          <ac:chgData name="Cox, Fred - OSHA" userId="932bf8b8-538d-474d-a4f3-b291d66f1c0b" providerId="ADAL" clId="{F4F648CD-001F-44AE-B6EE-E1FAAD3D184A}" dt="2024-07-29T19:00:17.478" v="14156" actId="11529"/>
          <ac:cxnSpMkLst>
            <pc:docMk/>
            <pc:sldMk cId="605210258" sldId="297"/>
            <ac:cxnSpMk id="51" creationId="{C338A10B-2235-8D31-D61F-4D437F45CE7B}"/>
          </ac:cxnSpMkLst>
        </pc:cxnChg>
        <pc:cxnChg chg="add mod">
          <ac:chgData name="Cox, Fred - OSHA" userId="932bf8b8-538d-474d-a4f3-b291d66f1c0b" providerId="ADAL" clId="{F4F648CD-001F-44AE-B6EE-E1FAAD3D184A}" dt="2024-07-29T19:09:51.871" v="14370" actId="14100"/>
          <ac:cxnSpMkLst>
            <pc:docMk/>
            <pc:sldMk cId="605210258" sldId="297"/>
            <ac:cxnSpMk id="54" creationId="{299CDF71-1978-2615-7C0B-2ACCF6D500ED}"/>
          </ac:cxnSpMkLst>
        </pc:cxnChg>
        <pc:cxnChg chg="add">
          <ac:chgData name="Cox, Fred - OSHA" userId="932bf8b8-538d-474d-a4f3-b291d66f1c0b" providerId="ADAL" clId="{F4F648CD-001F-44AE-B6EE-E1FAAD3D184A}" dt="2024-07-29T19:00:39.149" v="14158" actId="11529"/>
          <ac:cxnSpMkLst>
            <pc:docMk/>
            <pc:sldMk cId="605210258" sldId="297"/>
            <ac:cxnSpMk id="56" creationId="{5C6D94AF-DA35-5B3F-E3A0-C59AFB0D0B58}"/>
          </ac:cxnSpMkLst>
        </pc:cxnChg>
        <pc:cxnChg chg="add del">
          <ac:chgData name="Cox, Fred - OSHA" userId="932bf8b8-538d-474d-a4f3-b291d66f1c0b" providerId="ADAL" clId="{F4F648CD-001F-44AE-B6EE-E1FAAD3D184A}" dt="2024-07-29T19:00:59.524" v="14162" actId="11529"/>
          <ac:cxnSpMkLst>
            <pc:docMk/>
            <pc:sldMk cId="605210258" sldId="297"/>
            <ac:cxnSpMk id="58" creationId="{2305CFDD-AFB5-045A-ABD2-3E6A817765EB}"/>
          </ac:cxnSpMkLst>
        </pc:cxnChg>
        <pc:cxnChg chg="add del">
          <ac:chgData name="Cox, Fred - OSHA" userId="932bf8b8-538d-474d-a4f3-b291d66f1c0b" providerId="ADAL" clId="{F4F648CD-001F-44AE-B6EE-E1FAAD3D184A}" dt="2024-07-29T19:00:58.809" v="14161" actId="11529"/>
          <ac:cxnSpMkLst>
            <pc:docMk/>
            <pc:sldMk cId="605210258" sldId="297"/>
            <ac:cxnSpMk id="60" creationId="{C78C4E64-BFDD-22BF-007A-45EA499B37B4}"/>
          </ac:cxnSpMkLst>
        </pc:cxnChg>
        <pc:cxnChg chg="add mod">
          <ac:chgData name="Cox, Fred - OSHA" userId="932bf8b8-538d-474d-a4f3-b291d66f1c0b" providerId="ADAL" clId="{F4F648CD-001F-44AE-B6EE-E1FAAD3D184A}" dt="2024-07-29T19:20:46.518" v="14550" actId="14100"/>
          <ac:cxnSpMkLst>
            <pc:docMk/>
            <pc:sldMk cId="605210258" sldId="297"/>
            <ac:cxnSpMk id="62" creationId="{2C8B06F0-F9F3-3E7F-BF14-C1C31100D937}"/>
          </ac:cxnSpMkLst>
        </pc:cxnChg>
        <pc:cxnChg chg="add mod">
          <ac:chgData name="Cox, Fred - OSHA" userId="932bf8b8-538d-474d-a4f3-b291d66f1c0b" providerId="ADAL" clId="{F4F648CD-001F-44AE-B6EE-E1FAAD3D184A}" dt="2024-07-29T19:20:21.620" v="14548" actId="14100"/>
          <ac:cxnSpMkLst>
            <pc:docMk/>
            <pc:sldMk cId="605210258" sldId="297"/>
            <ac:cxnSpMk id="64" creationId="{98E06F98-5ED8-8F8D-CF27-4C8BFF2A776E}"/>
          </ac:cxnSpMkLst>
        </pc:cxnChg>
        <pc:cxnChg chg="add">
          <ac:chgData name="Cox, Fred - OSHA" userId="932bf8b8-538d-474d-a4f3-b291d66f1c0b" providerId="ADAL" clId="{F4F648CD-001F-44AE-B6EE-E1FAAD3D184A}" dt="2024-07-29T19:01:26.651" v="14165" actId="11529"/>
          <ac:cxnSpMkLst>
            <pc:docMk/>
            <pc:sldMk cId="605210258" sldId="297"/>
            <ac:cxnSpMk id="66" creationId="{A0FEA107-1DF7-8A9B-131A-1F08DB634A50}"/>
          </ac:cxnSpMkLst>
        </pc:cxnChg>
        <pc:cxnChg chg="add mod">
          <ac:chgData name="Cox, Fred - OSHA" userId="932bf8b8-538d-474d-a4f3-b291d66f1c0b" providerId="ADAL" clId="{F4F648CD-001F-44AE-B6EE-E1FAAD3D184A}" dt="2024-07-29T19:01:46.727" v="14167" actId="14100"/>
          <ac:cxnSpMkLst>
            <pc:docMk/>
            <pc:sldMk cId="605210258" sldId="297"/>
            <ac:cxnSpMk id="68" creationId="{AFC2B07F-D999-FF1D-0074-3E857C3D13AC}"/>
          </ac:cxnSpMkLst>
        </pc:cxnChg>
        <pc:cxnChg chg="add">
          <ac:chgData name="Cox, Fred - OSHA" userId="932bf8b8-538d-474d-a4f3-b291d66f1c0b" providerId="ADAL" clId="{F4F648CD-001F-44AE-B6EE-E1FAAD3D184A}" dt="2024-07-29T19:02:18.765" v="14168" actId="11529"/>
          <ac:cxnSpMkLst>
            <pc:docMk/>
            <pc:sldMk cId="605210258" sldId="297"/>
            <ac:cxnSpMk id="71" creationId="{0AA27EA4-BA82-9907-2283-6092B318616D}"/>
          </ac:cxnSpMkLst>
        </pc:cxnChg>
        <pc:cxnChg chg="add">
          <ac:chgData name="Cox, Fred - OSHA" userId="932bf8b8-538d-474d-a4f3-b291d66f1c0b" providerId="ADAL" clId="{F4F648CD-001F-44AE-B6EE-E1FAAD3D184A}" dt="2024-07-29T19:02:35.963" v="14169" actId="11529"/>
          <ac:cxnSpMkLst>
            <pc:docMk/>
            <pc:sldMk cId="605210258" sldId="297"/>
            <ac:cxnSpMk id="73" creationId="{E35A2354-45E2-9708-0BD5-696EF480680D}"/>
          </ac:cxnSpMkLst>
        </pc:cxnChg>
        <pc:cxnChg chg="add">
          <ac:chgData name="Cox, Fred - OSHA" userId="932bf8b8-538d-474d-a4f3-b291d66f1c0b" providerId="ADAL" clId="{F4F648CD-001F-44AE-B6EE-E1FAAD3D184A}" dt="2024-07-29T19:02:44.267" v="14170" actId="11529"/>
          <ac:cxnSpMkLst>
            <pc:docMk/>
            <pc:sldMk cId="605210258" sldId="297"/>
            <ac:cxnSpMk id="75" creationId="{FD23DBFC-C2B8-F37E-06DE-1F25B1ED9889}"/>
          </ac:cxnSpMkLst>
        </pc:cxnChg>
        <pc:cxnChg chg="add">
          <ac:chgData name="Cox, Fred - OSHA" userId="932bf8b8-538d-474d-a4f3-b291d66f1c0b" providerId="ADAL" clId="{F4F648CD-001F-44AE-B6EE-E1FAAD3D184A}" dt="2024-07-29T19:02:52.200" v="14171" actId="11529"/>
          <ac:cxnSpMkLst>
            <pc:docMk/>
            <pc:sldMk cId="605210258" sldId="297"/>
            <ac:cxnSpMk id="77" creationId="{ED72E722-0BC4-710F-EDAC-83876A15FFDE}"/>
          </ac:cxnSpMkLst>
        </pc:cxnChg>
        <pc:cxnChg chg="add">
          <ac:chgData name="Cox, Fred - OSHA" userId="932bf8b8-538d-474d-a4f3-b291d66f1c0b" providerId="ADAL" clId="{F4F648CD-001F-44AE-B6EE-E1FAAD3D184A}" dt="2024-07-29T19:03:01.712" v="14172" actId="11529"/>
          <ac:cxnSpMkLst>
            <pc:docMk/>
            <pc:sldMk cId="605210258" sldId="297"/>
            <ac:cxnSpMk id="79" creationId="{6B2A532B-F30D-EE64-9033-6DE0664ACBBC}"/>
          </ac:cxnSpMkLst>
        </pc:cxnChg>
        <pc:cxnChg chg="add del">
          <ac:chgData name="Cox, Fred - OSHA" userId="932bf8b8-538d-474d-a4f3-b291d66f1c0b" providerId="ADAL" clId="{F4F648CD-001F-44AE-B6EE-E1FAAD3D184A}" dt="2024-07-29T19:03:19.436" v="14174" actId="11529"/>
          <ac:cxnSpMkLst>
            <pc:docMk/>
            <pc:sldMk cId="605210258" sldId="297"/>
            <ac:cxnSpMk id="81" creationId="{91C560F2-26B6-2DE7-2725-6E09240AE580}"/>
          </ac:cxnSpMkLst>
        </pc:cxnChg>
        <pc:cxnChg chg="add">
          <ac:chgData name="Cox, Fred - OSHA" userId="932bf8b8-538d-474d-a4f3-b291d66f1c0b" providerId="ADAL" clId="{F4F648CD-001F-44AE-B6EE-E1FAAD3D184A}" dt="2024-07-29T19:03:29.731" v="14175" actId="11529"/>
          <ac:cxnSpMkLst>
            <pc:docMk/>
            <pc:sldMk cId="605210258" sldId="297"/>
            <ac:cxnSpMk id="83" creationId="{3D32C02B-AC15-C1AA-F0EF-FE737EE9D121}"/>
          </ac:cxnSpMkLst>
        </pc:cxnChg>
        <pc:cxnChg chg="add del">
          <ac:chgData name="Cox, Fred - OSHA" userId="932bf8b8-538d-474d-a4f3-b291d66f1c0b" providerId="ADAL" clId="{F4F648CD-001F-44AE-B6EE-E1FAAD3D184A}" dt="2024-07-29T19:17:38.327" v="14509" actId="11529"/>
          <ac:cxnSpMkLst>
            <pc:docMk/>
            <pc:sldMk cId="605210258" sldId="297"/>
            <ac:cxnSpMk id="101" creationId="{CE5D568C-AA2D-6D21-32AF-B65F41C7DC55}"/>
          </ac:cxnSpMkLst>
        </pc:cxnChg>
        <pc:cxnChg chg="add del">
          <ac:chgData name="Cox, Fred - OSHA" userId="932bf8b8-538d-474d-a4f3-b291d66f1c0b" providerId="ADAL" clId="{F4F648CD-001F-44AE-B6EE-E1FAAD3D184A}" dt="2024-07-29T19:19:29.366" v="14519" actId="11529"/>
          <ac:cxnSpMkLst>
            <pc:docMk/>
            <pc:sldMk cId="605210258" sldId="297"/>
            <ac:cxnSpMk id="103" creationId="{BD653739-2656-CE72-ADF8-9F92FC82C92B}"/>
          </ac:cxnSpMkLst>
        </pc:cxnChg>
        <pc:cxnChg chg="add del mod">
          <ac:chgData name="Cox, Fred - OSHA" userId="932bf8b8-538d-474d-a4f3-b291d66f1c0b" providerId="ADAL" clId="{F4F648CD-001F-44AE-B6EE-E1FAAD3D184A}" dt="2024-07-29T19:19:28.461" v="14518" actId="11529"/>
          <ac:cxnSpMkLst>
            <pc:docMk/>
            <pc:sldMk cId="605210258" sldId="297"/>
            <ac:cxnSpMk id="105" creationId="{20B4EC22-7A21-F34F-41E9-3C4765167973}"/>
          </ac:cxnSpMkLst>
        </pc:cxnChg>
        <pc:cxnChg chg="add del">
          <ac:chgData name="Cox, Fred - OSHA" userId="932bf8b8-538d-474d-a4f3-b291d66f1c0b" providerId="ADAL" clId="{F4F648CD-001F-44AE-B6EE-E1FAAD3D184A}" dt="2024-07-29T19:19:12.190" v="14514" actId="11529"/>
          <ac:cxnSpMkLst>
            <pc:docMk/>
            <pc:sldMk cId="605210258" sldId="297"/>
            <ac:cxnSpMk id="108" creationId="{CCF3F19F-CB78-0394-4834-88EFB90E46DD}"/>
          </ac:cxnSpMkLst>
        </pc:cxnChg>
        <pc:cxnChg chg="add del">
          <ac:chgData name="Cox, Fred - OSHA" userId="932bf8b8-538d-474d-a4f3-b291d66f1c0b" providerId="ADAL" clId="{F4F648CD-001F-44AE-B6EE-E1FAAD3D184A}" dt="2024-07-29T19:19:26.756" v="14516" actId="11529"/>
          <ac:cxnSpMkLst>
            <pc:docMk/>
            <pc:sldMk cId="605210258" sldId="297"/>
            <ac:cxnSpMk id="110" creationId="{7CFC089A-762F-E7C0-8614-E16394787CFF}"/>
          </ac:cxnSpMkLst>
        </pc:cxnChg>
      </pc:sldChg>
      <pc:sldChg chg="modSp new mod">
        <pc:chgData name="Cox, Fred - OSHA" userId="932bf8b8-538d-474d-a4f3-b291d66f1c0b" providerId="ADAL" clId="{F4F648CD-001F-44AE-B6EE-E1FAAD3D184A}" dt="2024-07-29T19:51:26.052" v="15770" actId="20577"/>
        <pc:sldMkLst>
          <pc:docMk/>
          <pc:sldMk cId="3559174444" sldId="298"/>
        </pc:sldMkLst>
        <pc:spChg chg="mod">
          <ac:chgData name="Cox, Fred - OSHA" userId="932bf8b8-538d-474d-a4f3-b291d66f1c0b" providerId="ADAL" clId="{F4F648CD-001F-44AE-B6EE-E1FAAD3D184A}" dt="2024-07-29T19:32:50.925" v="15347" actId="20577"/>
          <ac:spMkLst>
            <pc:docMk/>
            <pc:sldMk cId="3559174444" sldId="298"/>
            <ac:spMk id="2" creationId="{085BFAAF-33F6-5937-5DDC-84A62B0A0C28}"/>
          </ac:spMkLst>
        </pc:spChg>
        <pc:spChg chg="mod">
          <ac:chgData name="Cox, Fred - OSHA" userId="932bf8b8-538d-474d-a4f3-b291d66f1c0b" providerId="ADAL" clId="{F4F648CD-001F-44AE-B6EE-E1FAAD3D184A}" dt="2024-07-29T19:51:26.052" v="15770" actId="20577"/>
          <ac:spMkLst>
            <pc:docMk/>
            <pc:sldMk cId="3559174444" sldId="298"/>
            <ac:spMk id="3" creationId="{228A1FCD-DA7E-A0AC-AC29-9AA90CD8F442}"/>
          </ac:spMkLst>
        </pc:spChg>
      </pc:sldChg>
      <pc:sldChg chg="modSp new mod">
        <pc:chgData name="Cox, Fred - OSHA" userId="932bf8b8-538d-474d-a4f3-b291d66f1c0b" providerId="ADAL" clId="{F4F648CD-001F-44AE-B6EE-E1FAAD3D184A}" dt="2024-07-29T20:06:44.023" v="16018" actId="20577"/>
        <pc:sldMkLst>
          <pc:docMk/>
          <pc:sldMk cId="2066027447" sldId="299"/>
        </pc:sldMkLst>
        <pc:spChg chg="mod">
          <ac:chgData name="Cox, Fred - OSHA" userId="932bf8b8-538d-474d-a4f3-b291d66f1c0b" providerId="ADAL" clId="{F4F648CD-001F-44AE-B6EE-E1FAAD3D184A}" dt="2024-07-29T19:51:43.323" v="15792" actId="20577"/>
          <ac:spMkLst>
            <pc:docMk/>
            <pc:sldMk cId="2066027447" sldId="299"/>
            <ac:spMk id="2" creationId="{DD2A553C-F2CE-768F-9981-B7C05A4E883A}"/>
          </ac:spMkLst>
        </pc:spChg>
        <pc:spChg chg="mod">
          <ac:chgData name="Cox, Fred - OSHA" userId="932bf8b8-538d-474d-a4f3-b291d66f1c0b" providerId="ADAL" clId="{F4F648CD-001F-44AE-B6EE-E1FAAD3D184A}" dt="2024-07-29T20:06:44.023" v="16018" actId="20577"/>
          <ac:spMkLst>
            <pc:docMk/>
            <pc:sldMk cId="2066027447" sldId="299"/>
            <ac:spMk id="3" creationId="{3284BC2E-4562-170E-4CA4-C02B12FA36E7}"/>
          </ac:spMkLst>
        </pc:spChg>
      </pc:sldChg>
      <pc:sldChg chg="addSp delSp modSp new mod">
        <pc:chgData name="Cox, Fred - OSHA" userId="932bf8b8-538d-474d-a4f3-b291d66f1c0b" providerId="ADAL" clId="{F4F648CD-001F-44AE-B6EE-E1FAAD3D184A}" dt="2024-07-29T20:37:41.631" v="16446"/>
        <pc:sldMkLst>
          <pc:docMk/>
          <pc:sldMk cId="2457212544" sldId="300"/>
        </pc:sldMkLst>
        <pc:spChg chg="mod">
          <ac:chgData name="Cox, Fred - OSHA" userId="932bf8b8-538d-474d-a4f3-b291d66f1c0b" providerId="ADAL" clId="{F4F648CD-001F-44AE-B6EE-E1FAAD3D184A}" dt="2024-07-29T20:15:46.036" v="16058" actId="20577"/>
          <ac:spMkLst>
            <pc:docMk/>
            <pc:sldMk cId="2457212544" sldId="300"/>
            <ac:spMk id="2" creationId="{DC581EE3-0A88-FD0D-7CC8-46B83EBA715C}"/>
          </ac:spMkLst>
        </pc:spChg>
        <pc:spChg chg="mod">
          <ac:chgData name="Cox, Fred - OSHA" userId="932bf8b8-538d-474d-a4f3-b291d66f1c0b" providerId="ADAL" clId="{F4F648CD-001F-44AE-B6EE-E1FAAD3D184A}" dt="2024-07-29T20:33:00.512" v="16418" actId="5793"/>
          <ac:spMkLst>
            <pc:docMk/>
            <pc:sldMk cId="2457212544" sldId="300"/>
            <ac:spMk id="3" creationId="{D81500B8-9B57-3530-B4CC-8A200D00B80C}"/>
          </ac:spMkLst>
        </pc:spChg>
        <pc:spChg chg="add del mod">
          <ac:chgData name="Cox, Fred - OSHA" userId="932bf8b8-538d-474d-a4f3-b291d66f1c0b" providerId="ADAL" clId="{F4F648CD-001F-44AE-B6EE-E1FAAD3D184A}" dt="2024-07-29T20:37:41.631" v="16446"/>
          <ac:spMkLst>
            <pc:docMk/>
            <pc:sldMk cId="2457212544" sldId="300"/>
            <ac:spMk id="4" creationId="{DE5FDDEF-E528-237D-C9EA-783D9D8425A9}"/>
          </ac:spMkLst>
        </pc:spChg>
        <pc:spChg chg="add mod">
          <ac:chgData name="Cox, Fred - OSHA" userId="932bf8b8-538d-474d-a4f3-b291d66f1c0b" providerId="ADAL" clId="{F4F648CD-001F-44AE-B6EE-E1FAAD3D184A}" dt="2024-07-29T20:37:37.031" v="16443" actId="1076"/>
          <ac:spMkLst>
            <pc:docMk/>
            <pc:sldMk cId="2457212544" sldId="300"/>
            <ac:spMk id="5" creationId="{AD335F41-DD69-A010-DD20-C3F3229B575E}"/>
          </ac:spMkLst>
        </pc:spChg>
      </pc:sldChg>
      <pc:sldChg chg="addSp modSp new mod">
        <pc:chgData name="Cox, Fred - OSHA" userId="932bf8b8-538d-474d-a4f3-b291d66f1c0b" providerId="ADAL" clId="{F4F648CD-001F-44AE-B6EE-E1FAAD3D184A}" dt="2024-07-29T20:52:51.627" v="16746" actId="20577"/>
        <pc:sldMkLst>
          <pc:docMk/>
          <pc:sldMk cId="3362631737" sldId="301"/>
        </pc:sldMkLst>
        <pc:spChg chg="mod">
          <ac:chgData name="Cox, Fred - OSHA" userId="932bf8b8-538d-474d-a4f3-b291d66f1c0b" providerId="ADAL" clId="{F4F648CD-001F-44AE-B6EE-E1FAAD3D184A}" dt="2024-07-29T20:40:30.539" v="16504" actId="20577"/>
          <ac:spMkLst>
            <pc:docMk/>
            <pc:sldMk cId="3362631737" sldId="301"/>
            <ac:spMk id="2" creationId="{46F6555E-E0C9-0BD4-F737-E292F7632A75}"/>
          </ac:spMkLst>
        </pc:spChg>
        <pc:spChg chg="mod">
          <ac:chgData name="Cox, Fred - OSHA" userId="932bf8b8-538d-474d-a4f3-b291d66f1c0b" providerId="ADAL" clId="{F4F648CD-001F-44AE-B6EE-E1FAAD3D184A}" dt="2024-07-29T20:52:51.627" v="16746" actId="20577"/>
          <ac:spMkLst>
            <pc:docMk/>
            <pc:sldMk cId="3362631737" sldId="301"/>
            <ac:spMk id="3" creationId="{C1CA871E-9FF1-D2EB-D43F-B15F14DA14DF}"/>
          </ac:spMkLst>
        </pc:spChg>
        <pc:spChg chg="add mod">
          <ac:chgData name="Cox, Fred - OSHA" userId="932bf8b8-538d-474d-a4f3-b291d66f1c0b" providerId="ADAL" clId="{F4F648CD-001F-44AE-B6EE-E1FAAD3D184A}" dt="2024-07-29T20:50:45.035" v="16591" actId="20577"/>
          <ac:spMkLst>
            <pc:docMk/>
            <pc:sldMk cId="3362631737" sldId="301"/>
            <ac:spMk id="4" creationId="{E6CFEA96-752C-35B8-AA2C-C2B7A72CFA4D}"/>
          </ac:spMkLst>
        </pc:spChg>
      </pc:sldChg>
      <pc:sldChg chg="modSp new mod">
        <pc:chgData name="Cox, Fred - OSHA" userId="932bf8b8-538d-474d-a4f3-b291d66f1c0b" providerId="ADAL" clId="{F4F648CD-001F-44AE-B6EE-E1FAAD3D184A}" dt="2024-07-30T15:26:35.657" v="17201" actId="20577"/>
        <pc:sldMkLst>
          <pc:docMk/>
          <pc:sldMk cId="3523932229" sldId="302"/>
        </pc:sldMkLst>
        <pc:spChg chg="mod">
          <ac:chgData name="Cox, Fred - OSHA" userId="932bf8b8-538d-474d-a4f3-b291d66f1c0b" providerId="ADAL" clId="{F4F648CD-001F-44AE-B6EE-E1FAAD3D184A}" dt="2024-07-30T15:12:06.108" v="16770" actId="20577"/>
          <ac:spMkLst>
            <pc:docMk/>
            <pc:sldMk cId="3523932229" sldId="302"/>
            <ac:spMk id="2" creationId="{AC604D7F-88D8-A7F8-6184-7499BFD54533}"/>
          </ac:spMkLst>
        </pc:spChg>
        <pc:spChg chg="mod">
          <ac:chgData name="Cox, Fred - OSHA" userId="932bf8b8-538d-474d-a4f3-b291d66f1c0b" providerId="ADAL" clId="{F4F648CD-001F-44AE-B6EE-E1FAAD3D184A}" dt="2024-07-30T15:26:35.657" v="17201" actId="20577"/>
          <ac:spMkLst>
            <pc:docMk/>
            <pc:sldMk cId="3523932229" sldId="302"/>
            <ac:spMk id="3" creationId="{977009CD-3169-068A-9D36-F4D964513E03}"/>
          </ac:spMkLst>
        </pc:spChg>
      </pc:sldChg>
      <pc:sldChg chg="addSp delSp modSp new mod">
        <pc:chgData name="Cox, Fred - OSHA" userId="932bf8b8-538d-474d-a4f3-b291d66f1c0b" providerId="ADAL" clId="{F4F648CD-001F-44AE-B6EE-E1FAAD3D184A}" dt="2024-07-30T15:38:16.025" v="17302" actId="20577"/>
        <pc:sldMkLst>
          <pc:docMk/>
          <pc:sldMk cId="213505608" sldId="303"/>
        </pc:sldMkLst>
        <pc:spChg chg="mod">
          <ac:chgData name="Cox, Fred - OSHA" userId="932bf8b8-538d-474d-a4f3-b291d66f1c0b" providerId="ADAL" clId="{F4F648CD-001F-44AE-B6EE-E1FAAD3D184A}" dt="2024-07-30T15:27:00.790" v="17217" actId="20577"/>
          <ac:spMkLst>
            <pc:docMk/>
            <pc:sldMk cId="213505608" sldId="303"/>
            <ac:spMk id="2" creationId="{2E2356CE-8CAE-BB83-DD95-44E3770227B5}"/>
          </ac:spMkLst>
        </pc:spChg>
        <pc:spChg chg="del mod">
          <ac:chgData name="Cox, Fred - OSHA" userId="932bf8b8-538d-474d-a4f3-b291d66f1c0b" providerId="ADAL" clId="{F4F648CD-001F-44AE-B6EE-E1FAAD3D184A}" dt="2024-07-30T15:30:59.091" v="17232" actId="21"/>
          <ac:spMkLst>
            <pc:docMk/>
            <pc:sldMk cId="213505608" sldId="303"/>
            <ac:spMk id="3" creationId="{DC019C16-983E-C6EB-63AF-8034BB723D15}"/>
          </ac:spMkLst>
        </pc:spChg>
        <pc:spChg chg="add mod">
          <ac:chgData name="Cox, Fred - OSHA" userId="932bf8b8-538d-474d-a4f3-b291d66f1c0b" providerId="ADAL" clId="{F4F648CD-001F-44AE-B6EE-E1FAAD3D184A}" dt="2024-07-30T15:38:16.025" v="17302" actId="20577"/>
          <ac:spMkLst>
            <pc:docMk/>
            <pc:sldMk cId="213505608" sldId="303"/>
            <ac:spMk id="4" creationId="{8DE4F80F-A07A-0383-7C78-3D45BA27D6B9}"/>
          </ac:spMkLst>
        </pc:spChg>
        <pc:spChg chg="add mod">
          <ac:chgData name="Cox, Fred - OSHA" userId="932bf8b8-538d-474d-a4f3-b291d66f1c0b" providerId="ADAL" clId="{F4F648CD-001F-44AE-B6EE-E1FAAD3D184A}" dt="2024-07-30T15:29:45.796" v="17221" actId="767"/>
          <ac:spMkLst>
            <pc:docMk/>
            <pc:sldMk cId="213505608" sldId="303"/>
            <ac:spMk id="5" creationId="{0FE11F59-41A2-577A-E1D6-F392CC12BE42}"/>
          </ac:spMkLst>
        </pc:spChg>
      </pc:sldChg>
      <pc:sldChg chg="addSp delSp modSp new mod">
        <pc:chgData name="Cox, Fred - OSHA" userId="932bf8b8-538d-474d-a4f3-b291d66f1c0b" providerId="ADAL" clId="{F4F648CD-001F-44AE-B6EE-E1FAAD3D184A}" dt="2024-07-30T15:36:50.739" v="17269" actId="14100"/>
        <pc:sldMkLst>
          <pc:docMk/>
          <pc:sldMk cId="1469763904" sldId="304"/>
        </pc:sldMkLst>
        <pc:spChg chg="mod">
          <ac:chgData name="Cox, Fred - OSHA" userId="932bf8b8-538d-474d-a4f3-b291d66f1c0b" providerId="ADAL" clId="{F4F648CD-001F-44AE-B6EE-E1FAAD3D184A}" dt="2024-07-30T15:31:33.623" v="17262" actId="20577"/>
          <ac:spMkLst>
            <pc:docMk/>
            <pc:sldMk cId="1469763904" sldId="304"/>
            <ac:spMk id="2" creationId="{8FD16506-A521-4751-0AFE-0B507CF6D7FF}"/>
          </ac:spMkLst>
        </pc:spChg>
        <pc:spChg chg="del">
          <ac:chgData name="Cox, Fred - OSHA" userId="932bf8b8-538d-474d-a4f3-b291d66f1c0b" providerId="ADAL" clId="{F4F648CD-001F-44AE-B6EE-E1FAAD3D184A}" dt="2024-07-30T15:35:50.852" v="17263" actId="21"/>
          <ac:spMkLst>
            <pc:docMk/>
            <pc:sldMk cId="1469763904" sldId="304"/>
            <ac:spMk id="3" creationId="{6DFC93B7-9C36-2957-A9A4-F1A893CC1124}"/>
          </ac:spMkLst>
        </pc:spChg>
        <pc:spChg chg="add mod">
          <ac:chgData name="Cox, Fred - OSHA" userId="932bf8b8-538d-474d-a4f3-b291d66f1c0b" providerId="ADAL" clId="{F4F648CD-001F-44AE-B6EE-E1FAAD3D184A}" dt="2024-07-30T15:36:50.739" v="17269" actId="14100"/>
          <ac:spMkLst>
            <pc:docMk/>
            <pc:sldMk cId="1469763904" sldId="304"/>
            <ac:spMk id="4" creationId="{D5E852DA-4FE7-919A-C7EC-2518C075DF01}"/>
          </ac:spMkLst>
        </pc:spChg>
      </pc:sldChg>
      <pc:sldChg chg="modSp new mod">
        <pc:chgData name="Cox, Fred - OSHA" userId="932bf8b8-538d-474d-a4f3-b291d66f1c0b" providerId="ADAL" clId="{F4F648CD-001F-44AE-B6EE-E1FAAD3D184A}" dt="2024-07-30T15:50:08.858" v="17828" actId="20577"/>
        <pc:sldMkLst>
          <pc:docMk/>
          <pc:sldMk cId="3501481540" sldId="305"/>
        </pc:sldMkLst>
        <pc:spChg chg="mod">
          <ac:chgData name="Cox, Fred - OSHA" userId="932bf8b8-538d-474d-a4f3-b291d66f1c0b" providerId="ADAL" clId="{F4F648CD-001F-44AE-B6EE-E1FAAD3D184A}" dt="2024-07-30T15:38:37.906" v="17334" actId="20577"/>
          <ac:spMkLst>
            <pc:docMk/>
            <pc:sldMk cId="3501481540" sldId="305"/>
            <ac:spMk id="2" creationId="{FEAD2FAC-C4EE-AB41-381E-C9F436F27955}"/>
          </ac:spMkLst>
        </pc:spChg>
        <pc:spChg chg="mod">
          <ac:chgData name="Cox, Fred - OSHA" userId="932bf8b8-538d-474d-a4f3-b291d66f1c0b" providerId="ADAL" clId="{F4F648CD-001F-44AE-B6EE-E1FAAD3D184A}" dt="2024-07-30T15:50:08.858" v="17828" actId="20577"/>
          <ac:spMkLst>
            <pc:docMk/>
            <pc:sldMk cId="3501481540" sldId="305"/>
            <ac:spMk id="3" creationId="{B072A6AD-E865-7B61-E4A8-01221FD83F6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90A39-1A31-469E-8F9D-90EB93CEA07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7E6E737-E7BD-43B8-BC1D-CB9A803689A7}">
      <dgm:prSet phldrT="[Text]"/>
      <dgm:spPr/>
      <dgm:t>
        <a:bodyPr/>
        <a:lstStyle/>
        <a:p>
          <a:r>
            <a:rPr lang="en-US" dirty="0" err="1"/>
            <a:t>Sample_sets</a:t>
          </a:r>
          <a:endParaRPr lang="en-US" dirty="0"/>
        </a:p>
      </dgm:t>
    </dgm:pt>
    <dgm:pt modelId="{0C0ADCA5-5CC2-4F62-8E7E-1259022D7A3F}" type="parTrans" cxnId="{E1D8C805-8494-49E6-BC05-0C8944A06BF1}">
      <dgm:prSet/>
      <dgm:spPr/>
      <dgm:t>
        <a:bodyPr/>
        <a:lstStyle/>
        <a:p>
          <a:endParaRPr lang="en-US"/>
        </a:p>
      </dgm:t>
    </dgm:pt>
    <dgm:pt modelId="{D1B0F02B-467F-48A8-B7C8-2918C36AC38F}" type="sibTrans" cxnId="{E1D8C805-8494-49E6-BC05-0C8944A06BF1}">
      <dgm:prSet/>
      <dgm:spPr/>
      <dgm:t>
        <a:bodyPr/>
        <a:lstStyle/>
        <a:p>
          <a:endParaRPr lang="en-US"/>
        </a:p>
      </dgm:t>
    </dgm:pt>
    <dgm:pt modelId="{6C2004EA-167B-4E8A-A92E-0B42FB5A1511}">
      <dgm:prSet phldrT="[Text]"/>
      <dgm:spPr/>
      <dgm:t>
        <a:bodyPr/>
        <a:lstStyle/>
        <a:p>
          <a:r>
            <a:rPr lang="en-US" dirty="0"/>
            <a:t>sample</a:t>
          </a:r>
        </a:p>
      </dgm:t>
    </dgm:pt>
    <dgm:pt modelId="{F72FB7F7-1455-4F6A-8D93-4E90E38F2757}" type="parTrans" cxnId="{CCB89CDC-FA29-49BB-99E3-D58A8CB42993}">
      <dgm:prSet/>
      <dgm:spPr/>
      <dgm:t>
        <a:bodyPr/>
        <a:lstStyle/>
        <a:p>
          <a:endParaRPr lang="en-US"/>
        </a:p>
      </dgm:t>
    </dgm:pt>
    <dgm:pt modelId="{60F635A0-8672-4BC1-A332-BCBDE2A9D812}" type="sibTrans" cxnId="{CCB89CDC-FA29-49BB-99E3-D58A8CB42993}">
      <dgm:prSet/>
      <dgm:spPr/>
      <dgm:t>
        <a:bodyPr/>
        <a:lstStyle/>
        <a:p>
          <a:endParaRPr lang="en-US"/>
        </a:p>
      </dgm:t>
    </dgm:pt>
    <dgm:pt modelId="{1BB8F265-E482-4D4B-AB19-0C3525832C54}">
      <dgm:prSet phldrT="[Text]"/>
      <dgm:spPr/>
      <dgm:t>
        <a:bodyPr/>
        <a:lstStyle/>
        <a:p>
          <a:r>
            <a:rPr lang="en-US" dirty="0" err="1"/>
            <a:t>analysis_targets</a:t>
          </a:r>
          <a:endParaRPr lang="en-US" dirty="0"/>
        </a:p>
      </dgm:t>
    </dgm:pt>
    <dgm:pt modelId="{AFFF9B90-DA8C-4DDE-B1DC-B4181EB2C05C}" type="parTrans" cxnId="{F5FD87B6-0689-4C38-A1DF-712FCE5F358C}">
      <dgm:prSet/>
      <dgm:spPr/>
      <dgm:t>
        <a:bodyPr/>
        <a:lstStyle/>
        <a:p>
          <a:endParaRPr lang="en-US"/>
        </a:p>
      </dgm:t>
    </dgm:pt>
    <dgm:pt modelId="{0091CD58-D04D-4B23-BD91-0D1C641467EF}" type="sibTrans" cxnId="{F5FD87B6-0689-4C38-A1DF-712FCE5F358C}">
      <dgm:prSet/>
      <dgm:spPr/>
      <dgm:t>
        <a:bodyPr/>
        <a:lstStyle/>
        <a:p>
          <a:endParaRPr lang="en-US"/>
        </a:p>
      </dgm:t>
    </dgm:pt>
    <dgm:pt modelId="{8A314BF1-0A48-40B8-A83C-6B9E81B0D25E}">
      <dgm:prSet phldrT="[Text]"/>
      <dgm:spPr/>
      <dgm:t>
        <a:bodyPr/>
        <a:lstStyle/>
        <a:p>
          <a:r>
            <a:rPr lang="en-US" dirty="0" err="1"/>
            <a:t>analysis_targets</a:t>
          </a:r>
          <a:endParaRPr lang="en-US" dirty="0"/>
        </a:p>
      </dgm:t>
    </dgm:pt>
    <dgm:pt modelId="{B99F9011-848D-4EC7-AA40-99398A62CBBD}" type="parTrans" cxnId="{6ED97B48-4498-4328-A3B0-CDD2CB89388F}">
      <dgm:prSet/>
      <dgm:spPr/>
      <dgm:t>
        <a:bodyPr/>
        <a:lstStyle/>
        <a:p>
          <a:endParaRPr lang="en-US"/>
        </a:p>
      </dgm:t>
    </dgm:pt>
    <dgm:pt modelId="{F3AB09B4-B58F-4036-9116-E77D4A8CEAC4}" type="sibTrans" cxnId="{6ED97B48-4498-4328-A3B0-CDD2CB89388F}">
      <dgm:prSet/>
      <dgm:spPr/>
      <dgm:t>
        <a:bodyPr/>
        <a:lstStyle/>
        <a:p>
          <a:endParaRPr lang="en-US"/>
        </a:p>
      </dgm:t>
    </dgm:pt>
    <dgm:pt modelId="{AFE04BED-9016-4C4A-A3E1-465569809E07}">
      <dgm:prSet phldrT="[Text]"/>
      <dgm:spPr/>
      <dgm:t>
        <a:bodyPr/>
        <a:lstStyle/>
        <a:p>
          <a:r>
            <a:rPr lang="en-US" dirty="0" err="1"/>
            <a:t>analysis_targets</a:t>
          </a:r>
          <a:endParaRPr lang="en-US" dirty="0"/>
        </a:p>
      </dgm:t>
    </dgm:pt>
    <dgm:pt modelId="{B5FA15B5-8EF4-4E6E-A10F-129F01B6F169}" type="parTrans" cxnId="{E9BAC164-BB05-436F-AA4F-82DC4ED7DBAF}">
      <dgm:prSet/>
      <dgm:spPr/>
      <dgm:t>
        <a:bodyPr/>
        <a:lstStyle/>
        <a:p>
          <a:endParaRPr lang="en-US"/>
        </a:p>
      </dgm:t>
    </dgm:pt>
    <dgm:pt modelId="{B4A41A42-47C2-4970-9265-48B50ED9B2E5}" type="sibTrans" cxnId="{E9BAC164-BB05-436F-AA4F-82DC4ED7DBAF}">
      <dgm:prSet/>
      <dgm:spPr/>
      <dgm:t>
        <a:bodyPr/>
        <a:lstStyle/>
        <a:p>
          <a:endParaRPr lang="en-US"/>
        </a:p>
      </dgm:t>
    </dgm:pt>
    <dgm:pt modelId="{5698A717-4393-4FE1-97E3-34A35A3EE793}">
      <dgm:prSet phldrT="[Text]"/>
      <dgm:spPr/>
      <dgm:t>
        <a:bodyPr/>
        <a:lstStyle/>
        <a:p>
          <a:r>
            <a:rPr lang="en-US" dirty="0" err="1"/>
            <a:t>sampled_employees</a:t>
          </a:r>
          <a:endParaRPr lang="en-US" dirty="0"/>
        </a:p>
      </dgm:t>
    </dgm:pt>
    <dgm:pt modelId="{BE1F5581-924F-45F2-A5D2-D0B5160DB05C}" type="parTrans" cxnId="{F0B39C64-82AA-44CC-BC98-22A7F2CB3EB7}">
      <dgm:prSet/>
      <dgm:spPr/>
      <dgm:t>
        <a:bodyPr/>
        <a:lstStyle/>
        <a:p>
          <a:endParaRPr lang="en-US"/>
        </a:p>
      </dgm:t>
    </dgm:pt>
    <dgm:pt modelId="{B5354B68-1B52-4EA1-A3B7-CAD76959B55C}" type="sibTrans" cxnId="{F0B39C64-82AA-44CC-BC98-22A7F2CB3EB7}">
      <dgm:prSet/>
      <dgm:spPr/>
      <dgm:t>
        <a:bodyPr/>
        <a:lstStyle/>
        <a:p>
          <a:endParaRPr lang="en-US"/>
        </a:p>
      </dgm:t>
    </dgm:pt>
    <dgm:pt modelId="{8CFDC17D-08D4-43C5-95F4-9A0C4CF02639}" type="pres">
      <dgm:prSet presAssocID="{DAF90A39-1A31-469E-8F9D-90EB93CEA075}" presName="diagram" presStyleCnt="0">
        <dgm:presLayoutVars>
          <dgm:chPref val="1"/>
          <dgm:dir/>
          <dgm:animOne val="branch"/>
          <dgm:animLvl val="lvl"/>
          <dgm:resizeHandles val="exact"/>
        </dgm:presLayoutVars>
      </dgm:prSet>
      <dgm:spPr/>
    </dgm:pt>
    <dgm:pt modelId="{6008C375-0D67-4501-9DEC-39AA08AFDAD2}" type="pres">
      <dgm:prSet presAssocID="{97E6E737-E7BD-43B8-BC1D-CB9A803689A7}" presName="root1" presStyleCnt="0"/>
      <dgm:spPr/>
    </dgm:pt>
    <dgm:pt modelId="{6A854C37-D76F-4B07-B051-30D74FB6A943}" type="pres">
      <dgm:prSet presAssocID="{97E6E737-E7BD-43B8-BC1D-CB9A803689A7}" presName="LevelOneTextNode" presStyleLbl="node0" presStyleIdx="0" presStyleCnt="1">
        <dgm:presLayoutVars>
          <dgm:chPref val="3"/>
        </dgm:presLayoutVars>
      </dgm:prSet>
      <dgm:spPr/>
    </dgm:pt>
    <dgm:pt modelId="{5C0E8D6E-4A69-49FA-BEE0-DC061E708E5D}" type="pres">
      <dgm:prSet presAssocID="{97E6E737-E7BD-43B8-BC1D-CB9A803689A7}" presName="level2hierChild" presStyleCnt="0"/>
      <dgm:spPr/>
    </dgm:pt>
    <dgm:pt modelId="{74F7963D-695D-4E2E-A1BA-60AB9B195B54}" type="pres">
      <dgm:prSet presAssocID="{F72FB7F7-1455-4F6A-8D93-4E90E38F2757}" presName="conn2-1" presStyleLbl="parChTrans1D2" presStyleIdx="0" presStyleCnt="2"/>
      <dgm:spPr/>
    </dgm:pt>
    <dgm:pt modelId="{5FC0CA61-6D62-4B69-8667-A477D3B17AEA}" type="pres">
      <dgm:prSet presAssocID="{F72FB7F7-1455-4F6A-8D93-4E90E38F2757}" presName="connTx" presStyleLbl="parChTrans1D2" presStyleIdx="0" presStyleCnt="2"/>
      <dgm:spPr/>
    </dgm:pt>
    <dgm:pt modelId="{DF342D6F-9221-4652-9D73-DC686FDDD137}" type="pres">
      <dgm:prSet presAssocID="{6C2004EA-167B-4E8A-A92E-0B42FB5A1511}" presName="root2" presStyleCnt="0"/>
      <dgm:spPr/>
    </dgm:pt>
    <dgm:pt modelId="{A79C856D-2EDD-4A71-AFE5-F530ACB8A19A}" type="pres">
      <dgm:prSet presAssocID="{6C2004EA-167B-4E8A-A92E-0B42FB5A1511}" presName="LevelTwoTextNode" presStyleLbl="node2" presStyleIdx="0" presStyleCnt="2">
        <dgm:presLayoutVars>
          <dgm:chPref val="3"/>
        </dgm:presLayoutVars>
      </dgm:prSet>
      <dgm:spPr/>
    </dgm:pt>
    <dgm:pt modelId="{C9BE712E-C32B-4003-93B7-6C62871840DF}" type="pres">
      <dgm:prSet presAssocID="{6C2004EA-167B-4E8A-A92E-0B42FB5A1511}" presName="level3hierChild" presStyleCnt="0"/>
      <dgm:spPr/>
    </dgm:pt>
    <dgm:pt modelId="{7F1421F1-D0E1-4B08-86FD-8F53AF1EA0D3}" type="pres">
      <dgm:prSet presAssocID="{AFFF9B90-DA8C-4DDE-B1DC-B4181EB2C05C}" presName="conn2-1" presStyleLbl="parChTrans1D3" presStyleIdx="0" presStyleCnt="3"/>
      <dgm:spPr/>
    </dgm:pt>
    <dgm:pt modelId="{E65E2C18-DAA1-42ED-8CE1-923B757A0EB6}" type="pres">
      <dgm:prSet presAssocID="{AFFF9B90-DA8C-4DDE-B1DC-B4181EB2C05C}" presName="connTx" presStyleLbl="parChTrans1D3" presStyleIdx="0" presStyleCnt="3"/>
      <dgm:spPr/>
    </dgm:pt>
    <dgm:pt modelId="{E511C4D6-2344-4FCA-B4DE-7686195C7742}" type="pres">
      <dgm:prSet presAssocID="{1BB8F265-E482-4D4B-AB19-0C3525832C54}" presName="root2" presStyleCnt="0"/>
      <dgm:spPr/>
    </dgm:pt>
    <dgm:pt modelId="{767E82B1-DDC4-49A7-8B3E-BA9F9EC1357F}" type="pres">
      <dgm:prSet presAssocID="{1BB8F265-E482-4D4B-AB19-0C3525832C54}" presName="LevelTwoTextNode" presStyleLbl="node3" presStyleIdx="0" presStyleCnt="3">
        <dgm:presLayoutVars>
          <dgm:chPref val="3"/>
        </dgm:presLayoutVars>
      </dgm:prSet>
      <dgm:spPr/>
    </dgm:pt>
    <dgm:pt modelId="{DEFDF6DA-06ED-4187-BE68-CF6E19EB09CE}" type="pres">
      <dgm:prSet presAssocID="{1BB8F265-E482-4D4B-AB19-0C3525832C54}" presName="level3hierChild" presStyleCnt="0"/>
      <dgm:spPr/>
    </dgm:pt>
    <dgm:pt modelId="{F67F5C51-AE7A-4FBF-8D44-E9988A2A17C6}" type="pres">
      <dgm:prSet presAssocID="{B99F9011-848D-4EC7-AA40-99398A62CBBD}" presName="conn2-1" presStyleLbl="parChTrans1D3" presStyleIdx="1" presStyleCnt="3"/>
      <dgm:spPr/>
    </dgm:pt>
    <dgm:pt modelId="{1D70CCAB-FAEB-4F10-B98B-0ED01150DE3F}" type="pres">
      <dgm:prSet presAssocID="{B99F9011-848D-4EC7-AA40-99398A62CBBD}" presName="connTx" presStyleLbl="parChTrans1D3" presStyleIdx="1" presStyleCnt="3"/>
      <dgm:spPr/>
    </dgm:pt>
    <dgm:pt modelId="{C55551FB-7A65-4C59-857D-36094C4A4350}" type="pres">
      <dgm:prSet presAssocID="{8A314BF1-0A48-40B8-A83C-6B9E81B0D25E}" presName="root2" presStyleCnt="0"/>
      <dgm:spPr/>
    </dgm:pt>
    <dgm:pt modelId="{694B159F-F11B-49D8-8E30-5D4B9C6277D2}" type="pres">
      <dgm:prSet presAssocID="{8A314BF1-0A48-40B8-A83C-6B9E81B0D25E}" presName="LevelTwoTextNode" presStyleLbl="node3" presStyleIdx="1" presStyleCnt="3">
        <dgm:presLayoutVars>
          <dgm:chPref val="3"/>
        </dgm:presLayoutVars>
      </dgm:prSet>
      <dgm:spPr/>
    </dgm:pt>
    <dgm:pt modelId="{16F29FE4-1584-46FE-9584-BBF1C05DDAC4}" type="pres">
      <dgm:prSet presAssocID="{8A314BF1-0A48-40B8-A83C-6B9E81B0D25E}" presName="level3hierChild" presStyleCnt="0"/>
      <dgm:spPr/>
    </dgm:pt>
    <dgm:pt modelId="{7AC40D6A-0114-4D8B-8FB2-3A3BEE628980}" type="pres">
      <dgm:prSet presAssocID="{B5FA15B5-8EF4-4E6E-A10F-129F01B6F169}" presName="conn2-1" presStyleLbl="parChTrans1D3" presStyleIdx="2" presStyleCnt="3"/>
      <dgm:spPr/>
    </dgm:pt>
    <dgm:pt modelId="{03C9F6B0-AD72-44ED-AF0B-84EA906E952F}" type="pres">
      <dgm:prSet presAssocID="{B5FA15B5-8EF4-4E6E-A10F-129F01B6F169}" presName="connTx" presStyleLbl="parChTrans1D3" presStyleIdx="2" presStyleCnt="3"/>
      <dgm:spPr/>
    </dgm:pt>
    <dgm:pt modelId="{1489C5B9-DAA7-404A-9444-F9F9A16C0E3C}" type="pres">
      <dgm:prSet presAssocID="{AFE04BED-9016-4C4A-A3E1-465569809E07}" presName="root2" presStyleCnt="0"/>
      <dgm:spPr/>
    </dgm:pt>
    <dgm:pt modelId="{E08642F4-7AD5-41E2-A16A-EE8637276570}" type="pres">
      <dgm:prSet presAssocID="{AFE04BED-9016-4C4A-A3E1-465569809E07}" presName="LevelTwoTextNode" presStyleLbl="node3" presStyleIdx="2" presStyleCnt="3">
        <dgm:presLayoutVars>
          <dgm:chPref val="3"/>
        </dgm:presLayoutVars>
      </dgm:prSet>
      <dgm:spPr/>
    </dgm:pt>
    <dgm:pt modelId="{80C992D1-C92F-4964-AD3D-F7CA4B70B160}" type="pres">
      <dgm:prSet presAssocID="{AFE04BED-9016-4C4A-A3E1-465569809E07}" presName="level3hierChild" presStyleCnt="0"/>
      <dgm:spPr/>
    </dgm:pt>
    <dgm:pt modelId="{876A5F4D-6D4B-4FE8-A399-C5C300764BED}" type="pres">
      <dgm:prSet presAssocID="{BE1F5581-924F-45F2-A5D2-D0B5160DB05C}" presName="conn2-1" presStyleLbl="parChTrans1D2" presStyleIdx="1" presStyleCnt="2"/>
      <dgm:spPr/>
    </dgm:pt>
    <dgm:pt modelId="{370CAC1D-C895-4624-B5E4-6BED92F2897E}" type="pres">
      <dgm:prSet presAssocID="{BE1F5581-924F-45F2-A5D2-D0B5160DB05C}" presName="connTx" presStyleLbl="parChTrans1D2" presStyleIdx="1" presStyleCnt="2"/>
      <dgm:spPr/>
    </dgm:pt>
    <dgm:pt modelId="{D12956D0-E468-40E3-BD02-637A1144048C}" type="pres">
      <dgm:prSet presAssocID="{5698A717-4393-4FE1-97E3-34A35A3EE793}" presName="root2" presStyleCnt="0"/>
      <dgm:spPr/>
    </dgm:pt>
    <dgm:pt modelId="{7CBFF689-9909-400B-82A5-806608A4553D}" type="pres">
      <dgm:prSet presAssocID="{5698A717-4393-4FE1-97E3-34A35A3EE793}" presName="LevelTwoTextNode" presStyleLbl="node2" presStyleIdx="1" presStyleCnt="2">
        <dgm:presLayoutVars>
          <dgm:chPref val="3"/>
        </dgm:presLayoutVars>
      </dgm:prSet>
      <dgm:spPr/>
    </dgm:pt>
    <dgm:pt modelId="{AC357A61-ABCA-4F9D-B835-AAA1B185815F}" type="pres">
      <dgm:prSet presAssocID="{5698A717-4393-4FE1-97E3-34A35A3EE793}" presName="level3hierChild" presStyleCnt="0"/>
      <dgm:spPr/>
    </dgm:pt>
  </dgm:ptLst>
  <dgm:cxnLst>
    <dgm:cxn modelId="{E1D8C805-8494-49E6-BC05-0C8944A06BF1}" srcId="{DAF90A39-1A31-469E-8F9D-90EB93CEA075}" destId="{97E6E737-E7BD-43B8-BC1D-CB9A803689A7}" srcOrd="0" destOrd="0" parTransId="{0C0ADCA5-5CC2-4F62-8E7E-1259022D7A3F}" sibTransId="{D1B0F02B-467F-48A8-B7C8-2918C36AC38F}"/>
    <dgm:cxn modelId="{7D973E11-111A-46E5-8489-BEBDDE8F4C4D}" type="presOf" srcId="{1BB8F265-E482-4D4B-AB19-0C3525832C54}" destId="{767E82B1-DDC4-49A7-8B3E-BA9F9EC1357F}" srcOrd="0" destOrd="0" presId="urn:microsoft.com/office/officeart/2005/8/layout/hierarchy2"/>
    <dgm:cxn modelId="{6A933B1F-E59D-4C24-8195-90F9B7E4411B}" type="presOf" srcId="{DAF90A39-1A31-469E-8F9D-90EB93CEA075}" destId="{8CFDC17D-08D4-43C5-95F4-9A0C4CF02639}" srcOrd="0" destOrd="0" presId="urn:microsoft.com/office/officeart/2005/8/layout/hierarchy2"/>
    <dgm:cxn modelId="{FE7DF525-A0EA-4F2E-BB82-F0900C730DC0}" type="presOf" srcId="{AFFF9B90-DA8C-4DDE-B1DC-B4181EB2C05C}" destId="{E65E2C18-DAA1-42ED-8CE1-923B757A0EB6}" srcOrd="1" destOrd="0" presId="urn:microsoft.com/office/officeart/2005/8/layout/hierarchy2"/>
    <dgm:cxn modelId="{3249805B-8089-456A-BA15-1881E0A4ED02}" type="presOf" srcId="{AFE04BED-9016-4C4A-A3E1-465569809E07}" destId="{E08642F4-7AD5-41E2-A16A-EE8637276570}" srcOrd="0" destOrd="0" presId="urn:microsoft.com/office/officeart/2005/8/layout/hierarchy2"/>
    <dgm:cxn modelId="{F0B39C64-82AA-44CC-BC98-22A7F2CB3EB7}" srcId="{97E6E737-E7BD-43B8-BC1D-CB9A803689A7}" destId="{5698A717-4393-4FE1-97E3-34A35A3EE793}" srcOrd="1" destOrd="0" parTransId="{BE1F5581-924F-45F2-A5D2-D0B5160DB05C}" sibTransId="{B5354B68-1B52-4EA1-A3B7-CAD76959B55C}"/>
    <dgm:cxn modelId="{E9BAC164-BB05-436F-AA4F-82DC4ED7DBAF}" srcId="{6C2004EA-167B-4E8A-A92E-0B42FB5A1511}" destId="{AFE04BED-9016-4C4A-A3E1-465569809E07}" srcOrd="2" destOrd="0" parTransId="{B5FA15B5-8EF4-4E6E-A10F-129F01B6F169}" sibTransId="{B4A41A42-47C2-4970-9265-48B50ED9B2E5}"/>
    <dgm:cxn modelId="{57833E46-2768-4D19-9528-A610D71BEE06}" type="presOf" srcId="{B99F9011-848D-4EC7-AA40-99398A62CBBD}" destId="{1D70CCAB-FAEB-4F10-B98B-0ED01150DE3F}" srcOrd="1" destOrd="0" presId="urn:microsoft.com/office/officeart/2005/8/layout/hierarchy2"/>
    <dgm:cxn modelId="{6ED97B48-4498-4328-A3B0-CDD2CB89388F}" srcId="{6C2004EA-167B-4E8A-A92E-0B42FB5A1511}" destId="{8A314BF1-0A48-40B8-A83C-6B9E81B0D25E}" srcOrd="1" destOrd="0" parTransId="{B99F9011-848D-4EC7-AA40-99398A62CBBD}" sibTransId="{F3AB09B4-B58F-4036-9116-E77D4A8CEAC4}"/>
    <dgm:cxn modelId="{39B28374-B0A6-48FA-AAB9-88629CC41D44}" type="presOf" srcId="{B99F9011-848D-4EC7-AA40-99398A62CBBD}" destId="{F67F5C51-AE7A-4FBF-8D44-E9988A2A17C6}" srcOrd="0" destOrd="0" presId="urn:microsoft.com/office/officeart/2005/8/layout/hierarchy2"/>
    <dgm:cxn modelId="{A7A99D78-5CE7-48AF-B210-99F867EA1216}" type="presOf" srcId="{F72FB7F7-1455-4F6A-8D93-4E90E38F2757}" destId="{5FC0CA61-6D62-4B69-8667-A477D3B17AEA}" srcOrd="1" destOrd="0" presId="urn:microsoft.com/office/officeart/2005/8/layout/hierarchy2"/>
    <dgm:cxn modelId="{A95461A2-3F43-4882-8728-C9531770BDDF}" type="presOf" srcId="{B5FA15B5-8EF4-4E6E-A10F-129F01B6F169}" destId="{7AC40D6A-0114-4D8B-8FB2-3A3BEE628980}" srcOrd="0" destOrd="0" presId="urn:microsoft.com/office/officeart/2005/8/layout/hierarchy2"/>
    <dgm:cxn modelId="{F5FD87B6-0689-4C38-A1DF-712FCE5F358C}" srcId="{6C2004EA-167B-4E8A-A92E-0B42FB5A1511}" destId="{1BB8F265-E482-4D4B-AB19-0C3525832C54}" srcOrd="0" destOrd="0" parTransId="{AFFF9B90-DA8C-4DDE-B1DC-B4181EB2C05C}" sibTransId="{0091CD58-D04D-4B23-BD91-0D1C641467EF}"/>
    <dgm:cxn modelId="{0C46F8B6-8E27-4042-B7D5-6508A2660115}" type="presOf" srcId="{AFFF9B90-DA8C-4DDE-B1DC-B4181EB2C05C}" destId="{7F1421F1-D0E1-4B08-86FD-8F53AF1EA0D3}" srcOrd="0" destOrd="0" presId="urn:microsoft.com/office/officeart/2005/8/layout/hierarchy2"/>
    <dgm:cxn modelId="{66D779C5-942F-46EB-99BF-C93D09EA87D3}" type="presOf" srcId="{BE1F5581-924F-45F2-A5D2-D0B5160DB05C}" destId="{876A5F4D-6D4B-4FE8-A399-C5C300764BED}" srcOrd="0" destOrd="0" presId="urn:microsoft.com/office/officeart/2005/8/layout/hierarchy2"/>
    <dgm:cxn modelId="{2CA03FCC-37FD-4413-B24E-0254B7D41641}" type="presOf" srcId="{B5FA15B5-8EF4-4E6E-A10F-129F01B6F169}" destId="{03C9F6B0-AD72-44ED-AF0B-84EA906E952F}" srcOrd="1" destOrd="0" presId="urn:microsoft.com/office/officeart/2005/8/layout/hierarchy2"/>
    <dgm:cxn modelId="{787CC2D8-CC65-49DC-8E94-2BF4B4DE29E1}" type="presOf" srcId="{97E6E737-E7BD-43B8-BC1D-CB9A803689A7}" destId="{6A854C37-D76F-4B07-B051-30D74FB6A943}" srcOrd="0" destOrd="0" presId="urn:microsoft.com/office/officeart/2005/8/layout/hierarchy2"/>
    <dgm:cxn modelId="{CCB89CDC-FA29-49BB-99E3-D58A8CB42993}" srcId="{97E6E737-E7BD-43B8-BC1D-CB9A803689A7}" destId="{6C2004EA-167B-4E8A-A92E-0B42FB5A1511}" srcOrd="0" destOrd="0" parTransId="{F72FB7F7-1455-4F6A-8D93-4E90E38F2757}" sibTransId="{60F635A0-8672-4BC1-A332-BCBDE2A9D812}"/>
    <dgm:cxn modelId="{9DEA58DD-F05A-4384-B60D-A43CE4DADF58}" type="presOf" srcId="{6C2004EA-167B-4E8A-A92E-0B42FB5A1511}" destId="{A79C856D-2EDD-4A71-AFE5-F530ACB8A19A}" srcOrd="0" destOrd="0" presId="urn:microsoft.com/office/officeart/2005/8/layout/hierarchy2"/>
    <dgm:cxn modelId="{C36F13E4-217D-479D-951A-BC738D5BC8A2}" type="presOf" srcId="{5698A717-4393-4FE1-97E3-34A35A3EE793}" destId="{7CBFF689-9909-400B-82A5-806608A4553D}" srcOrd="0" destOrd="0" presId="urn:microsoft.com/office/officeart/2005/8/layout/hierarchy2"/>
    <dgm:cxn modelId="{67E02EE8-3956-403C-81E6-88180B56D213}" type="presOf" srcId="{BE1F5581-924F-45F2-A5D2-D0B5160DB05C}" destId="{370CAC1D-C895-4624-B5E4-6BED92F2897E}" srcOrd="1" destOrd="0" presId="urn:microsoft.com/office/officeart/2005/8/layout/hierarchy2"/>
    <dgm:cxn modelId="{4C5655F0-8F1A-4CA9-B2C2-7D1101B09D7A}" type="presOf" srcId="{8A314BF1-0A48-40B8-A83C-6B9E81B0D25E}" destId="{694B159F-F11B-49D8-8E30-5D4B9C6277D2}" srcOrd="0" destOrd="0" presId="urn:microsoft.com/office/officeart/2005/8/layout/hierarchy2"/>
    <dgm:cxn modelId="{D76AC3F6-2AB4-4B03-8D90-7C7CE7F9F02D}" type="presOf" srcId="{F72FB7F7-1455-4F6A-8D93-4E90E38F2757}" destId="{74F7963D-695D-4E2E-A1BA-60AB9B195B54}" srcOrd="0" destOrd="0" presId="urn:microsoft.com/office/officeart/2005/8/layout/hierarchy2"/>
    <dgm:cxn modelId="{D95F25D2-C643-4891-BB29-215B819F36B6}" type="presParOf" srcId="{8CFDC17D-08D4-43C5-95F4-9A0C4CF02639}" destId="{6008C375-0D67-4501-9DEC-39AA08AFDAD2}" srcOrd="0" destOrd="0" presId="urn:microsoft.com/office/officeart/2005/8/layout/hierarchy2"/>
    <dgm:cxn modelId="{03CCACC5-36D1-4DD9-A651-C81DBE53699C}" type="presParOf" srcId="{6008C375-0D67-4501-9DEC-39AA08AFDAD2}" destId="{6A854C37-D76F-4B07-B051-30D74FB6A943}" srcOrd="0" destOrd="0" presId="urn:microsoft.com/office/officeart/2005/8/layout/hierarchy2"/>
    <dgm:cxn modelId="{F75D39E8-ECFF-4C80-9EC4-5EF0976B2A0A}" type="presParOf" srcId="{6008C375-0D67-4501-9DEC-39AA08AFDAD2}" destId="{5C0E8D6E-4A69-49FA-BEE0-DC061E708E5D}" srcOrd="1" destOrd="0" presId="urn:microsoft.com/office/officeart/2005/8/layout/hierarchy2"/>
    <dgm:cxn modelId="{3BA0B4CF-23AC-4261-ACCA-9E9A1038B720}" type="presParOf" srcId="{5C0E8D6E-4A69-49FA-BEE0-DC061E708E5D}" destId="{74F7963D-695D-4E2E-A1BA-60AB9B195B54}" srcOrd="0" destOrd="0" presId="urn:microsoft.com/office/officeart/2005/8/layout/hierarchy2"/>
    <dgm:cxn modelId="{61FB8670-4AAB-4093-B2DE-59AF2673E72D}" type="presParOf" srcId="{74F7963D-695D-4E2E-A1BA-60AB9B195B54}" destId="{5FC0CA61-6D62-4B69-8667-A477D3B17AEA}" srcOrd="0" destOrd="0" presId="urn:microsoft.com/office/officeart/2005/8/layout/hierarchy2"/>
    <dgm:cxn modelId="{14D1F4F9-554C-4BA9-A4FE-A3DEDE808F1C}" type="presParOf" srcId="{5C0E8D6E-4A69-49FA-BEE0-DC061E708E5D}" destId="{DF342D6F-9221-4652-9D73-DC686FDDD137}" srcOrd="1" destOrd="0" presId="urn:microsoft.com/office/officeart/2005/8/layout/hierarchy2"/>
    <dgm:cxn modelId="{C526C486-7F36-4256-9F1E-A24FE2FC946A}" type="presParOf" srcId="{DF342D6F-9221-4652-9D73-DC686FDDD137}" destId="{A79C856D-2EDD-4A71-AFE5-F530ACB8A19A}" srcOrd="0" destOrd="0" presId="urn:microsoft.com/office/officeart/2005/8/layout/hierarchy2"/>
    <dgm:cxn modelId="{C7F458C6-A6F7-44E9-BA95-12AEB72DC111}" type="presParOf" srcId="{DF342D6F-9221-4652-9D73-DC686FDDD137}" destId="{C9BE712E-C32B-4003-93B7-6C62871840DF}" srcOrd="1" destOrd="0" presId="urn:microsoft.com/office/officeart/2005/8/layout/hierarchy2"/>
    <dgm:cxn modelId="{50008DEA-D40D-4264-AD69-AC85D904F653}" type="presParOf" srcId="{C9BE712E-C32B-4003-93B7-6C62871840DF}" destId="{7F1421F1-D0E1-4B08-86FD-8F53AF1EA0D3}" srcOrd="0" destOrd="0" presId="urn:microsoft.com/office/officeart/2005/8/layout/hierarchy2"/>
    <dgm:cxn modelId="{A3DB40A3-A9B6-483A-A4D5-B6569080DA8C}" type="presParOf" srcId="{7F1421F1-D0E1-4B08-86FD-8F53AF1EA0D3}" destId="{E65E2C18-DAA1-42ED-8CE1-923B757A0EB6}" srcOrd="0" destOrd="0" presId="urn:microsoft.com/office/officeart/2005/8/layout/hierarchy2"/>
    <dgm:cxn modelId="{3F21F6A6-D6D0-4AA3-B3B2-39BC71DC9223}" type="presParOf" srcId="{C9BE712E-C32B-4003-93B7-6C62871840DF}" destId="{E511C4D6-2344-4FCA-B4DE-7686195C7742}" srcOrd="1" destOrd="0" presId="urn:microsoft.com/office/officeart/2005/8/layout/hierarchy2"/>
    <dgm:cxn modelId="{C09F55FD-5F98-4DDC-8845-F05BE5ECAB34}" type="presParOf" srcId="{E511C4D6-2344-4FCA-B4DE-7686195C7742}" destId="{767E82B1-DDC4-49A7-8B3E-BA9F9EC1357F}" srcOrd="0" destOrd="0" presId="urn:microsoft.com/office/officeart/2005/8/layout/hierarchy2"/>
    <dgm:cxn modelId="{FDE4BF79-D6E7-4241-956A-AB3ED1B696D9}" type="presParOf" srcId="{E511C4D6-2344-4FCA-B4DE-7686195C7742}" destId="{DEFDF6DA-06ED-4187-BE68-CF6E19EB09CE}" srcOrd="1" destOrd="0" presId="urn:microsoft.com/office/officeart/2005/8/layout/hierarchy2"/>
    <dgm:cxn modelId="{69C0AB6E-E5C0-47FD-B91C-B2E8439386E2}" type="presParOf" srcId="{C9BE712E-C32B-4003-93B7-6C62871840DF}" destId="{F67F5C51-AE7A-4FBF-8D44-E9988A2A17C6}" srcOrd="2" destOrd="0" presId="urn:microsoft.com/office/officeart/2005/8/layout/hierarchy2"/>
    <dgm:cxn modelId="{19146A9D-A34F-4953-8B6B-3603F03C3AFF}" type="presParOf" srcId="{F67F5C51-AE7A-4FBF-8D44-E9988A2A17C6}" destId="{1D70CCAB-FAEB-4F10-B98B-0ED01150DE3F}" srcOrd="0" destOrd="0" presId="urn:microsoft.com/office/officeart/2005/8/layout/hierarchy2"/>
    <dgm:cxn modelId="{50563929-7B31-4FB0-8C98-77668E3B79E6}" type="presParOf" srcId="{C9BE712E-C32B-4003-93B7-6C62871840DF}" destId="{C55551FB-7A65-4C59-857D-36094C4A4350}" srcOrd="3" destOrd="0" presId="urn:microsoft.com/office/officeart/2005/8/layout/hierarchy2"/>
    <dgm:cxn modelId="{4E2669EB-5C12-45C1-B3CC-2193C4008665}" type="presParOf" srcId="{C55551FB-7A65-4C59-857D-36094C4A4350}" destId="{694B159F-F11B-49D8-8E30-5D4B9C6277D2}" srcOrd="0" destOrd="0" presId="urn:microsoft.com/office/officeart/2005/8/layout/hierarchy2"/>
    <dgm:cxn modelId="{6050F8E6-6DC1-4275-862D-0A130D94D8EB}" type="presParOf" srcId="{C55551FB-7A65-4C59-857D-36094C4A4350}" destId="{16F29FE4-1584-46FE-9584-BBF1C05DDAC4}" srcOrd="1" destOrd="0" presId="urn:microsoft.com/office/officeart/2005/8/layout/hierarchy2"/>
    <dgm:cxn modelId="{E3332CB0-8AFB-496A-AC57-69B50B950E80}" type="presParOf" srcId="{C9BE712E-C32B-4003-93B7-6C62871840DF}" destId="{7AC40D6A-0114-4D8B-8FB2-3A3BEE628980}" srcOrd="4" destOrd="0" presId="urn:microsoft.com/office/officeart/2005/8/layout/hierarchy2"/>
    <dgm:cxn modelId="{E9AE01F4-69F4-4346-8956-BCBEB9016B83}" type="presParOf" srcId="{7AC40D6A-0114-4D8B-8FB2-3A3BEE628980}" destId="{03C9F6B0-AD72-44ED-AF0B-84EA906E952F}" srcOrd="0" destOrd="0" presId="urn:microsoft.com/office/officeart/2005/8/layout/hierarchy2"/>
    <dgm:cxn modelId="{D0AC060E-E25A-46EE-9D33-6B15A99DE297}" type="presParOf" srcId="{C9BE712E-C32B-4003-93B7-6C62871840DF}" destId="{1489C5B9-DAA7-404A-9444-F9F9A16C0E3C}" srcOrd="5" destOrd="0" presId="urn:microsoft.com/office/officeart/2005/8/layout/hierarchy2"/>
    <dgm:cxn modelId="{CEBFFF03-C2DE-4768-9635-A55AEDB4DDA0}" type="presParOf" srcId="{1489C5B9-DAA7-404A-9444-F9F9A16C0E3C}" destId="{E08642F4-7AD5-41E2-A16A-EE8637276570}" srcOrd="0" destOrd="0" presId="urn:microsoft.com/office/officeart/2005/8/layout/hierarchy2"/>
    <dgm:cxn modelId="{FAED7758-D424-43C4-8042-9115C2A6C472}" type="presParOf" srcId="{1489C5B9-DAA7-404A-9444-F9F9A16C0E3C}" destId="{80C992D1-C92F-4964-AD3D-F7CA4B70B160}" srcOrd="1" destOrd="0" presId="urn:microsoft.com/office/officeart/2005/8/layout/hierarchy2"/>
    <dgm:cxn modelId="{8A69C972-D9E5-4E31-B5AC-93B89600B4AC}" type="presParOf" srcId="{5C0E8D6E-4A69-49FA-BEE0-DC061E708E5D}" destId="{876A5F4D-6D4B-4FE8-A399-C5C300764BED}" srcOrd="2" destOrd="0" presId="urn:microsoft.com/office/officeart/2005/8/layout/hierarchy2"/>
    <dgm:cxn modelId="{6F50F368-AE1E-4E5C-AAD9-9A306C5674A8}" type="presParOf" srcId="{876A5F4D-6D4B-4FE8-A399-C5C300764BED}" destId="{370CAC1D-C895-4624-B5E4-6BED92F2897E}" srcOrd="0" destOrd="0" presId="urn:microsoft.com/office/officeart/2005/8/layout/hierarchy2"/>
    <dgm:cxn modelId="{9D76FF6B-6F25-406C-AC99-E2D6C8BEB6F2}" type="presParOf" srcId="{5C0E8D6E-4A69-49FA-BEE0-DC061E708E5D}" destId="{D12956D0-E468-40E3-BD02-637A1144048C}" srcOrd="3" destOrd="0" presId="urn:microsoft.com/office/officeart/2005/8/layout/hierarchy2"/>
    <dgm:cxn modelId="{637B75AB-0566-4DB1-8CBE-730640B3BA4F}" type="presParOf" srcId="{D12956D0-E468-40E3-BD02-637A1144048C}" destId="{7CBFF689-9909-400B-82A5-806608A4553D}" srcOrd="0" destOrd="0" presId="urn:microsoft.com/office/officeart/2005/8/layout/hierarchy2"/>
    <dgm:cxn modelId="{B0742FCA-E7FC-458C-ADB1-DE6CC634772C}" type="presParOf" srcId="{D12956D0-E468-40E3-BD02-637A1144048C}" destId="{AC357A61-ABCA-4F9D-B835-AAA1B185815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056638-4C65-475D-B1B1-834DF92DDD66}"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EAB28095-F461-4EFA-BDDE-E1950BA215EE}">
      <dgm:prSet phldrT="[Text]"/>
      <dgm:spPr>
        <a:solidFill>
          <a:srgbClr val="FFFF00">
            <a:alpha val="50000"/>
          </a:srgbClr>
        </a:solidFill>
        <a:ln>
          <a:solidFill>
            <a:schemeClr val="tx1"/>
          </a:solidFill>
        </a:ln>
      </dgm:spPr>
      <dgm:t>
        <a:bodyPr/>
        <a:lstStyle/>
        <a:p>
          <a:endParaRPr lang="en-US" dirty="0"/>
        </a:p>
      </dgm:t>
    </dgm:pt>
    <dgm:pt modelId="{74BD60CA-406D-4E58-8A4D-561F65C56247}" type="parTrans" cxnId="{D07A4722-4748-4116-82B9-DBE3FBD30F53}">
      <dgm:prSet/>
      <dgm:spPr/>
      <dgm:t>
        <a:bodyPr/>
        <a:lstStyle/>
        <a:p>
          <a:endParaRPr lang="en-US"/>
        </a:p>
      </dgm:t>
    </dgm:pt>
    <dgm:pt modelId="{4A5E9868-B19F-4B8F-8DDA-1CB4C526EDB1}" type="sibTrans" cxnId="{D07A4722-4748-4116-82B9-DBE3FBD30F53}">
      <dgm:prSet/>
      <dgm:spPr/>
      <dgm:t>
        <a:bodyPr/>
        <a:lstStyle/>
        <a:p>
          <a:endParaRPr lang="en-US"/>
        </a:p>
      </dgm:t>
    </dgm:pt>
    <dgm:pt modelId="{D5001151-1433-49EB-8C15-9B99B9CD1879}">
      <dgm:prSet phldrT="[Text]"/>
      <dgm:spPr>
        <a:solidFill>
          <a:srgbClr val="0070C0">
            <a:alpha val="50000"/>
          </a:srgbClr>
        </a:solidFill>
      </dgm:spPr>
      <dgm:t>
        <a:bodyPr/>
        <a:lstStyle/>
        <a:p>
          <a:endParaRPr lang="en-US" dirty="0"/>
        </a:p>
      </dgm:t>
    </dgm:pt>
    <dgm:pt modelId="{E18D3DD8-9BE3-4685-8D0D-04982D31A61E}" type="parTrans" cxnId="{56BF3440-BA34-46C2-829F-05E84AA81184}">
      <dgm:prSet/>
      <dgm:spPr/>
      <dgm:t>
        <a:bodyPr/>
        <a:lstStyle/>
        <a:p>
          <a:endParaRPr lang="en-US"/>
        </a:p>
      </dgm:t>
    </dgm:pt>
    <dgm:pt modelId="{1C39B4C1-6E1E-489F-BA74-AF2A1968999A}" type="sibTrans" cxnId="{56BF3440-BA34-46C2-829F-05E84AA81184}">
      <dgm:prSet/>
      <dgm:spPr/>
      <dgm:t>
        <a:bodyPr/>
        <a:lstStyle/>
        <a:p>
          <a:endParaRPr lang="en-US"/>
        </a:p>
      </dgm:t>
    </dgm:pt>
    <dgm:pt modelId="{58D48C4A-71C6-471F-BA6B-2770657E0DD3}" type="pres">
      <dgm:prSet presAssocID="{4C056638-4C65-475D-B1B1-834DF92DDD66}" presName="Name0" presStyleCnt="0">
        <dgm:presLayoutVars>
          <dgm:chMax val="7"/>
          <dgm:dir/>
          <dgm:resizeHandles val="exact"/>
        </dgm:presLayoutVars>
      </dgm:prSet>
      <dgm:spPr/>
    </dgm:pt>
    <dgm:pt modelId="{91463EDB-FD96-4C63-97D9-481709554225}" type="pres">
      <dgm:prSet presAssocID="{4C056638-4C65-475D-B1B1-834DF92DDD66}" presName="ellipse1" presStyleLbl="vennNode1" presStyleIdx="0" presStyleCnt="2" custLinFactNeighborX="-3214" custLinFactNeighborY="39960">
        <dgm:presLayoutVars>
          <dgm:bulletEnabled val="1"/>
        </dgm:presLayoutVars>
      </dgm:prSet>
      <dgm:spPr/>
    </dgm:pt>
    <dgm:pt modelId="{D7CE5AEB-EBB3-4E48-A4EA-173505E5DF98}" type="pres">
      <dgm:prSet presAssocID="{4C056638-4C65-475D-B1B1-834DF92DDD66}" presName="ellipse2" presStyleLbl="vennNode1" presStyleIdx="1" presStyleCnt="2" custLinFactNeighborX="16287" custLinFactNeighborY="-24428">
        <dgm:presLayoutVars>
          <dgm:bulletEnabled val="1"/>
        </dgm:presLayoutVars>
      </dgm:prSet>
      <dgm:spPr/>
    </dgm:pt>
  </dgm:ptLst>
  <dgm:cxnLst>
    <dgm:cxn modelId="{2EECBC00-C43C-4C54-A981-4CB39996090A}" type="presOf" srcId="{D5001151-1433-49EB-8C15-9B99B9CD1879}" destId="{D7CE5AEB-EBB3-4E48-A4EA-173505E5DF98}" srcOrd="0" destOrd="0" presId="urn:microsoft.com/office/officeart/2005/8/layout/rings+Icon"/>
    <dgm:cxn modelId="{D07A4722-4748-4116-82B9-DBE3FBD30F53}" srcId="{4C056638-4C65-475D-B1B1-834DF92DDD66}" destId="{EAB28095-F461-4EFA-BDDE-E1950BA215EE}" srcOrd="0" destOrd="0" parTransId="{74BD60CA-406D-4E58-8A4D-561F65C56247}" sibTransId="{4A5E9868-B19F-4B8F-8DDA-1CB4C526EDB1}"/>
    <dgm:cxn modelId="{56BF3440-BA34-46C2-829F-05E84AA81184}" srcId="{4C056638-4C65-475D-B1B1-834DF92DDD66}" destId="{D5001151-1433-49EB-8C15-9B99B9CD1879}" srcOrd="1" destOrd="0" parTransId="{E18D3DD8-9BE3-4685-8D0D-04982D31A61E}" sibTransId="{1C39B4C1-6E1E-489F-BA74-AF2A1968999A}"/>
    <dgm:cxn modelId="{5ED08F5C-115A-4165-9639-E3686B35E801}" type="presOf" srcId="{4C056638-4C65-475D-B1B1-834DF92DDD66}" destId="{58D48C4A-71C6-471F-BA6B-2770657E0DD3}" srcOrd="0" destOrd="0" presId="urn:microsoft.com/office/officeart/2005/8/layout/rings+Icon"/>
    <dgm:cxn modelId="{7F8B4875-FF46-4DD9-86C0-B80C1423EB6D}" type="presOf" srcId="{EAB28095-F461-4EFA-BDDE-E1950BA215EE}" destId="{91463EDB-FD96-4C63-97D9-481709554225}" srcOrd="0" destOrd="0" presId="urn:microsoft.com/office/officeart/2005/8/layout/rings+Icon"/>
    <dgm:cxn modelId="{C82D9B4B-A874-4B05-9686-7D9F759D1C38}" type="presParOf" srcId="{58D48C4A-71C6-471F-BA6B-2770657E0DD3}" destId="{91463EDB-FD96-4C63-97D9-481709554225}" srcOrd="0" destOrd="0" presId="urn:microsoft.com/office/officeart/2005/8/layout/rings+Icon"/>
    <dgm:cxn modelId="{A3B5DFC1-B6F5-4F97-8360-035FC7E64998}" type="presParOf" srcId="{58D48C4A-71C6-471F-BA6B-2770657E0DD3}" destId="{D7CE5AEB-EBB3-4E48-A4EA-173505E5DF98}" srcOrd="1"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54C37-D76F-4B07-B051-30D74FB6A943}">
      <dsp:nvSpPr>
        <dsp:cNvPr id="0" name=""/>
        <dsp:cNvSpPr/>
      </dsp:nvSpPr>
      <dsp:spPr>
        <a:xfrm>
          <a:off x="628476" y="1469830"/>
          <a:ext cx="1702559" cy="8512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Sample_sets</a:t>
          </a:r>
          <a:endParaRPr lang="en-US" sz="1400" kern="1200" dirty="0"/>
        </a:p>
      </dsp:txBody>
      <dsp:txXfrm>
        <a:off x="653409" y="1494763"/>
        <a:ext cx="1652693" cy="801413"/>
      </dsp:txXfrm>
    </dsp:sp>
    <dsp:sp modelId="{74F7963D-695D-4E2E-A1BA-60AB9B195B54}">
      <dsp:nvSpPr>
        <dsp:cNvPr id="0" name=""/>
        <dsp:cNvSpPr/>
      </dsp:nvSpPr>
      <dsp:spPr>
        <a:xfrm rot="19457599">
          <a:off x="2252206" y="1623481"/>
          <a:ext cx="838683" cy="54492"/>
        </a:xfrm>
        <a:custGeom>
          <a:avLst/>
          <a:gdLst/>
          <a:ahLst/>
          <a:cxnLst/>
          <a:rect l="0" t="0" r="0" b="0"/>
          <a:pathLst>
            <a:path>
              <a:moveTo>
                <a:pt x="0" y="27246"/>
              </a:moveTo>
              <a:lnTo>
                <a:pt x="838683" y="2724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0580" y="1629760"/>
        <a:ext cx="41934" cy="41934"/>
      </dsp:txXfrm>
    </dsp:sp>
    <dsp:sp modelId="{A79C856D-2EDD-4A71-AFE5-F530ACB8A19A}">
      <dsp:nvSpPr>
        <dsp:cNvPr id="0" name=""/>
        <dsp:cNvSpPr/>
      </dsp:nvSpPr>
      <dsp:spPr>
        <a:xfrm>
          <a:off x="3012060" y="980345"/>
          <a:ext cx="1702559" cy="8512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sample</a:t>
          </a:r>
        </a:p>
      </dsp:txBody>
      <dsp:txXfrm>
        <a:off x="3036993" y="1005278"/>
        <a:ext cx="1652693" cy="801413"/>
      </dsp:txXfrm>
    </dsp:sp>
    <dsp:sp modelId="{7F1421F1-D0E1-4B08-86FD-8F53AF1EA0D3}">
      <dsp:nvSpPr>
        <dsp:cNvPr id="0" name=""/>
        <dsp:cNvSpPr/>
      </dsp:nvSpPr>
      <dsp:spPr>
        <a:xfrm rot="18289469">
          <a:off x="4458856" y="889252"/>
          <a:ext cx="1192551" cy="54492"/>
        </a:xfrm>
        <a:custGeom>
          <a:avLst/>
          <a:gdLst/>
          <a:ahLst/>
          <a:cxnLst/>
          <a:rect l="0" t="0" r="0" b="0"/>
          <a:pathLst>
            <a:path>
              <a:moveTo>
                <a:pt x="0" y="27246"/>
              </a:moveTo>
              <a:lnTo>
                <a:pt x="1192551" y="27246"/>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5318" y="886685"/>
        <a:ext cx="59627" cy="59627"/>
      </dsp:txXfrm>
    </dsp:sp>
    <dsp:sp modelId="{767E82B1-DDC4-49A7-8B3E-BA9F9EC1357F}">
      <dsp:nvSpPr>
        <dsp:cNvPr id="0" name=""/>
        <dsp:cNvSpPr/>
      </dsp:nvSpPr>
      <dsp:spPr>
        <a:xfrm>
          <a:off x="5395643" y="1373"/>
          <a:ext cx="1702559" cy="8512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analysis_targets</a:t>
          </a:r>
          <a:endParaRPr lang="en-US" sz="1400" kern="1200" dirty="0"/>
        </a:p>
      </dsp:txBody>
      <dsp:txXfrm>
        <a:off x="5420576" y="26306"/>
        <a:ext cx="1652693" cy="801413"/>
      </dsp:txXfrm>
    </dsp:sp>
    <dsp:sp modelId="{F67F5C51-AE7A-4FBF-8D44-E9988A2A17C6}">
      <dsp:nvSpPr>
        <dsp:cNvPr id="0" name=""/>
        <dsp:cNvSpPr/>
      </dsp:nvSpPr>
      <dsp:spPr>
        <a:xfrm>
          <a:off x="4714619" y="1378738"/>
          <a:ext cx="681023" cy="54492"/>
        </a:xfrm>
        <a:custGeom>
          <a:avLst/>
          <a:gdLst/>
          <a:ahLst/>
          <a:cxnLst/>
          <a:rect l="0" t="0" r="0" b="0"/>
          <a:pathLst>
            <a:path>
              <a:moveTo>
                <a:pt x="0" y="27246"/>
              </a:moveTo>
              <a:lnTo>
                <a:pt x="681023" y="27246"/>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8106" y="1388959"/>
        <a:ext cx="34051" cy="34051"/>
      </dsp:txXfrm>
    </dsp:sp>
    <dsp:sp modelId="{694B159F-F11B-49D8-8E30-5D4B9C6277D2}">
      <dsp:nvSpPr>
        <dsp:cNvPr id="0" name=""/>
        <dsp:cNvSpPr/>
      </dsp:nvSpPr>
      <dsp:spPr>
        <a:xfrm>
          <a:off x="5395643" y="980345"/>
          <a:ext cx="1702559" cy="8512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analysis_targets</a:t>
          </a:r>
          <a:endParaRPr lang="en-US" sz="1400" kern="1200" dirty="0"/>
        </a:p>
      </dsp:txBody>
      <dsp:txXfrm>
        <a:off x="5420576" y="1005278"/>
        <a:ext cx="1652693" cy="801413"/>
      </dsp:txXfrm>
    </dsp:sp>
    <dsp:sp modelId="{7AC40D6A-0114-4D8B-8FB2-3A3BEE628980}">
      <dsp:nvSpPr>
        <dsp:cNvPr id="0" name=""/>
        <dsp:cNvSpPr/>
      </dsp:nvSpPr>
      <dsp:spPr>
        <a:xfrm rot="3310531">
          <a:off x="4458856" y="1868224"/>
          <a:ext cx="1192551" cy="54492"/>
        </a:xfrm>
        <a:custGeom>
          <a:avLst/>
          <a:gdLst/>
          <a:ahLst/>
          <a:cxnLst/>
          <a:rect l="0" t="0" r="0" b="0"/>
          <a:pathLst>
            <a:path>
              <a:moveTo>
                <a:pt x="0" y="27246"/>
              </a:moveTo>
              <a:lnTo>
                <a:pt x="1192551" y="27246"/>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5318" y="1865657"/>
        <a:ext cx="59627" cy="59627"/>
      </dsp:txXfrm>
    </dsp:sp>
    <dsp:sp modelId="{E08642F4-7AD5-41E2-A16A-EE8637276570}">
      <dsp:nvSpPr>
        <dsp:cNvPr id="0" name=""/>
        <dsp:cNvSpPr/>
      </dsp:nvSpPr>
      <dsp:spPr>
        <a:xfrm>
          <a:off x="5395643" y="1959316"/>
          <a:ext cx="1702559" cy="8512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analysis_targets</a:t>
          </a:r>
          <a:endParaRPr lang="en-US" sz="1400" kern="1200" dirty="0"/>
        </a:p>
      </dsp:txBody>
      <dsp:txXfrm>
        <a:off x="5420576" y="1984249"/>
        <a:ext cx="1652693" cy="801413"/>
      </dsp:txXfrm>
    </dsp:sp>
    <dsp:sp modelId="{876A5F4D-6D4B-4FE8-A399-C5C300764BED}">
      <dsp:nvSpPr>
        <dsp:cNvPr id="0" name=""/>
        <dsp:cNvSpPr/>
      </dsp:nvSpPr>
      <dsp:spPr>
        <a:xfrm rot="2142401">
          <a:off x="2252206" y="2112967"/>
          <a:ext cx="838683" cy="54492"/>
        </a:xfrm>
        <a:custGeom>
          <a:avLst/>
          <a:gdLst/>
          <a:ahLst/>
          <a:cxnLst/>
          <a:rect l="0" t="0" r="0" b="0"/>
          <a:pathLst>
            <a:path>
              <a:moveTo>
                <a:pt x="0" y="27246"/>
              </a:moveTo>
              <a:lnTo>
                <a:pt x="838683" y="2724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0580" y="2119246"/>
        <a:ext cx="41934" cy="41934"/>
      </dsp:txXfrm>
    </dsp:sp>
    <dsp:sp modelId="{7CBFF689-9909-400B-82A5-806608A4553D}">
      <dsp:nvSpPr>
        <dsp:cNvPr id="0" name=""/>
        <dsp:cNvSpPr/>
      </dsp:nvSpPr>
      <dsp:spPr>
        <a:xfrm>
          <a:off x="3012060" y="1959316"/>
          <a:ext cx="1702559" cy="8512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sampled_employees</a:t>
          </a:r>
          <a:endParaRPr lang="en-US" sz="1400" kern="1200" dirty="0"/>
        </a:p>
      </dsp:txBody>
      <dsp:txXfrm>
        <a:off x="3036993" y="1984249"/>
        <a:ext cx="1652693" cy="8014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63EDB-FD96-4C63-97D9-481709554225}">
      <dsp:nvSpPr>
        <dsp:cNvPr id="0" name=""/>
        <dsp:cNvSpPr/>
      </dsp:nvSpPr>
      <dsp:spPr>
        <a:xfrm>
          <a:off x="2064212" y="1098884"/>
          <a:ext cx="2749767" cy="2749961"/>
        </a:xfrm>
        <a:prstGeom prst="ellipse">
          <a:avLst/>
        </a:prstGeom>
        <a:solidFill>
          <a:srgbClr val="FFFF00">
            <a:alpha val="50000"/>
          </a:srgb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466906" y="1501606"/>
        <a:ext cx="1944379" cy="1944517"/>
      </dsp:txXfrm>
    </dsp:sp>
    <dsp:sp modelId="{D7CE5AEB-EBB3-4E48-A4EA-173505E5DF98}">
      <dsp:nvSpPr>
        <dsp:cNvPr id="0" name=""/>
        <dsp:cNvSpPr/>
      </dsp:nvSpPr>
      <dsp:spPr>
        <a:xfrm>
          <a:off x="4015729" y="1162311"/>
          <a:ext cx="2749767" cy="2749961"/>
        </a:xfrm>
        <a:prstGeom prst="ellipse">
          <a:avLst/>
        </a:prstGeom>
        <a:solidFill>
          <a:srgbClr val="0070C0">
            <a:alpha val="5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4418423" y="1565033"/>
        <a:ext cx="1944379" cy="19445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02D5-1F80-49EE-79F2-1649E0C2C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5C1E07-DF80-F3FF-AF5B-43EF485FAF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352C92-F818-4E8E-6530-346C602CB0F2}"/>
              </a:ext>
            </a:extLst>
          </p:cNvPr>
          <p:cNvSpPr>
            <a:spLocks noGrp="1"/>
          </p:cNvSpPr>
          <p:nvPr>
            <p:ph type="dt" sz="half" idx="10"/>
          </p:nvPr>
        </p:nvSpPr>
        <p:spPr/>
        <p:txBody>
          <a:bodyPr/>
          <a:lstStyle/>
          <a:p>
            <a:fld id="{09DCCE9E-0895-427B-AF2F-09E53E82A421}" type="datetimeFigureOut">
              <a:rPr lang="en-US" smtClean="0"/>
              <a:t>9/5/2024</a:t>
            </a:fld>
            <a:endParaRPr lang="en-US"/>
          </a:p>
        </p:txBody>
      </p:sp>
      <p:sp>
        <p:nvSpPr>
          <p:cNvPr id="5" name="Footer Placeholder 4">
            <a:extLst>
              <a:ext uri="{FF2B5EF4-FFF2-40B4-BE49-F238E27FC236}">
                <a16:creationId xmlns:a16="http://schemas.microsoft.com/office/drawing/2014/main" id="{54F0C33C-CBDB-053F-BD82-F3B126865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BE697-61D5-203D-45E7-4FDEA65D7EB5}"/>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276996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D47-FCED-A126-EAF4-616700C4E9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8E132F-7499-AF62-9DC8-A8E36A7A92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A6D35-97D0-E953-D190-9521D3D10074}"/>
              </a:ext>
            </a:extLst>
          </p:cNvPr>
          <p:cNvSpPr>
            <a:spLocks noGrp="1"/>
          </p:cNvSpPr>
          <p:nvPr>
            <p:ph type="dt" sz="half" idx="10"/>
          </p:nvPr>
        </p:nvSpPr>
        <p:spPr/>
        <p:txBody>
          <a:bodyPr/>
          <a:lstStyle/>
          <a:p>
            <a:fld id="{09DCCE9E-0895-427B-AF2F-09E53E82A421}" type="datetimeFigureOut">
              <a:rPr lang="en-US" smtClean="0"/>
              <a:t>9/5/2024</a:t>
            </a:fld>
            <a:endParaRPr lang="en-US"/>
          </a:p>
        </p:txBody>
      </p:sp>
      <p:sp>
        <p:nvSpPr>
          <p:cNvPr id="5" name="Footer Placeholder 4">
            <a:extLst>
              <a:ext uri="{FF2B5EF4-FFF2-40B4-BE49-F238E27FC236}">
                <a16:creationId xmlns:a16="http://schemas.microsoft.com/office/drawing/2014/main" id="{6DF7F5C2-7E8E-18E3-2DB0-70874DE46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FE424-42AE-F40E-66FC-6B74E07305F3}"/>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124472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A17CE-EE56-2086-EC7D-88C0584D0D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BEC9FA-01BB-8E46-C4C2-7E8D4C0BA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97725-168E-D00E-A516-597A392A202F}"/>
              </a:ext>
            </a:extLst>
          </p:cNvPr>
          <p:cNvSpPr>
            <a:spLocks noGrp="1"/>
          </p:cNvSpPr>
          <p:nvPr>
            <p:ph type="dt" sz="half" idx="10"/>
          </p:nvPr>
        </p:nvSpPr>
        <p:spPr/>
        <p:txBody>
          <a:bodyPr/>
          <a:lstStyle/>
          <a:p>
            <a:fld id="{09DCCE9E-0895-427B-AF2F-09E53E82A421}" type="datetimeFigureOut">
              <a:rPr lang="en-US" smtClean="0"/>
              <a:t>9/5/2024</a:t>
            </a:fld>
            <a:endParaRPr lang="en-US"/>
          </a:p>
        </p:txBody>
      </p:sp>
      <p:sp>
        <p:nvSpPr>
          <p:cNvPr id="5" name="Footer Placeholder 4">
            <a:extLst>
              <a:ext uri="{FF2B5EF4-FFF2-40B4-BE49-F238E27FC236}">
                <a16:creationId xmlns:a16="http://schemas.microsoft.com/office/drawing/2014/main" id="{9D552175-D08A-9E15-C3EB-E3CEA064E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C6B89-02D5-D6A6-B1DC-12A3A2EBD98E}"/>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494089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AF6-4BB7-83BB-A82F-EC8ED7FBC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A4EEBD-47D9-2EB2-8BD2-9D1FBE8157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E522A-260E-F6F0-FCDD-35FBA4DDDEB2}"/>
              </a:ext>
            </a:extLst>
          </p:cNvPr>
          <p:cNvSpPr>
            <a:spLocks noGrp="1"/>
          </p:cNvSpPr>
          <p:nvPr>
            <p:ph type="dt" sz="half" idx="10"/>
          </p:nvPr>
        </p:nvSpPr>
        <p:spPr/>
        <p:txBody>
          <a:bodyPr/>
          <a:lstStyle/>
          <a:p>
            <a:fld id="{09DCCE9E-0895-427B-AF2F-09E53E82A421}" type="datetimeFigureOut">
              <a:rPr lang="en-US" smtClean="0"/>
              <a:t>9/5/2024</a:t>
            </a:fld>
            <a:endParaRPr lang="en-US"/>
          </a:p>
        </p:txBody>
      </p:sp>
      <p:sp>
        <p:nvSpPr>
          <p:cNvPr id="5" name="Footer Placeholder 4">
            <a:extLst>
              <a:ext uri="{FF2B5EF4-FFF2-40B4-BE49-F238E27FC236}">
                <a16:creationId xmlns:a16="http://schemas.microsoft.com/office/drawing/2014/main" id="{BDF2DF23-E00C-4769-A98C-3D96BA7B4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E6DDE-36E5-9EC6-AC6A-6ED7EFC25E37}"/>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2065625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803B-3CFF-9007-FA47-D8459A7C0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3A1BD7-A4D6-74A1-D969-16F9595323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3283A-3BB7-536B-3D68-ACFA8D4C7380}"/>
              </a:ext>
            </a:extLst>
          </p:cNvPr>
          <p:cNvSpPr>
            <a:spLocks noGrp="1"/>
          </p:cNvSpPr>
          <p:nvPr>
            <p:ph type="dt" sz="half" idx="10"/>
          </p:nvPr>
        </p:nvSpPr>
        <p:spPr/>
        <p:txBody>
          <a:bodyPr/>
          <a:lstStyle/>
          <a:p>
            <a:fld id="{09DCCE9E-0895-427B-AF2F-09E53E82A421}" type="datetimeFigureOut">
              <a:rPr lang="en-US" smtClean="0"/>
              <a:t>9/5/2024</a:t>
            </a:fld>
            <a:endParaRPr lang="en-US"/>
          </a:p>
        </p:txBody>
      </p:sp>
      <p:sp>
        <p:nvSpPr>
          <p:cNvPr id="5" name="Footer Placeholder 4">
            <a:extLst>
              <a:ext uri="{FF2B5EF4-FFF2-40B4-BE49-F238E27FC236}">
                <a16:creationId xmlns:a16="http://schemas.microsoft.com/office/drawing/2014/main" id="{60E709BF-6666-CEF0-D825-57B45D624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95C88-B765-2F51-BDBC-E90973B212C7}"/>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152544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C4EC-B53A-D5DC-D870-188EF1890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7B5AD-BA5C-F719-0221-E31FC28772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29791C-EB5F-D668-D22C-6A1E15AB12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C0E439-23F8-B606-4DE8-5322B7AE1B83}"/>
              </a:ext>
            </a:extLst>
          </p:cNvPr>
          <p:cNvSpPr>
            <a:spLocks noGrp="1"/>
          </p:cNvSpPr>
          <p:nvPr>
            <p:ph type="dt" sz="half" idx="10"/>
          </p:nvPr>
        </p:nvSpPr>
        <p:spPr/>
        <p:txBody>
          <a:bodyPr/>
          <a:lstStyle/>
          <a:p>
            <a:fld id="{09DCCE9E-0895-427B-AF2F-09E53E82A421}" type="datetimeFigureOut">
              <a:rPr lang="en-US" smtClean="0"/>
              <a:t>9/5/2024</a:t>
            </a:fld>
            <a:endParaRPr lang="en-US"/>
          </a:p>
        </p:txBody>
      </p:sp>
      <p:sp>
        <p:nvSpPr>
          <p:cNvPr id="6" name="Footer Placeholder 5">
            <a:extLst>
              <a:ext uri="{FF2B5EF4-FFF2-40B4-BE49-F238E27FC236}">
                <a16:creationId xmlns:a16="http://schemas.microsoft.com/office/drawing/2014/main" id="{87B786DB-C17F-6BE0-D83A-EFC1BFA70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73CC4-2787-3A34-76C2-04887D4AA872}"/>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11910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08A0-6AB0-124C-AA75-34A3830D4D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6B9ED-91E4-95B8-4FDE-5B69680C0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B72744-3271-2912-4F18-CF9FD33F4D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1B371B-C050-2B4C-B5C6-61EC0806A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76E86-E75F-13C0-13E3-5808D5922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D2660-D231-CD8D-5F54-0A93C34F27AC}"/>
              </a:ext>
            </a:extLst>
          </p:cNvPr>
          <p:cNvSpPr>
            <a:spLocks noGrp="1"/>
          </p:cNvSpPr>
          <p:nvPr>
            <p:ph type="dt" sz="half" idx="10"/>
          </p:nvPr>
        </p:nvSpPr>
        <p:spPr/>
        <p:txBody>
          <a:bodyPr/>
          <a:lstStyle/>
          <a:p>
            <a:fld id="{09DCCE9E-0895-427B-AF2F-09E53E82A421}" type="datetimeFigureOut">
              <a:rPr lang="en-US" smtClean="0"/>
              <a:t>9/5/2024</a:t>
            </a:fld>
            <a:endParaRPr lang="en-US"/>
          </a:p>
        </p:txBody>
      </p:sp>
      <p:sp>
        <p:nvSpPr>
          <p:cNvPr id="8" name="Footer Placeholder 7">
            <a:extLst>
              <a:ext uri="{FF2B5EF4-FFF2-40B4-BE49-F238E27FC236}">
                <a16:creationId xmlns:a16="http://schemas.microsoft.com/office/drawing/2014/main" id="{6FEA09FA-F87A-5F82-4DE3-6981E66665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2B7E91-9573-39BB-B46E-8B80A8A0D541}"/>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3062373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BB33-03B9-0049-6EE0-15FEA23AFA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129C37-12D3-E736-FB12-588B8E4B6A26}"/>
              </a:ext>
            </a:extLst>
          </p:cNvPr>
          <p:cNvSpPr>
            <a:spLocks noGrp="1"/>
          </p:cNvSpPr>
          <p:nvPr>
            <p:ph type="dt" sz="half" idx="10"/>
          </p:nvPr>
        </p:nvSpPr>
        <p:spPr/>
        <p:txBody>
          <a:bodyPr/>
          <a:lstStyle/>
          <a:p>
            <a:fld id="{09DCCE9E-0895-427B-AF2F-09E53E82A421}" type="datetimeFigureOut">
              <a:rPr lang="en-US" smtClean="0"/>
              <a:t>9/5/2024</a:t>
            </a:fld>
            <a:endParaRPr lang="en-US"/>
          </a:p>
        </p:txBody>
      </p:sp>
      <p:sp>
        <p:nvSpPr>
          <p:cNvPr id="4" name="Footer Placeholder 3">
            <a:extLst>
              <a:ext uri="{FF2B5EF4-FFF2-40B4-BE49-F238E27FC236}">
                <a16:creationId xmlns:a16="http://schemas.microsoft.com/office/drawing/2014/main" id="{AE3698F9-8801-5DB4-B4B4-F5966E0376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81C5CE-A2D4-5CC9-1B79-74E57E4191B1}"/>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94602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626BA8-8066-94C1-0CFC-419DF74089A6}"/>
              </a:ext>
            </a:extLst>
          </p:cNvPr>
          <p:cNvSpPr>
            <a:spLocks noGrp="1"/>
          </p:cNvSpPr>
          <p:nvPr>
            <p:ph type="dt" sz="half" idx="10"/>
          </p:nvPr>
        </p:nvSpPr>
        <p:spPr/>
        <p:txBody>
          <a:bodyPr/>
          <a:lstStyle/>
          <a:p>
            <a:fld id="{09DCCE9E-0895-427B-AF2F-09E53E82A421}" type="datetimeFigureOut">
              <a:rPr lang="en-US" smtClean="0"/>
              <a:t>9/5/2024</a:t>
            </a:fld>
            <a:endParaRPr lang="en-US"/>
          </a:p>
        </p:txBody>
      </p:sp>
      <p:sp>
        <p:nvSpPr>
          <p:cNvPr id="3" name="Footer Placeholder 2">
            <a:extLst>
              <a:ext uri="{FF2B5EF4-FFF2-40B4-BE49-F238E27FC236}">
                <a16:creationId xmlns:a16="http://schemas.microsoft.com/office/drawing/2014/main" id="{B9048E76-EB59-2E56-9975-3972789B75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9C9C9-DBD9-E523-41E6-438CA0DF0088}"/>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227321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D6EA-9653-2543-04A6-EC7187F24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C7BBC7-A338-F7AE-0839-38B5A7C42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34C9FB-C914-0525-127A-3A86489AC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274F5-A91B-AC1D-5E9D-1905E417F3B6}"/>
              </a:ext>
            </a:extLst>
          </p:cNvPr>
          <p:cNvSpPr>
            <a:spLocks noGrp="1"/>
          </p:cNvSpPr>
          <p:nvPr>
            <p:ph type="dt" sz="half" idx="10"/>
          </p:nvPr>
        </p:nvSpPr>
        <p:spPr/>
        <p:txBody>
          <a:bodyPr/>
          <a:lstStyle/>
          <a:p>
            <a:fld id="{09DCCE9E-0895-427B-AF2F-09E53E82A421}" type="datetimeFigureOut">
              <a:rPr lang="en-US" smtClean="0"/>
              <a:t>9/5/2024</a:t>
            </a:fld>
            <a:endParaRPr lang="en-US"/>
          </a:p>
        </p:txBody>
      </p:sp>
      <p:sp>
        <p:nvSpPr>
          <p:cNvPr id="6" name="Footer Placeholder 5">
            <a:extLst>
              <a:ext uri="{FF2B5EF4-FFF2-40B4-BE49-F238E27FC236}">
                <a16:creationId xmlns:a16="http://schemas.microsoft.com/office/drawing/2014/main" id="{D360D480-6993-F15E-85C2-19E2000A1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B6725-0544-ED5E-F09A-175DE65AEC57}"/>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379143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82D6-BABC-155A-96E4-0EDB442EFF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2D06EF-E7C5-95F1-9DA9-3131D1775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87FB04-8D50-7AE2-C6B7-41D646F29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6C3D8E-25AB-D1BF-6002-C9E35B5EAFF4}"/>
              </a:ext>
            </a:extLst>
          </p:cNvPr>
          <p:cNvSpPr>
            <a:spLocks noGrp="1"/>
          </p:cNvSpPr>
          <p:nvPr>
            <p:ph type="dt" sz="half" idx="10"/>
          </p:nvPr>
        </p:nvSpPr>
        <p:spPr/>
        <p:txBody>
          <a:bodyPr/>
          <a:lstStyle/>
          <a:p>
            <a:fld id="{09DCCE9E-0895-427B-AF2F-09E53E82A421}" type="datetimeFigureOut">
              <a:rPr lang="en-US" smtClean="0"/>
              <a:t>9/5/2024</a:t>
            </a:fld>
            <a:endParaRPr lang="en-US"/>
          </a:p>
        </p:txBody>
      </p:sp>
      <p:sp>
        <p:nvSpPr>
          <p:cNvPr id="6" name="Footer Placeholder 5">
            <a:extLst>
              <a:ext uri="{FF2B5EF4-FFF2-40B4-BE49-F238E27FC236}">
                <a16:creationId xmlns:a16="http://schemas.microsoft.com/office/drawing/2014/main" id="{774109C6-A359-F8C7-05EE-C9EA61121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262B0C-445C-A0DD-8441-FB0370F37144}"/>
              </a:ext>
            </a:extLst>
          </p:cNvPr>
          <p:cNvSpPr>
            <a:spLocks noGrp="1"/>
          </p:cNvSpPr>
          <p:nvPr>
            <p:ph type="sldNum" sz="quarter" idx="12"/>
          </p:nvPr>
        </p:nvSpPr>
        <p:spPr/>
        <p:txBody>
          <a:bodyPr/>
          <a:lstStyle/>
          <a:p>
            <a:fld id="{6ABE42E5-91E8-4FD6-A05C-DE0C4CEA7CAB}" type="slidenum">
              <a:rPr lang="en-US" smtClean="0"/>
              <a:t>‹#›</a:t>
            </a:fld>
            <a:endParaRPr lang="en-US"/>
          </a:p>
        </p:txBody>
      </p:sp>
    </p:spTree>
    <p:extLst>
      <p:ext uri="{BB962C8B-B14F-4D97-AF65-F5344CB8AC3E}">
        <p14:creationId xmlns:p14="http://schemas.microsoft.com/office/powerpoint/2010/main" val="120398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B1D39-640C-B22C-E83C-1B7120623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4DFDB-BE03-DB95-DB6A-7A721FF0BC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50E3A-677A-B22C-99D5-0B75D6A86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DCCE9E-0895-427B-AF2F-09E53E82A421}" type="datetimeFigureOut">
              <a:rPr lang="en-US" smtClean="0"/>
              <a:t>9/5/2024</a:t>
            </a:fld>
            <a:endParaRPr lang="en-US"/>
          </a:p>
        </p:txBody>
      </p:sp>
      <p:sp>
        <p:nvSpPr>
          <p:cNvPr id="5" name="Footer Placeholder 4">
            <a:extLst>
              <a:ext uri="{FF2B5EF4-FFF2-40B4-BE49-F238E27FC236}">
                <a16:creationId xmlns:a16="http://schemas.microsoft.com/office/drawing/2014/main" id="{87C6D7B0-5D8A-FE03-E3BF-2C347EB08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EA4490-C23E-8138-E169-A84A75BBF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BE42E5-91E8-4FD6-A05C-DE0C4CEA7CAB}" type="slidenum">
              <a:rPr lang="en-US" smtClean="0"/>
              <a:t>‹#›</a:t>
            </a:fld>
            <a:endParaRPr lang="en-US"/>
          </a:p>
        </p:txBody>
      </p:sp>
    </p:spTree>
    <p:extLst>
      <p:ext uri="{BB962C8B-B14F-4D97-AF65-F5344CB8AC3E}">
        <p14:creationId xmlns:p14="http://schemas.microsoft.com/office/powerpoint/2010/main" val="550239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E157-59CB-5F5E-F33D-70E5CEB5BD69}"/>
              </a:ext>
            </a:extLst>
          </p:cNvPr>
          <p:cNvSpPr>
            <a:spLocks noGrp="1"/>
          </p:cNvSpPr>
          <p:nvPr>
            <p:ph type="ctrTitle"/>
          </p:nvPr>
        </p:nvSpPr>
        <p:spPr/>
        <p:txBody>
          <a:bodyPr/>
          <a:lstStyle/>
          <a:p>
            <a:r>
              <a:rPr lang="en-US" dirty="0"/>
              <a:t>LISA Maintenance</a:t>
            </a:r>
          </a:p>
        </p:txBody>
      </p:sp>
      <p:sp>
        <p:nvSpPr>
          <p:cNvPr id="3" name="Subtitle 2">
            <a:extLst>
              <a:ext uri="{FF2B5EF4-FFF2-40B4-BE49-F238E27FC236}">
                <a16:creationId xmlns:a16="http://schemas.microsoft.com/office/drawing/2014/main" id="{388C72ED-8C8E-2F52-8384-762B784171E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2164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C5F5-C843-E65A-3BF9-06944995B51D}"/>
              </a:ext>
            </a:extLst>
          </p:cNvPr>
          <p:cNvSpPr>
            <a:spLocks noGrp="1"/>
          </p:cNvSpPr>
          <p:nvPr>
            <p:ph type="title"/>
          </p:nvPr>
        </p:nvSpPr>
        <p:spPr/>
        <p:txBody>
          <a:bodyPr/>
          <a:lstStyle/>
          <a:p>
            <a:r>
              <a:rPr lang="en-US" dirty="0"/>
              <a:t>LISA basics – main tables 2 </a:t>
            </a:r>
          </a:p>
        </p:txBody>
      </p:sp>
      <p:sp>
        <p:nvSpPr>
          <p:cNvPr id="3" name="Content Placeholder 2">
            <a:extLst>
              <a:ext uri="{FF2B5EF4-FFF2-40B4-BE49-F238E27FC236}">
                <a16:creationId xmlns:a16="http://schemas.microsoft.com/office/drawing/2014/main" id="{9DA82FD3-5CFE-211F-8E55-5C9E53DAF83F}"/>
              </a:ext>
            </a:extLst>
          </p:cNvPr>
          <p:cNvSpPr>
            <a:spLocks noGrp="1"/>
          </p:cNvSpPr>
          <p:nvPr>
            <p:ph idx="1"/>
          </p:nvPr>
        </p:nvSpPr>
        <p:spPr/>
        <p:txBody>
          <a:bodyPr/>
          <a:lstStyle/>
          <a:p>
            <a:r>
              <a:rPr lang="en-US" dirty="0"/>
              <a:t>ANALYSIS_TARGETS: analyte, result (A and B portions), unit, solution volume, result qualifier, reporting limit, analyte specific comments</a:t>
            </a:r>
          </a:p>
          <a:p>
            <a:r>
              <a:rPr lang="en-US" dirty="0"/>
              <a:t>LAB_SETS: analytical method used, instrument used, set specific comments and chain of custody information (analyst, checker, supervisor and dates assigned, posted, checked and released)</a:t>
            </a:r>
          </a:p>
        </p:txBody>
      </p:sp>
    </p:spTree>
    <p:extLst>
      <p:ext uri="{BB962C8B-B14F-4D97-AF65-F5344CB8AC3E}">
        <p14:creationId xmlns:p14="http://schemas.microsoft.com/office/powerpoint/2010/main" val="26507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C5F5-C843-E65A-3BF9-06944995B51D}"/>
              </a:ext>
            </a:extLst>
          </p:cNvPr>
          <p:cNvSpPr>
            <a:spLocks noGrp="1"/>
          </p:cNvSpPr>
          <p:nvPr>
            <p:ph type="title"/>
          </p:nvPr>
        </p:nvSpPr>
        <p:spPr/>
        <p:txBody>
          <a:bodyPr/>
          <a:lstStyle/>
          <a:p>
            <a:r>
              <a:rPr lang="en-US" dirty="0"/>
              <a:t>LISA basics </a:t>
            </a:r>
          </a:p>
        </p:txBody>
      </p:sp>
      <p:sp>
        <p:nvSpPr>
          <p:cNvPr id="3" name="Content Placeholder 2">
            <a:extLst>
              <a:ext uri="{FF2B5EF4-FFF2-40B4-BE49-F238E27FC236}">
                <a16:creationId xmlns:a16="http://schemas.microsoft.com/office/drawing/2014/main" id="{9DA82FD3-5CFE-211F-8E55-5C9E53DAF83F}"/>
              </a:ext>
            </a:extLst>
          </p:cNvPr>
          <p:cNvSpPr>
            <a:spLocks noGrp="1"/>
          </p:cNvSpPr>
          <p:nvPr>
            <p:ph idx="1"/>
          </p:nvPr>
        </p:nvSpPr>
        <p:spPr/>
        <p:txBody>
          <a:bodyPr/>
          <a:lstStyle/>
          <a:p>
            <a:r>
              <a:rPr lang="en-US" dirty="0"/>
              <a:t>Because of the relationships between the tables, before you delete a “parent,” you must first delete any dependent records (“children,”  “grandchildren”)</a:t>
            </a:r>
          </a:p>
          <a:p>
            <a:endParaRPr lang="en-US" dirty="0"/>
          </a:p>
        </p:txBody>
      </p:sp>
      <p:graphicFrame>
        <p:nvGraphicFramePr>
          <p:cNvPr id="4" name="Diagram 3">
            <a:extLst>
              <a:ext uri="{FF2B5EF4-FFF2-40B4-BE49-F238E27FC236}">
                <a16:creationId xmlns:a16="http://schemas.microsoft.com/office/drawing/2014/main" id="{AC965DC0-79BB-590F-0D9C-9F1D7CB14D2F}"/>
              </a:ext>
            </a:extLst>
          </p:cNvPr>
          <p:cNvGraphicFramePr/>
          <p:nvPr>
            <p:extLst>
              <p:ext uri="{D42A27DB-BD31-4B8C-83A1-F6EECF244321}">
                <p14:modId xmlns:p14="http://schemas.microsoft.com/office/powerpoint/2010/main" val="344721882"/>
              </p:ext>
            </p:extLst>
          </p:nvPr>
        </p:nvGraphicFramePr>
        <p:xfrm>
          <a:off x="603504" y="3554794"/>
          <a:ext cx="7726680" cy="2811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D17D63E-033F-4574-588F-8243B9FC6F52}"/>
              </a:ext>
            </a:extLst>
          </p:cNvPr>
          <p:cNvSpPr txBox="1"/>
          <p:nvPr/>
        </p:nvSpPr>
        <p:spPr>
          <a:xfrm>
            <a:off x="8330184" y="3554794"/>
            <a:ext cx="2470731" cy="646331"/>
          </a:xfrm>
          <a:prstGeom prst="rect">
            <a:avLst/>
          </a:prstGeom>
          <a:noFill/>
        </p:spPr>
        <p:txBody>
          <a:bodyPr wrap="square" rtlCol="0">
            <a:spAutoFit/>
          </a:bodyPr>
          <a:lstStyle/>
          <a:p>
            <a:r>
              <a:rPr lang="en-US" dirty="0"/>
              <a:t>Start at right and work your way to the left</a:t>
            </a:r>
          </a:p>
        </p:txBody>
      </p:sp>
    </p:spTree>
    <p:extLst>
      <p:ext uri="{BB962C8B-B14F-4D97-AF65-F5344CB8AC3E}">
        <p14:creationId xmlns:p14="http://schemas.microsoft.com/office/powerpoint/2010/main" val="2462380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CAC5-B833-608A-F9F9-A18C0C09A884}"/>
              </a:ext>
            </a:extLst>
          </p:cNvPr>
          <p:cNvSpPr>
            <a:spLocks noGrp="1"/>
          </p:cNvSpPr>
          <p:nvPr>
            <p:ph type="title"/>
          </p:nvPr>
        </p:nvSpPr>
        <p:spPr/>
        <p:txBody>
          <a:bodyPr/>
          <a:lstStyle/>
          <a:p>
            <a:r>
              <a:rPr lang="en-US" dirty="0"/>
              <a:t>LISA basics</a:t>
            </a:r>
          </a:p>
        </p:txBody>
      </p:sp>
      <p:sp>
        <p:nvSpPr>
          <p:cNvPr id="3" name="Content Placeholder 2">
            <a:extLst>
              <a:ext uri="{FF2B5EF4-FFF2-40B4-BE49-F238E27FC236}">
                <a16:creationId xmlns:a16="http://schemas.microsoft.com/office/drawing/2014/main" id="{9C6094BF-8D64-FD04-F8D4-2866F060847D}"/>
              </a:ext>
            </a:extLst>
          </p:cNvPr>
          <p:cNvSpPr>
            <a:spLocks noGrp="1"/>
          </p:cNvSpPr>
          <p:nvPr>
            <p:ph idx="1"/>
          </p:nvPr>
        </p:nvSpPr>
        <p:spPr/>
        <p:txBody>
          <a:bodyPr/>
          <a:lstStyle/>
          <a:p>
            <a:pPr marL="0" indent="0">
              <a:buNone/>
            </a:pPr>
            <a:r>
              <a:rPr lang="en-US" dirty="0"/>
              <a:t>LISA is a relational database which is designed to make data entry easier.  Because it is relational, when you query from multiple tables you must link (join) the tables.  There are two common types of joins: INNER and OUTER. </a:t>
            </a:r>
          </a:p>
          <a:p>
            <a:pPr marL="0" indent="0">
              <a:buNone/>
            </a:pPr>
            <a:r>
              <a:rPr lang="en-US" dirty="0"/>
              <a:t>Most of the queries to manage the data use INNER joins.  Joins are usually foreign keys that relate to primary key in related table; i.e., foreign key </a:t>
            </a:r>
            <a:r>
              <a:rPr lang="en-US" dirty="0" err="1"/>
              <a:t>smst_smst_id</a:t>
            </a:r>
            <a:r>
              <a:rPr lang="en-US" dirty="0"/>
              <a:t> in SAMPLES table relates to primary key </a:t>
            </a:r>
            <a:r>
              <a:rPr lang="en-US" dirty="0" err="1"/>
              <a:t>smst_id</a:t>
            </a:r>
            <a:r>
              <a:rPr lang="en-US" dirty="0"/>
              <a:t> in SAMPLE_SETS table.  These are listed in the column tab for the table in SQL Developer (see example)</a:t>
            </a:r>
          </a:p>
        </p:txBody>
      </p:sp>
    </p:spTree>
    <p:extLst>
      <p:ext uri="{BB962C8B-B14F-4D97-AF65-F5344CB8AC3E}">
        <p14:creationId xmlns:p14="http://schemas.microsoft.com/office/powerpoint/2010/main" val="3816996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A9FC0DA-BCD0-794E-6BCE-9BADBACCA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69" y="0"/>
            <a:ext cx="11418261" cy="6858000"/>
          </a:xfrm>
          <a:prstGeom prst="rect">
            <a:avLst/>
          </a:prstGeom>
        </p:spPr>
      </p:pic>
    </p:spTree>
    <p:extLst>
      <p:ext uri="{BB962C8B-B14F-4D97-AF65-F5344CB8AC3E}">
        <p14:creationId xmlns:p14="http://schemas.microsoft.com/office/powerpoint/2010/main" val="415789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E666E-880E-2AB6-2066-7183291763B8}"/>
              </a:ext>
            </a:extLst>
          </p:cNvPr>
          <p:cNvSpPr txBox="1"/>
          <p:nvPr/>
        </p:nvSpPr>
        <p:spPr>
          <a:xfrm>
            <a:off x="421105" y="348916"/>
            <a:ext cx="8795084" cy="5909310"/>
          </a:xfrm>
          <a:prstGeom prst="rect">
            <a:avLst/>
          </a:prstGeom>
          <a:noFill/>
        </p:spPr>
        <p:txBody>
          <a:bodyPr wrap="square">
            <a:spAutoFit/>
          </a:bodyPr>
          <a:lstStyle/>
          <a:p>
            <a:pPr marL="0" indent="0">
              <a:buNone/>
            </a:pPr>
            <a:r>
              <a:rPr lang="en-US" dirty="0"/>
              <a:t>INNER joins result in data that is in both of the joined tables (intersection)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and OUTER joins take all the selected rows from one table and the corresponding rows in the other table</a:t>
            </a:r>
          </a:p>
        </p:txBody>
      </p:sp>
      <p:graphicFrame>
        <p:nvGraphicFramePr>
          <p:cNvPr id="5" name="Diagram 4">
            <a:extLst>
              <a:ext uri="{FF2B5EF4-FFF2-40B4-BE49-F238E27FC236}">
                <a16:creationId xmlns:a16="http://schemas.microsoft.com/office/drawing/2014/main" id="{019CB4EB-2AF1-8699-4F33-827852CE8FF5}"/>
              </a:ext>
            </a:extLst>
          </p:cNvPr>
          <p:cNvGraphicFramePr/>
          <p:nvPr/>
        </p:nvGraphicFramePr>
        <p:xfrm>
          <a:off x="288756" y="733925"/>
          <a:ext cx="8470233" cy="4584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Arrow Connector 10">
            <a:extLst>
              <a:ext uri="{FF2B5EF4-FFF2-40B4-BE49-F238E27FC236}">
                <a16:creationId xmlns:a16="http://schemas.microsoft.com/office/drawing/2014/main" id="{C033B8D6-BE4E-427F-FCFA-02E7C107B73C}"/>
              </a:ext>
            </a:extLst>
          </p:cNvPr>
          <p:cNvCxnSpPr/>
          <p:nvPr/>
        </p:nvCxnSpPr>
        <p:spPr>
          <a:xfrm flipH="1">
            <a:off x="4728411" y="1840832"/>
            <a:ext cx="2827421" cy="12994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AFD2277-B85D-D297-4B17-2B59D87CA4B2}"/>
              </a:ext>
            </a:extLst>
          </p:cNvPr>
          <p:cNvCxnSpPr/>
          <p:nvPr/>
        </p:nvCxnSpPr>
        <p:spPr>
          <a:xfrm flipV="1">
            <a:off x="1191129" y="4219438"/>
            <a:ext cx="1624263" cy="3609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8FEF618-5724-848E-F4E2-4DA17B6EFF40}"/>
              </a:ext>
            </a:extLst>
          </p:cNvPr>
          <p:cNvSpPr txBox="1"/>
          <p:nvPr/>
        </p:nvSpPr>
        <p:spPr>
          <a:xfrm>
            <a:off x="7652084" y="1455821"/>
            <a:ext cx="2177716" cy="369332"/>
          </a:xfrm>
          <a:prstGeom prst="rect">
            <a:avLst/>
          </a:prstGeom>
          <a:noFill/>
        </p:spPr>
        <p:txBody>
          <a:bodyPr wrap="square" rtlCol="0">
            <a:spAutoFit/>
          </a:bodyPr>
          <a:lstStyle/>
          <a:p>
            <a:r>
              <a:rPr lang="en-US" dirty="0"/>
              <a:t>INNER Join</a:t>
            </a:r>
          </a:p>
        </p:txBody>
      </p:sp>
      <p:sp>
        <p:nvSpPr>
          <p:cNvPr id="15" name="TextBox 14">
            <a:extLst>
              <a:ext uri="{FF2B5EF4-FFF2-40B4-BE49-F238E27FC236}">
                <a16:creationId xmlns:a16="http://schemas.microsoft.com/office/drawing/2014/main" id="{FA3848F5-A9AF-1BC5-0F8B-0E563991DE7E}"/>
              </a:ext>
            </a:extLst>
          </p:cNvPr>
          <p:cNvSpPr txBox="1"/>
          <p:nvPr/>
        </p:nvSpPr>
        <p:spPr>
          <a:xfrm>
            <a:off x="637675" y="4547937"/>
            <a:ext cx="2045368" cy="369332"/>
          </a:xfrm>
          <a:prstGeom prst="rect">
            <a:avLst/>
          </a:prstGeom>
          <a:noFill/>
        </p:spPr>
        <p:txBody>
          <a:bodyPr wrap="square" rtlCol="0">
            <a:spAutoFit/>
          </a:bodyPr>
          <a:lstStyle/>
          <a:p>
            <a:r>
              <a:rPr lang="en-US" dirty="0"/>
              <a:t>(LEFT) OUTER Join</a:t>
            </a:r>
          </a:p>
        </p:txBody>
      </p:sp>
    </p:spTree>
    <p:extLst>
      <p:ext uri="{BB962C8B-B14F-4D97-AF65-F5344CB8AC3E}">
        <p14:creationId xmlns:p14="http://schemas.microsoft.com/office/powerpoint/2010/main" val="419094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9CD0-9EC0-9148-78F9-781A37357F77}"/>
              </a:ext>
            </a:extLst>
          </p:cNvPr>
          <p:cNvSpPr>
            <a:spLocks noGrp="1"/>
          </p:cNvSpPr>
          <p:nvPr>
            <p:ph type="title"/>
          </p:nvPr>
        </p:nvSpPr>
        <p:spPr/>
        <p:txBody>
          <a:bodyPr/>
          <a:lstStyle/>
          <a:p>
            <a:r>
              <a:rPr lang="en-US" dirty="0"/>
              <a:t>Sample assigning/un-assigning</a:t>
            </a:r>
          </a:p>
        </p:txBody>
      </p:sp>
      <p:sp>
        <p:nvSpPr>
          <p:cNvPr id="3" name="Content Placeholder 2">
            <a:extLst>
              <a:ext uri="{FF2B5EF4-FFF2-40B4-BE49-F238E27FC236}">
                <a16:creationId xmlns:a16="http://schemas.microsoft.com/office/drawing/2014/main" id="{C0E2D29F-C7B7-5AEC-B898-2A326ACA2335}"/>
              </a:ext>
            </a:extLst>
          </p:cNvPr>
          <p:cNvSpPr>
            <a:spLocks noGrp="1"/>
          </p:cNvSpPr>
          <p:nvPr>
            <p:ph idx="1"/>
          </p:nvPr>
        </p:nvSpPr>
        <p:spPr/>
        <p:txBody>
          <a:bodyPr/>
          <a:lstStyle/>
          <a:p>
            <a:r>
              <a:rPr lang="en-US" dirty="0"/>
              <a:t>When samples are logged in to LISA, each sample and requested analyte are entered into the ANALYSIS_TARGETS table with the required </a:t>
            </a:r>
            <a:r>
              <a:rPr lang="en-US" dirty="0" err="1"/>
              <a:t>lbst_lbst_id</a:t>
            </a:r>
            <a:r>
              <a:rPr lang="en-US" dirty="0"/>
              <a:t> set to 0.  </a:t>
            </a:r>
          </a:p>
          <a:p>
            <a:r>
              <a:rPr lang="en-US" dirty="0"/>
              <a:t>All unassigned sample/analyte combinations are members of lab set 0, only samples in lab set 0 will show in the Assign form</a:t>
            </a:r>
          </a:p>
          <a:p>
            <a:r>
              <a:rPr lang="en-US" dirty="0"/>
              <a:t>Assign form in LISA groups the compatible sample/analytes.  When samples are assigned a unique lab set is created and the selected sample/analytes are given the new </a:t>
            </a:r>
            <a:r>
              <a:rPr lang="en-US" dirty="0" err="1"/>
              <a:t>lbst_lbst_id</a:t>
            </a:r>
            <a:r>
              <a:rPr lang="en-US" dirty="0"/>
              <a:t> in the ANALYSIS_TARGETS table</a:t>
            </a:r>
          </a:p>
        </p:txBody>
      </p:sp>
    </p:spTree>
    <p:extLst>
      <p:ext uri="{BB962C8B-B14F-4D97-AF65-F5344CB8AC3E}">
        <p14:creationId xmlns:p14="http://schemas.microsoft.com/office/powerpoint/2010/main" val="2976886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D0B6-4519-A7A8-19B6-791911280835}"/>
              </a:ext>
            </a:extLst>
          </p:cNvPr>
          <p:cNvSpPr>
            <a:spLocks noGrp="1"/>
          </p:cNvSpPr>
          <p:nvPr>
            <p:ph type="title"/>
          </p:nvPr>
        </p:nvSpPr>
        <p:spPr/>
        <p:txBody>
          <a:bodyPr/>
          <a:lstStyle/>
          <a:p>
            <a:r>
              <a:rPr lang="en-US" dirty="0"/>
              <a:t>Sample assigning/un-assigning</a:t>
            </a:r>
          </a:p>
        </p:txBody>
      </p:sp>
      <p:sp>
        <p:nvSpPr>
          <p:cNvPr id="3" name="Content Placeholder 2">
            <a:extLst>
              <a:ext uri="{FF2B5EF4-FFF2-40B4-BE49-F238E27FC236}">
                <a16:creationId xmlns:a16="http://schemas.microsoft.com/office/drawing/2014/main" id="{EB1C2159-FCFC-1AD4-07E7-2897C98197BB}"/>
              </a:ext>
            </a:extLst>
          </p:cNvPr>
          <p:cNvSpPr>
            <a:spLocks noGrp="1"/>
          </p:cNvSpPr>
          <p:nvPr>
            <p:ph idx="1"/>
          </p:nvPr>
        </p:nvSpPr>
        <p:spPr/>
        <p:txBody>
          <a:bodyPr/>
          <a:lstStyle/>
          <a:p>
            <a:pPr marL="0" indent="0">
              <a:buNone/>
            </a:pPr>
            <a:r>
              <a:rPr lang="en-US" dirty="0"/>
              <a:t>To find assigned status of samples, use the following query:</a:t>
            </a:r>
          </a:p>
          <a:p>
            <a:pPr marL="0" indent="0">
              <a:buNone/>
            </a:pPr>
            <a:endParaRPr lang="en-US" dirty="0"/>
          </a:p>
        </p:txBody>
      </p:sp>
      <p:sp>
        <p:nvSpPr>
          <p:cNvPr id="6" name="TextBox 5">
            <a:extLst>
              <a:ext uri="{FF2B5EF4-FFF2-40B4-BE49-F238E27FC236}">
                <a16:creationId xmlns:a16="http://schemas.microsoft.com/office/drawing/2014/main" id="{348873F6-5677-63DD-762A-476398FAA90B}"/>
              </a:ext>
            </a:extLst>
          </p:cNvPr>
          <p:cNvSpPr txBox="1"/>
          <p:nvPr/>
        </p:nvSpPr>
        <p:spPr>
          <a:xfrm>
            <a:off x="1508761" y="2404872"/>
            <a:ext cx="8412480" cy="3139321"/>
          </a:xfrm>
          <a:prstGeom prst="rect">
            <a:avLst/>
          </a:prstGeom>
          <a:noFill/>
          <a:ln>
            <a:solidFill>
              <a:schemeClr val="bg1">
                <a:lumMod val="50000"/>
              </a:schemeClr>
            </a:solidFill>
          </a:ln>
        </p:spPr>
        <p:txBody>
          <a:bodyPr wrap="square" rtlCol="0">
            <a:spAutoFit/>
          </a:bodyPr>
          <a:lstStyle/>
          <a:p>
            <a:r>
              <a:rPr lang="en-US" dirty="0"/>
              <a:t>SELECT </a:t>
            </a:r>
            <a:r>
              <a:rPr lang="en-US" dirty="0" err="1"/>
              <a:t>anly_id,smpl_id,lab_assigned_no</a:t>
            </a:r>
            <a:r>
              <a:rPr lang="en-US" dirty="0"/>
              <a:t>, 	</a:t>
            </a:r>
            <a:r>
              <a:rPr lang="en-US" dirty="0" err="1"/>
              <a:t>submission_no,lbst_lbst_id,labno_range,anlt_analyte_id</a:t>
            </a:r>
            <a:r>
              <a:rPr lang="en-US" dirty="0"/>
              <a:t>,</a:t>
            </a:r>
          </a:p>
          <a:p>
            <a:r>
              <a:rPr lang="en-US" dirty="0"/>
              <a:t>	</a:t>
            </a:r>
            <a:r>
              <a:rPr lang="en-US" dirty="0" err="1"/>
              <a:t>analyte_code</a:t>
            </a:r>
            <a:r>
              <a:rPr lang="en-US" dirty="0"/>
              <a:t> IMIS, </a:t>
            </a:r>
            <a:r>
              <a:rPr lang="en-US" dirty="0" err="1"/>
              <a:t>smty_type_code</a:t>
            </a:r>
            <a:r>
              <a:rPr lang="en-US" dirty="0"/>
              <a:t> as type, </a:t>
            </a:r>
          </a:p>
          <a:p>
            <a:r>
              <a:rPr lang="en-US" dirty="0"/>
              <a:t>	</a:t>
            </a:r>
            <a:r>
              <a:rPr lang="en-US" dirty="0" err="1"/>
              <a:t>assigned_to</a:t>
            </a:r>
            <a:r>
              <a:rPr lang="en-US" dirty="0"/>
              <a:t>, </a:t>
            </a:r>
            <a:r>
              <a:rPr lang="en-US" dirty="0" err="1"/>
              <a:t>date_assigned</a:t>
            </a:r>
            <a:r>
              <a:rPr lang="en-US" dirty="0"/>
              <a:t>, </a:t>
            </a:r>
            <a:r>
              <a:rPr lang="en-US" dirty="0" err="1"/>
              <a:t>checked_by</a:t>
            </a:r>
            <a:r>
              <a:rPr lang="en-US" dirty="0"/>
              <a:t>, </a:t>
            </a:r>
            <a:r>
              <a:rPr lang="en-US" dirty="0" err="1"/>
              <a:t>checked_on</a:t>
            </a:r>
            <a:r>
              <a:rPr lang="en-US" dirty="0"/>
              <a:t>, 	</a:t>
            </a:r>
            <a:r>
              <a:rPr lang="en-US" dirty="0" err="1"/>
              <a:t>released_by</a:t>
            </a:r>
            <a:r>
              <a:rPr lang="en-US" dirty="0"/>
              <a:t>, 	</a:t>
            </a:r>
            <a:r>
              <a:rPr lang="en-US" dirty="0" err="1"/>
              <a:t>released_on</a:t>
            </a:r>
            <a:endParaRPr lang="en-US" dirty="0"/>
          </a:p>
          <a:p>
            <a:r>
              <a:rPr lang="en-US" dirty="0"/>
              <a:t>	--, </a:t>
            </a:r>
            <a:r>
              <a:rPr lang="en-US" dirty="0" err="1"/>
              <a:t>result_portion_a</a:t>
            </a:r>
            <a:r>
              <a:rPr lang="en-US" dirty="0"/>
              <a:t>, </a:t>
            </a:r>
            <a:r>
              <a:rPr lang="en-US" dirty="0" err="1"/>
              <a:t>net_weight</a:t>
            </a:r>
            <a:r>
              <a:rPr lang="en-US" dirty="0"/>
              <a:t>, </a:t>
            </a:r>
            <a:r>
              <a:rPr lang="en-US" dirty="0" err="1"/>
              <a:t>uom_abbreviation</a:t>
            </a:r>
            <a:r>
              <a:rPr lang="en-US" dirty="0"/>
              <a:t>, </a:t>
            </a:r>
            <a:r>
              <a:rPr lang="en-US" dirty="0" err="1"/>
              <a:t>qlfr_type</a:t>
            </a:r>
            <a:endParaRPr lang="en-US" dirty="0"/>
          </a:p>
          <a:p>
            <a:r>
              <a:rPr lang="en-US" dirty="0"/>
              <a:t>FROM </a:t>
            </a:r>
            <a:r>
              <a:rPr lang="en-US" dirty="0" err="1"/>
              <a:t>l_samples</a:t>
            </a:r>
            <a:r>
              <a:rPr lang="en-US" dirty="0"/>
              <a:t> a, </a:t>
            </a:r>
            <a:r>
              <a:rPr lang="en-US" dirty="0" err="1"/>
              <a:t>l_analysis_targets</a:t>
            </a:r>
            <a:r>
              <a:rPr lang="en-US" dirty="0"/>
              <a:t> b, </a:t>
            </a:r>
            <a:r>
              <a:rPr lang="en-US" dirty="0" err="1"/>
              <a:t>l_analytes</a:t>
            </a:r>
            <a:r>
              <a:rPr lang="en-US" dirty="0"/>
              <a:t> c, </a:t>
            </a:r>
            <a:r>
              <a:rPr lang="en-US" dirty="0" err="1"/>
              <a:t>l_lab_sets</a:t>
            </a:r>
            <a:endParaRPr lang="en-US" dirty="0"/>
          </a:p>
          <a:p>
            <a:r>
              <a:rPr lang="en-US" dirty="0"/>
              <a:t>WHERE </a:t>
            </a:r>
            <a:r>
              <a:rPr lang="en-US" dirty="0" err="1"/>
              <a:t>smpl_id</a:t>
            </a:r>
            <a:r>
              <a:rPr lang="en-US" dirty="0"/>
              <a:t> = </a:t>
            </a:r>
            <a:r>
              <a:rPr lang="en-US" dirty="0" err="1"/>
              <a:t>smpl_smpl_id</a:t>
            </a:r>
            <a:r>
              <a:rPr lang="en-US" dirty="0"/>
              <a:t> AND </a:t>
            </a:r>
            <a:r>
              <a:rPr lang="en-US" dirty="0" err="1"/>
              <a:t>anlt_analyte_id</a:t>
            </a:r>
            <a:r>
              <a:rPr lang="en-US" dirty="0"/>
              <a:t> = </a:t>
            </a:r>
            <a:r>
              <a:rPr lang="en-US" dirty="0" err="1"/>
              <a:t>analyte_id</a:t>
            </a:r>
            <a:r>
              <a:rPr lang="en-US" dirty="0"/>
              <a:t> </a:t>
            </a:r>
          </a:p>
          <a:p>
            <a:r>
              <a:rPr lang="en-US" dirty="0"/>
              <a:t>AND </a:t>
            </a:r>
            <a:r>
              <a:rPr lang="en-US" dirty="0" err="1"/>
              <a:t>lbst_lbst_id</a:t>
            </a:r>
            <a:r>
              <a:rPr lang="en-US" dirty="0"/>
              <a:t>=</a:t>
            </a:r>
            <a:r>
              <a:rPr lang="en-US" dirty="0" err="1"/>
              <a:t>lbst_id</a:t>
            </a:r>
            <a:endParaRPr lang="en-US" dirty="0"/>
          </a:p>
          <a:p>
            <a:r>
              <a:rPr lang="en-US" dirty="0"/>
              <a:t>AND </a:t>
            </a:r>
            <a:r>
              <a:rPr lang="en-US" dirty="0" err="1"/>
              <a:t>lab_assigned_no</a:t>
            </a:r>
            <a:r>
              <a:rPr lang="en-US" dirty="0"/>
              <a:t> BETWEEN 'F24968' and 'F24973'</a:t>
            </a:r>
          </a:p>
          <a:p>
            <a:r>
              <a:rPr lang="en-US" dirty="0"/>
              <a:t>ORDER BY </a:t>
            </a:r>
            <a:r>
              <a:rPr lang="en-US" dirty="0" err="1"/>
              <a:t>lab_assigned_no</a:t>
            </a:r>
            <a:r>
              <a:rPr lang="en-US" dirty="0"/>
              <a:t>, </a:t>
            </a:r>
            <a:r>
              <a:rPr lang="en-US" dirty="0" err="1"/>
              <a:t>anlt_analyte_id</a:t>
            </a:r>
            <a:r>
              <a:rPr lang="en-US" dirty="0"/>
              <a:t>;</a:t>
            </a:r>
          </a:p>
        </p:txBody>
      </p:sp>
    </p:spTree>
    <p:extLst>
      <p:ext uri="{BB962C8B-B14F-4D97-AF65-F5344CB8AC3E}">
        <p14:creationId xmlns:p14="http://schemas.microsoft.com/office/powerpoint/2010/main" val="376314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21E4-4510-06FD-4E74-FD9189CE9D71}"/>
              </a:ext>
            </a:extLst>
          </p:cNvPr>
          <p:cNvSpPr>
            <a:spLocks noGrp="1"/>
          </p:cNvSpPr>
          <p:nvPr>
            <p:ph type="title"/>
          </p:nvPr>
        </p:nvSpPr>
        <p:spPr/>
        <p:txBody>
          <a:bodyPr/>
          <a:lstStyle/>
          <a:p>
            <a:r>
              <a:rPr lang="en-US" dirty="0"/>
              <a:t>Sample assigning/un-assigning</a:t>
            </a:r>
          </a:p>
        </p:txBody>
      </p:sp>
      <p:sp>
        <p:nvSpPr>
          <p:cNvPr id="3" name="Content Placeholder 2">
            <a:extLst>
              <a:ext uri="{FF2B5EF4-FFF2-40B4-BE49-F238E27FC236}">
                <a16:creationId xmlns:a16="http://schemas.microsoft.com/office/drawing/2014/main" id="{D5B5FF8F-35F7-DFB4-A79A-2FFB22B88AAB}"/>
              </a:ext>
            </a:extLst>
          </p:cNvPr>
          <p:cNvSpPr>
            <a:spLocks noGrp="1"/>
          </p:cNvSpPr>
          <p:nvPr>
            <p:ph idx="1"/>
          </p:nvPr>
        </p:nvSpPr>
        <p:spPr/>
        <p:txBody>
          <a:bodyPr/>
          <a:lstStyle/>
          <a:p>
            <a:pPr marL="0" indent="0">
              <a:buNone/>
            </a:pPr>
            <a:r>
              <a:rPr lang="en-US" dirty="0"/>
              <a:t>To add unassigned analyte to existing set:</a:t>
            </a:r>
          </a:p>
          <a:p>
            <a:pPr marL="0" indent="0">
              <a:buNone/>
            </a:pPr>
            <a:endParaRPr lang="en-US" dirty="0"/>
          </a:p>
        </p:txBody>
      </p:sp>
      <p:sp>
        <p:nvSpPr>
          <p:cNvPr id="4" name="TextBox 3">
            <a:extLst>
              <a:ext uri="{FF2B5EF4-FFF2-40B4-BE49-F238E27FC236}">
                <a16:creationId xmlns:a16="http://schemas.microsoft.com/office/drawing/2014/main" id="{1FD45C17-B8F6-DC64-4308-E99887D19D9C}"/>
              </a:ext>
            </a:extLst>
          </p:cNvPr>
          <p:cNvSpPr txBox="1"/>
          <p:nvPr/>
        </p:nvSpPr>
        <p:spPr>
          <a:xfrm>
            <a:off x="1005840" y="2428439"/>
            <a:ext cx="9829800" cy="4247317"/>
          </a:xfrm>
          <a:prstGeom prst="rect">
            <a:avLst/>
          </a:prstGeom>
          <a:noFill/>
        </p:spPr>
        <p:txBody>
          <a:bodyPr wrap="square" rtlCol="0">
            <a:spAutoFit/>
          </a:bodyPr>
          <a:lstStyle/>
          <a:p>
            <a:r>
              <a:rPr lang="en-US" dirty="0"/>
              <a:t>a) find </a:t>
            </a:r>
            <a:r>
              <a:rPr lang="en-US" dirty="0" err="1"/>
              <a:t>lbst_id</a:t>
            </a:r>
            <a:r>
              <a:rPr lang="en-US" dirty="0"/>
              <a:t> for set to add to:</a:t>
            </a:r>
          </a:p>
          <a:p>
            <a:r>
              <a:rPr lang="en-US" dirty="0"/>
              <a:t>	</a:t>
            </a:r>
          </a:p>
          <a:p>
            <a:r>
              <a:rPr lang="en-US" dirty="0"/>
              <a:t>	SELECT </a:t>
            </a:r>
            <a:r>
              <a:rPr lang="en-US" dirty="0" err="1"/>
              <a:t>lbst_lbst_id</a:t>
            </a:r>
            <a:r>
              <a:rPr lang="en-US" dirty="0"/>
              <a:t> from </a:t>
            </a:r>
            <a:r>
              <a:rPr lang="en-US" dirty="0" err="1"/>
              <a:t>l_analysis_targets</a:t>
            </a:r>
            <a:endParaRPr lang="en-US" dirty="0"/>
          </a:p>
          <a:p>
            <a:r>
              <a:rPr lang="en-US" dirty="0"/>
              <a:t>	WHERE </a:t>
            </a:r>
            <a:r>
              <a:rPr lang="en-US" dirty="0" err="1"/>
              <a:t>smpl_smpl_id</a:t>
            </a:r>
            <a:r>
              <a:rPr lang="en-US" dirty="0"/>
              <a:t> in </a:t>
            </a:r>
          </a:p>
          <a:p>
            <a:r>
              <a:rPr lang="en-US" dirty="0"/>
              <a:t>	(SELECT </a:t>
            </a:r>
            <a:r>
              <a:rPr lang="en-US" dirty="0" err="1"/>
              <a:t>smpl_id</a:t>
            </a:r>
            <a:r>
              <a:rPr lang="en-US" dirty="0"/>
              <a:t> from </a:t>
            </a:r>
            <a:r>
              <a:rPr lang="en-US" dirty="0" err="1"/>
              <a:t>l_samples</a:t>
            </a:r>
            <a:r>
              <a:rPr lang="en-US" dirty="0"/>
              <a:t> WHERE </a:t>
            </a:r>
            <a:r>
              <a:rPr lang="en-US" dirty="0" err="1"/>
              <a:t>lab_assigned_no</a:t>
            </a:r>
            <a:r>
              <a:rPr lang="en-US" dirty="0"/>
              <a:t> = 'F24968')</a:t>
            </a:r>
          </a:p>
          <a:p>
            <a:r>
              <a:rPr lang="en-US" dirty="0"/>
              <a:t>	AND </a:t>
            </a:r>
            <a:r>
              <a:rPr lang="en-US" dirty="0" err="1"/>
              <a:t>anlt_analyte_id</a:t>
            </a:r>
            <a:r>
              <a:rPr lang="en-US" dirty="0"/>
              <a:t> in </a:t>
            </a:r>
          </a:p>
          <a:p>
            <a:r>
              <a:rPr lang="en-US" dirty="0"/>
              <a:t>	(SELECT </a:t>
            </a:r>
            <a:r>
              <a:rPr lang="en-US" dirty="0" err="1"/>
              <a:t>analyte_id</a:t>
            </a:r>
            <a:r>
              <a:rPr lang="en-US" dirty="0"/>
              <a:t> FROM </a:t>
            </a:r>
            <a:r>
              <a:rPr lang="en-US" dirty="0" err="1"/>
              <a:t>l_analytes</a:t>
            </a:r>
            <a:r>
              <a:rPr lang="en-US" dirty="0"/>
              <a:t> WHERE </a:t>
            </a:r>
            <a:r>
              <a:rPr lang="en-US" dirty="0" err="1"/>
              <a:t>analyte_code</a:t>
            </a:r>
            <a:r>
              <a:rPr lang="en-US" dirty="0"/>
              <a:t> = 'G301');</a:t>
            </a:r>
          </a:p>
          <a:p>
            <a:r>
              <a:rPr lang="en-US" dirty="0"/>
              <a:t>	</a:t>
            </a:r>
          </a:p>
          <a:p>
            <a:r>
              <a:rPr lang="en-US" dirty="0"/>
              <a:t>b) add sample</a:t>
            </a:r>
          </a:p>
          <a:p>
            <a:r>
              <a:rPr lang="en-US" dirty="0"/>
              <a:t>	</a:t>
            </a:r>
          </a:p>
          <a:p>
            <a:r>
              <a:rPr lang="en-US" dirty="0"/>
              <a:t>	UPDATE </a:t>
            </a:r>
            <a:r>
              <a:rPr lang="en-US" dirty="0" err="1"/>
              <a:t>l_analysis_targets</a:t>
            </a:r>
            <a:r>
              <a:rPr lang="en-US" dirty="0"/>
              <a:t> set </a:t>
            </a:r>
            <a:r>
              <a:rPr lang="en-US" dirty="0" err="1"/>
              <a:t>lbst_lbst_id</a:t>
            </a:r>
            <a:r>
              <a:rPr lang="en-US" dirty="0"/>
              <a:t> = ###### (number from previous query)</a:t>
            </a:r>
          </a:p>
          <a:p>
            <a:r>
              <a:rPr lang="en-US" dirty="0"/>
              <a:t>	WHERE </a:t>
            </a:r>
            <a:r>
              <a:rPr lang="en-US" dirty="0" err="1"/>
              <a:t>smpl_smpl_id</a:t>
            </a:r>
            <a:r>
              <a:rPr lang="en-US" dirty="0"/>
              <a:t> in </a:t>
            </a:r>
          </a:p>
          <a:p>
            <a:r>
              <a:rPr lang="en-US" dirty="0"/>
              <a:t>	(SELECT </a:t>
            </a:r>
            <a:r>
              <a:rPr lang="en-US" dirty="0" err="1"/>
              <a:t>smpl_id</a:t>
            </a:r>
            <a:r>
              <a:rPr lang="en-US" dirty="0"/>
              <a:t> from </a:t>
            </a:r>
            <a:r>
              <a:rPr lang="en-US" dirty="0" err="1"/>
              <a:t>l_samples</a:t>
            </a:r>
            <a:r>
              <a:rPr lang="en-US" dirty="0"/>
              <a:t> WHERE </a:t>
            </a:r>
            <a:r>
              <a:rPr lang="en-US" dirty="0" err="1"/>
              <a:t>lab_assigned_no</a:t>
            </a:r>
            <a:r>
              <a:rPr lang="en-US" dirty="0"/>
              <a:t> = 'F24969')</a:t>
            </a:r>
          </a:p>
          <a:p>
            <a:r>
              <a:rPr lang="en-US" dirty="0"/>
              <a:t>	AND </a:t>
            </a:r>
            <a:r>
              <a:rPr lang="en-US" dirty="0" err="1"/>
              <a:t>anlt_analyte_id</a:t>
            </a:r>
            <a:r>
              <a:rPr lang="en-US" dirty="0"/>
              <a:t> in </a:t>
            </a:r>
          </a:p>
          <a:p>
            <a:r>
              <a:rPr lang="en-US" dirty="0"/>
              <a:t>	(SELECT </a:t>
            </a:r>
            <a:r>
              <a:rPr lang="en-US" dirty="0" err="1"/>
              <a:t>analyte_id</a:t>
            </a:r>
            <a:r>
              <a:rPr lang="en-US" dirty="0"/>
              <a:t> FROM </a:t>
            </a:r>
            <a:r>
              <a:rPr lang="en-US" dirty="0" err="1"/>
              <a:t>l_analytes</a:t>
            </a:r>
            <a:r>
              <a:rPr lang="en-US" dirty="0"/>
              <a:t> WHERE </a:t>
            </a:r>
            <a:r>
              <a:rPr lang="en-US" dirty="0" err="1"/>
              <a:t>analyte_code</a:t>
            </a:r>
            <a:r>
              <a:rPr lang="en-US" dirty="0"/>
              <a:t> = ‘9130');</a:t>
            </a:r>
          </a:p>
        </p:txBody>
      </p:sp>
    </p:spTree>
    <p:extLst>
      <p:ext uri="{BB962C8B-B14F-4D97-AF65-F5344CB8AC3E}">
        <p14:creationId xmlns:p14="http://schemas.microsoft.com/office/powerpoint/2010/main" val="2181468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8A2E-E2FD-F7B1-1E4B-DF0BB75EC563}"/>
              </a:ext>
            </a:extLst>
          </p:cNvPr>
          <p:cNvSpPr>
            <a:spLocks noGrp="1"/>
          </p:cNvSpPr>
          <p:nvPr>
            <p:ph type="title"/>
          </p:nvPr>
        </p:nvSpPr>
        <p:spPr/>
        <p:txBody>
          <a:bodyPr/>
          <a:lstStyle/>
          <a:p>
            <a:r>
              <a:rPr lang="en-US" dirty="0"/>
              <a:t>Sample assigning/un-assigning</a:t>
            </a:r>
          </a:p>
        </p:txBody>
      </p:sp>
      <p:sp>
        <p:nvSpPr>
          <p:cNvPr id="3" name="Content Placeholder 2">
            <a:extLst>
              <a:ext uri="{FF2B5EF4-FFF2-40B4-BE49-F238E27FC236}">
                <a16:creationId xmlns:a16="http://schemas.microsoft.com/office/drawing/2014/main" id="{0FCB77B8-9ABB-5263-B3B8-F7A88AEE5CE4}"/>
              </a:ext>
            </a:extLst>
          </p:cNvPr>
          <p:cNvSpPr>
            <a:spLocks noGrp="1"/>
          </p:cNvSpPr>
          <p:nvPr>
            <p:ph idx="1"/>
          </p:nvPr>
        </p:nvSpPr>
        <p:spPr/>
        <p:txBody>
          <a:bodyPr/>
          <a:lstStyle/>
          <a:p>
            <a:r>
              <a:rPr lang="en-US" dirty="0"/>
              <a:t>Remove assigned analyte(s) from set:</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2400" dirty="0"/>
              <a:t>Note: this example unassigns 2 analytes for each sample </a:t>
            </a:r>
          </a:p>
          <a:p>
            <a:pPr marL="0" indent="0">
              <a:buNone/>
            </a:pPr>
            <a:r>
              <a:rPr lang="en-US" sz="2400" dirty="0"/>
              <a:t>	(F47605, F47606 and F47607)</a:t>
            </a:r>
          </a:p>
          <a:p>
            <a:pPr marL="0" indent="0">
              <a:buNone/>
            </a:pPr>
            <a:endParaRPr lang="en-US" dirty="0"/>
          </a:p>
          <a:p>
            <a:pPr marL="0" indent="0">
              <a:buNone/>
            </a:pPr>
            <a:endParaRPr lang="en-US" dirty="0"/>
          </a:p>
        </p:txBody>
      </p:sp>
      <p:sp>
        <p:nvSpPr>
          <p:cNvPr id="8" name="TextBox 7">
            <a:extLst>
              <a:ext uri="{FF2B5EF4-FFF2-40B4-BE49-F238E27FC236}">
                <a16:creationId xmlns:a16="http://schemas.microsoft.com/office/drawing/2014/main" id="{2E3B9FA8-0C7C-354A-3F89-D44383B32039}"/>
              </a:ext>
            </a:extLst>
          </p:cNvPr>
          <p:cNvSpPr txBox="1"/>
          <p:nvPr/>
        </p:nvSpPr>
        <p:spPr>
          <a:xfrm flipH="1">
            <a:off x="1636774" y="2642616"/>
            <a:ext cx="8193025" cy="2031325"/>
          </a:xfrm>
          <a:prstGeom prst="rect">
            <a:avLst/>
          </a:prstGeom>
          <a:noFill/>
        </p:spPr>
        <p:txBody>
          <a:bodyPr wrap="square" rtlCol="0">
            <a:spAutoFit/>
          </a:bodyPr>
          <a:lstStyle/>
          <a:p>
            <a:r>
              <a:rPr lang="en-US" dirty="0"/>
              <a:t>UPDATE </a:t>
            </a:r>
            <a:r>
              <a:rPr lang="en-US" dirty="0" err="1"/>
              <a:t>l_analysis_targets</a:t>
            </a:r>
            <a:r>
              <a:rPr lang="en-US" dirty="0"/>
              <a:t> SET </a:t>
            </a:r>
            <a:r>
              <a:rPr lang="en-US" dirty="0" err="1"/>
              <a:t>lbst_lbst_id</a:t>
            </a:r>
            <a:r>
              <a:rPr lang="en-US" dirty="0"/>
              <a:t> = 0</a:t>
            </a:r>
          </a:p>
          <a:p>
            <a:r>
              <a:rPr lang="en-US" dirty="0"/>
              <a:t>WHERE </a:t>
            </a:r>
            <a:r>
              <a:rPr lang="en-US" dirty="0" err="1"/>
              <a:t>smpl_smpl_id</a:t>
            </a:r>
            <a:r>
              <a:rPr lang="en-US" dirty="0"/>
              <a:t> IN (SELECT </a:t>
            </a:r>
            <a:r>
              <a:rPr lang="en-US" dirty="0" err="1"/>
              <a:t>smpl_id</a:t>
            </a:r>
            <a:r>
              <a:rPr lang="en-US" dirty="0"/>
              <a:t> FROM </a:t>
            </a:r>
            <a:r>
              <a:rPr lang="en-US" dirty="0" err="1"/>
              <a:t>l_samples</a:t>
            </a:r>
            <a:endParaRPr lang="en-US" dirty="0"/>
          </a:p>
          <a:p>
            <a:r>
              <a:rPr lang="en-US" dirty="0"/>
              <a:t>  	WHERE </a:t>
            </a:r>
            <a:r>
              <a:rPr lang="en-US" dirty="0" err="1"/>
              <a:t>lab_assigned_no</a:t>
            </a:r>
            <a:r>
              <a:rPr lang="en-US" dirty="0"/>
              <a:t> between 'F47605' AND 'F47607')</a:t>
            </a:r>
          </a:p>
          <a:p>
            <a:r>
              <a:rPr lang="en-US" dirty="0"/>
              <a:t>AND </a:t>
            </a:r>
            <a:r>
              <a:rPr lang="en-US" dirty="0" err="1"/>
              <a:t>anlt_analyte_id</a:t>
            </a:r>
            <a:r>
              <a:rPr lang="en-US" dirty="0"/>
              <a:t> IN (SELECT </a:t>
            </a:r>
            <a:r>
              <a:rPr lang="en-US" dirty="0" err="1"/>
              <a:t>analyte_id</a:t>
            </a:r>
            <a:r>
              <a:rPr lang="en-US" dirty="0"/>
              <a:t> FROM </a:t>
            </a:r>
            <a:r>
              <a:rPr lang="en-US" dirty="0" err="1"/>
              <a:t>l_analytes</a:t>
            </a:r>
            <a:endParaRPr lang="en-US" dirty="0"/>
          </a:p>
          <a:p>
            <a:r>
              <a:rPr lang="en-US" dirty="0"/>
              <a:t>  	WHERE </a:t>
            </a:r>
            <a:r>
              <a:rPr lang="en-US" dirty="0" err="1"/>
              <a:t>analyte_code</a:t>
            </a:r>
            <a:r>
              <a:rPr lang="en-US" dirty="0"/>
              <a:t> IN ('G301','G302'))</a:t>
            </a:r>
          </a:p>
          <a:p>
            <a:r>
              <a:rPr lang="en-US" dirty="0"/>
              <a:t>AND </a:t>
            </a:r>
            <a:r>
              <a:rPr lang="en-US" dirty="0" err="1"/>
              <a:t>lbst_lbst_id</a:t>
            </a:r>
            <a:r>
              <a:rPr lang="en-US" dirty="0"/>
              <a:t> IN (select </a:t>
            </a:r>
            <a:r>
              <a:rPr lang="en-US" dirty="0" err="1"/>
              <a:t>lbst_lbst_id</a:t>
            </a:r>
            <a:r>
              <a:rPr lang="en-US" dirty="0"/>
              <a:t> FROM </a:t>
            </a:r>
            <a:r>
              <a:rPr lang="en-US" dirty="0" err="1"/>
              <a:t>l_analysis_targets</a:t>
            </a:r>
            <a:r>
              <a:rPr lang="en-US" dirty="0"/>
              <a:t>, </a:t>
            </a:r>
            <a:r>
              <a:rPr lang="en-US" dirty="0" err="1"/>
              <a:t>l_analytes</a:t>
            </a:r>
            <a:endParaRPr lang="en-US" dirty="0"/>
          </a:p>
          <a:p>
            <a:r>
              <a:rPr lang="en-US" dirty="0"/>
              <a:t>  	WHERE </a:t>
            </a:r>
            <a:r>
              <a:rPr lang="en-US" dirty="0" err="1"/>
              <a:t>anlt_analyte_id</a:t>
            </a:r>
            <a:r>
              <a:rPr lang="en-US" dirty="0"/>
              <a:t> = </a:t>
            </a:r>
            <a:r>
              <a:rPr lang="en-US" dirty="0" err="1"/>
              <a:t>analyte_id</a:t>
            </a:r>
            <a:r>
              <a:rPr lang="en-US" dirty="0"/>
              <a:t> AND </a:t>
            </a:r>
            <a:r>
              <a:rPr lang="en-US" dirty="0" err="1"/>
              <a:t>analyte_code</a:t>
            </a:r>
            <a:r>
              <a:rPr lang="en-US" dirty="0"/>
              <a:t> IN ('G301'));</a:t>
            </a:r>
          </a:p>
        </p:txBody>
      </p:sp>
    </p:spTree>
    <p:extLst>
      <p:ext uri="{BB962C8B-B14F-4D97-AF65-F5344CB8AC3E}">
        <p14:creationId xmlns:p14="http://schemas.microsoft.com/office/powerpoint/2010/main" val="2723082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C172-E484-5E3E-694D-E4E0320010A1}"/>
              </a:ext>
            </a:extLst>
          </p:cNvPr>
          <p:cNvSpPr>
            <a:spLocks noGrp="1"/>
          </p:cNvSpPr>
          <p:nvPr>
            <p:ph type="title"/>
          </p:nvPr>
        </p:nvSpPr>
        <p:spPr/>
        <p:txBody>
          <a:bodyPr/>
          <a:lstStyle/>
          <a:p>
            <a:r>
              <a:rPr lang="en-US" dirty="0"/>
              <a:t>Sample unassigning</a:t>
            </a:r>
          </a:p>
        </p:txBody>
      </p:sp>
      <p:sp>
        <p:nvSpPr>
          <p:cNvPr id="3" name="Content Placeholder 2">
            <a:extLst>
              <a:ext uri="{FF2B5EF4-FFF2-40B4-BE49-F238E27FC236}">
                <a16:creationId xmlns:a16="http://schemas.microsoft.com/office/drawing/2014/main" id="{9ABDCCE4-6030-FE10-847B-DB07B2855E74}"/>
              </a:ext>
            </a:extLst>
          </p:cNvPr>
          <p:cNvSpPr>
            <a:spLocks noGrp="1"/>
          </p:cNvSpPr>
          <p:nvPr>
            <p:ph idx="1"/>
          </p:nvPr>
        </p:nvSpPr>
        <p:spPr/>
        <p:txBody>
          <a:bodyPr/>
          <a:lstStyle/>
          <a:p>
            <a:r>
              <a:rPr lang="en-US" dirty="0"/>
              <a:t>You cannot un-assign a sample from an analyst through the LISA Edit form.  Changing the initials and date assigned keeps them in a separate set from lab set 0</a:t>
            </a:r>
          </a:p>
          <a:p>
            <a:r>
              <a:rPr lang="en-US" dirty="0"/>
              <a:t>Frequently you only want to remove a few samples from a set. Changing the assigned to and date assigned in the Edit form will affect </a:t>
            </a:r>
            <a:r>
              <a:rPr lang="en-US" b="1" dirty="0"/>
              <a:t>all</a:t>
            </a:r>
            <a:r>
              <a:rPr lang="en-US" dirty="0"/>
              <a:t> samples in that lab set.</a:t>
            </a:r>
          </a:p>
          <a:p>
            <a:r>
              <a:rPr lang="en-US" dirty="0"/>
              <a:t>Do </a:t>
            </a:r>
            <a:r>
              <a:rPr lang="en-US" b="1" dirty="0"/>
              <a:t>not</a:t>
            </a:r>
            <a:r>
              <a:rPr lang="en-US" dirty="0"/>
              <a:t> edit the values in </a:t>
            </a:r>
            <a:r>
              <a:rPr lang="en-US" dirty="0" err="1"/>
              <a:t>lbst_id</a:t>
            </a:r>
            <a:r>
              <a:rPr lang="en-US" dirty="0"/>
              <a:t> 0.  That may result in no samples showing up to be assigned.</a:t>
            </a:r>
          </a:p>
        </p:txBody>
      </p:sp>
    </p:spTree>
    <p:extLst>
      <p:ext uri="{BB962C8B-B14F-4D97-AF65-F5344CB8AC3E}">
        <p14:creationId xmlns:p14="http://schemas.microsoft.com/office/powerpoint/2010/main" val="208216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BEA6-8432-F2DF-45B2-4566564C3F39}"/>
              </a:ext>
            </a:extLst>
          </p:cNvPr>
          <p:cNvSpPr>
            <a:spLocks noGrp="1"/>
          </p:cNvSpPr>
          <p:nvPr>
            <p:ph type="title"/>
          </p:nvPr>
        </p:nvSpPr>
        <p:spPr/>
        <p:txBody>
          <a:bodyPr/>
          <a:lstStyle/>
          <a:p>
            <a:r>
              <a:rPr lang="en-US" dirty="0"/>
              <a:t>ORACLE Basics</a:t>
            </a:r>
          </a:p>
        </p:txBody>
      </p:sp>
      <p:sp>
        <p:nvSpPr>
          <p:cNvPr id="3" name="Content Placeholder 2">
            <a:extLst>
              <a:ext uri="{FF2B5EF4-FFF2-40B4-BE49-F238E27FC236}">
                <a16:creationId xmlns:a16="http://schemas.microsoft.com/office/drawing/2014/main" id="{9570F1A3-C7C0-2369-82CD-7E381A552B80}"/>
              </a:ext>
            </a:extLst>
          </p:cNvPr>
          <p:cNvSpPr>
            <a:spLocks noGrp="1"/>
          </p:cNvSpPr>
          <p:nvPr>
            <p:ph idx="1"/>
          </p:nvPr>
        </p:nvSpPr>
        <p:spPr/>
        <p:txBody>
          <a:bodyPr>
            <a:normAutofit fontScale="92500" lnSpcReduction="10000"/>
          </a:bodyPr>
          <a:lstStyle/>
          <a:p>
            <a:r>
              <a:rPr lang="en-US" dirty="0"/>
              <a:t>Because analysts need to make many changes to the database in order to process samples, each user has permission to SELECT, INSERT and UPDATE data in the transactional tables.</a:t>
            </a:r>
          </a:p>
          <a:p>
            <a:r>
              <a:rPr lang="en-US" dirty="0"/>
              <a:t>Restrictions on these privileges are enforced through LISA forms  ORACLE SQLPLUS and SQL Developer are not available to the users.</a:t>
            </a:r>
          </a:p>
          <a:p>
            <a:r>
              <a:rPr lang="en-US" dirty="0"/>
              <a:t>Changes made using SQL Developer are temporary and apply to the SQL Developer database session until they are committed using the COMMIT; command or the commit icon </a:t>
            </a:r>
          </a:p>
          <a:p>
            <a:r>
              <a:rPr lang="en-US" dirty="0"/>
              <a:t>Unwanted changes should be undone with the ROLLBACK; command or the undo icon         </a:t>
            </a:r>
            <a:r>
              <a:rPr lang="en-US" b="1" dirty="0"/>
              <a:t>before</a:t>
            </a:r>
            <a:r>
              <a:rPr lang="en-US" dirty="0"/>
              <a:t> committing the change.  After the change is committed</a:t>
            </a:r>
            <a:r>
              <a:rPr lang="en-US"/>
              <a:t>, you must </a:t>
            </a:r>
            <a:r>
              <a:rPr lang="en-US" dirty="0"/>
              <a:t>use </a:t>
            </a:r>
            <a:r>
              <a:rPr lang="en-US"/>
              <a:t>UPDATE statement(s) </a:t>
            </a:r>
            <a:r>
              <a:rPr lang="en-US" dirty="0"/>
              <a:t>to change back.</a:t>
            </a:r>
            <a:endParaRPr lang="en-US" b="1" dirty="0"/>
          </a:p>
        </p:txBody>
      </p:sp>
      <p:pic>
        <p:nvPicPr>
          <p:cNvPr id="5" name="Picture 4">
            <a:extLst>
              <a:ext uri="{FF2B5EF4-FFF2-40B4-BE49-F238E27FC236}">
                <a16:creationId xmlns:a16="http://schemas.microsoft.com/office/drawing/2014/main" id="{A181FD38-D139-CE3E-4309-4B76CCA8FAFF}"/>
              </a:ext>
            </a:extLst>
          </p:cNvPr>
          <p:cNvPicPr>
            <a:picLocks noChangeAspect="1"/>
          </p:cNvPicPr>
          <p:nvPr/>
        </p:nvPicPr>
        <p:blipFill>
          <a:blip r:embed="rId2"/>
          <a:stretch>
            <a:fillRect/>
          </a:stretch>
        </p:blipFill>
        <p:spPr>
          <a:xfrm>
            <a:off x="6787614" y="4326978"/>
            <a:ext cx="452279" cy="422127"/>
          </a:xfrm>
          <a:prstGeom prst="rect">
            <a:avLst/>
          </a:prstGeom>
        </p:spPr>
      </p:pic>
      <p:pic>
        <p:nvPicPr>
          <p:cNvPr id="7" name="Picture 6">
            <a:extLst>
              <a:ext uri="{FF2B5EF4-FFF2-40B4-BE49-F238E27FC236}">
                <a16:creationId xmlns:a16="http://schemas.microsoft.com/office/drawing/2014/main" id="{610D7323-2763-BC81-3797-85506EAD1AA5}"/>
              </a:ext>
            </a:extLst>
          </p:cNvPr>
          <p:cNvPicPr>
            <a:picLocks noChangeAspect="1"/>
          </p:cNvPicPr>
          <p:nvPr/>
        </p:nvPicPr>
        <p:blipFill>
          <a:blip r:embed="rId3"/>
          <a:stretch>
            <a:fillRect/>
          </a:stretch>
        </p:blipFill>
        <p:spPr>
          <a:xfrm>
            <a:off x="3587646" y="5071344"/>
            <a:ext cx="463145" cy="383292"/>
          </a:xfrm>
          <a:prstGeom prst="rect">
            <a:avLst/>
          </a:prstGeom>
        </p:spPr>
      </p:pic>
    </p:spTree>
    <p:extLst>
      <p:ext uri="{BB962C8B-B14F-4D97-AF65-F5344CB8AC3E}">
        <p14:creationId xmlns:p14="http://schemas.microsoft.com/office/powerpoint/2010/main" val="3525233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0DFF-0411-5714-3716-F1D23FA4CA56}"/>
              </a:ext>
            </a:extLst>
          </p:cNvPr>
          <p:cNvSpPr>
            <a:spLocks noGrp="1"/>
          </p:cNvSpPr>
          <p:nvPr>
            <p:ph type="title"/>
          </p:nvPr>
        </p:nvSpPr>
        <p:spPr/>
        <p:txBody>
          <a:bodyPr/>
          <a:lstStyle/>
          <a:p>
            <a:r>
              <a:rPr lang="en-US" dirty="0"/>
              <a:t>Deleting a sample</a:t>
            </a:r>
          </a:p>
        </p:txBody>
      </p:sp>
      <p:sp>
        <p:nvSpPr>
          <p:cNvPr id="3" name="Content Placeholder 2">
            <a:extLst>
              <a:ext uri="{FF2B5EF4-FFF2-40B4-BE49-F238E27FC236}">
                <a16:creationId xmlns:a16="http://schemas.microsoft.com/office/drawing/2014/main" id="{D98B95F5-4F7A-AC59-D880-1C8DB8FC3304}"/>
              </a:ext>
            </a:extLst>
          </p:cNvPr>
          <p:cNvSpPr>
            <a:spLocks noGrp="1"/>
          </p:cNvSpPr>
          <p:nvPr>
            <p:ph idx="1"/>
          </p:nvPr>
        </p:nvSpPr>
        <p:spPr>
          <a:xfrm>
            <a:off x="838200" y="1624457"/>
            <a:ext cx="10515600" cy="4351338"/>
          </a:xfrm>
        </p:spPr>
        <p:txBody>
          <a:bodyPr/>
          <a:lstStyle/>
          <a:p>
            <a:r>
              <a:rPr lang="en-US" dirty="0"/>
              <a:t>Samples have “children” (</a:t>
            </a:r>
            <a:r>
              <a:rPr lang="en-US" dirty="0" err="1"/>
              <a:t>analysis_targets</a:t>
            </a:r>
            <a:r>
              <a:rPr lang="en-US" dirty="0"/>
              <a:t>) so you must delete all the </a:t>
            </a:r>
            <a:r>
              <a:rPr lang="en-US" dirty="0" err="1"/>
              <a:t>analysis_targets</a:t>
            </a:r>
            <a:r>
              <a:rPr lang="en-US" dirty="0"/>
              <a:t> before you delete the sample</a:t>
            </a:r>
          </a:p>
          <a:p>
            <a:pPr marL="0" indent="0">
              <a:buNone/>
            </a:pPr>
            <a:endParaRPr lang="en-US" dirty="0"/>
          </a:p>
        </p:txBody>
      </p:sp>
      <p:sp>
        <p:nvSpPr>
          <p:cNvPr id="5" name="TextBox 4">
            <a:extLst>
              <a:ext uri="{FF2B5EF4-FFF2-40B4-BE49-F238E27FC236}">
                <a16:creationId xmlns:a16="http://schemas.microsoft.com/office/drawing/2014/main" id="{5438C0B0-40A0-AEEC-1399-6E755196C496}"/>
              </a:ext>
            </a:extLst>
          </p:cNvPr>
          <p:cNvSpPr txBox="1"/>
          <p:nvPr/>
        </p:nvSpPr>
        <p:spPr>
          <a:xfrm>
            <a:off x="1554480" y="2505456"/>
            <a:ext cx="9948672" cy="4524315"/>
          </a:xfrm>
          <a:prstGeom prst="rect">
            <a:avLst/>
          </a:prstGeom>
          <a:noFill/>
        </p:spPr>
        <p:txBody>
          <a:bodyPr wrap="square" rtlCol="0">
            <a:spAutoFit/>
          </a:bodyPr>
          <a:lstStyle/>
          <a:p>
            <a:pPr marL="0" marR="0">
              <a:spcBef>
                <a:spcPts val="0"/>
              </a:spcBef>
              <a:spcAft>
                <a:spcPts val="0"/>
              </a:spcAft>
            </a:pPr>
            <a:r>
              <a:rPr lang="en-US" dirty="0">
                <a:latin typeface="Aptos" panose="020B0004020202020204" pitchFamily="34" charset="0"/>
                <a:ea typeface="Aptos" panose="020B0004020202020204" pitchFamily="34" charset="0"/>
                <a:cs typeface="Aptos" panose="020B0004020202020204" pitchFamily="34" charset="0"/>
              </a:rPr>
              <a:t>SQL statements to d</a:t>
            </a:r>
            <a:r>
              <a:rPr lang="en-US" sz="1800" dirty="0">
                <a:effectLst/>
                <a:latin typeface="Aptos" panose="020B0004020202020204" pitchFamily="34" charset="0"/>
                <a:ea typeface="Aptos" panose="020B0004020202020204" pitchFamily="34" charset="0"/>
                <a:cs typeface="Aptos" panose="020B0004020202020204" pitchFamily="34" charset="0"/>
              </a:rPr>
              <a:t>elete samples</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delete </a:t>
            </a:r>
            <a:r>
              <a:rPr lang="en-US" sz="1800" dirty="0" err="1">
                <a:effectLst/>
                <a:latin typeface="Aptos" panose="020B0004020202020204" pitchFamily="34" charset="0"/>
                <a:ea typeface="Aptos" panose="020B0004020202020204" pitchFamily="34" charset="0"/>
                <a:cs typeface="Aptos" panose="020B0004020202020204" pitchFamily="34" charset="0"/>
              </a:rPr>
              <a:t>l_analysis_targets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smpl_smpl_id</a:t>
            </a:r>
            <a:r>
              <a:rPr lang="en-US" sz="1800" dirty="0">
                <a:effectLst/>
                <a:latin typeface="Aptos" panose="020B0004020202020204" pitchFamily="34" charset="0"/>
                <a:ea typeface="Aptos" panose="020B0004020202020204" pitchFamily="34" charset="0"/>
                <a:cs typeface="Aptos" panose="020B0004020202020204" pitchFamily="34" charset="0"/>
              </a:rPr>
              <a:t> in </a:t>
            </a:r>
          </a:p>
          <a:p>
            <a:pPr marL="0" marR="0">
              <a:spcBef>
                <a:spcPts val="0"/>
              </a:spcBef>
              <a:spcAft>
                <a:spcPts val="0"/>
              </a:spcAft>
            </a:pPr>
            <a:r>
              <a:rPr lang="en-US" dirty="0">
                <a:latin typeface="Aptos" panose="020B0004020202020204" pitchFamily="34" charset="0"/>
                <a:ea typeface="Aptos" panose="020B0004020202020204" pitchFamily="34" charset="0"/>
                <a:cs typeface="Aptos" panose="020B0004020202020204" pitchFamily="34" charset="0"/>
              </a:rPr>
              <a:t>	</a:t>
            </a:r>
            <a:r>
              <a:rPr lang="en-US" sz="1800" dirty="0">
                <a:effectLst/>
                <a:latin typeface="Aptos" panose="020B0004020202020204" pitchFamily="34" charset="0"/>
                <a:ea typeface="Aptos" panose="020B0004020202020204" pitchFamily="34" charset="0"/>
                <a:cs typeface="Aptos" panose="020B0004020202020204" pitchFamily="34" charset="0"/>
              </a:rPr>
              <a:t>(select </a:t>
            </a:r>
            <a:r>
              <a:rPr lang="en-US" sz="1800" dirty="0" err="1">
                <a:effectLst/>
                <a:latin typeface="Aptos" panose="020B0004020202020204" pitchFamily="34" charset="0"/>
                <a:ea typeface="Aptos" panose="020B0004020202020204" pitchFamily="34" charset="0"/>
                <a:cs typeface="Aptos" panose="020B0004020202020204" pitchFamily="34" charset="0"/>
              </a:rPr>
              <a:t>smpl_id</a:t>
            </a:r>
            <a:r>
              <a:rPr lang="en-US" sz="1800" dirty="0">
                <a:effectLst/>
                <a:latin typeface="Aptos" panose="020B0004020202020204" pitchFamily="34" charset="0"/>
                <a:ea typeface="Aptos" panose="020B0004020202020204" pitchFamily="34" charset="0"/>
                <a:cs typeface="Aptos" panose="020B0004020202020204" pitchFamily="34" charset="0"/>
              </a:rPr>
              <a:t> from </a:t>
            </a:r>
            <a:r>
              <a:rPr lang="en-US" sz="1800" dirty="0" err="1">
                <a:effectLst/>
                <a:latin typeface="Aptos" panose="020B0004020202020204" pitchFamily="34" charset="0"/>
                <a:ea typeface="Aptos" panose="020B0004020202020204" pitchFamily="34" charset="0"/>
                <a:cs typeface="Aptos" panose="020B0004020202020204" pitchFamily="34" charset="0"/>
              </a:rPr>
              <a:t>l_samples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lab_assigned_no</a:t>
            </a:r>
            <a:r>
              <a:rPr lang="en-US" sz="1800" dirty="0">
                <a:effectLst/>
                <a:latin typeface="Aptos" panose="020B0004020202020204" pitchFamily="34" charset="0"/>
                <a:ea typeface="Aptos" panose="020B0004020202020204" pitchFamily="34" charset="0"/>
                <a:cs typeface="Aptos" panose="020B0004020202020204" pitchFamily="34" charset="0"/>
              </a:rPr>
              <a:t> between ‘156484’ and ‘156484’);</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delete </a:t>
            </a:r>
            <a:r>
              <a:rPr lang="en-US" sz="1800" dirty="0" err="1">
                <a:effectLst/>
                <a:latin typeface="Aptos" panose="020B0004020202020204" pitchFamily="34" charset="0"/>
                <a:ea typeface="Aptos" panose="020B0004020202020204" pitchFamily="34" charset="0"/>
                <a:cs typeface="Aptos" panose="020B0004020202020204" pitchFamily="34" charset="0"/>
              </a:rPr>
              <a:t>l</a:t>
            </a:r>
            <a:r>
              <a:rPr lang="en-US" dirty="0" err="1">
                <a:latin typeface="Aptos" panose="020B0004020202020204" pitchFamily="34" charset="0"/>
                <a:ea typeface="Aptos" panose="020B0004020202020204" pitchFamily="34" charset="0"/>
                <a:cs typeface="Aptos" panose="020B0004020202020204" pitchFamily="34" charset="0"/>
              </a:rPr>
              <a:t>_time_check</a:t>
            </a:r>
            <a:r>
              <a:rPr lang="en-US" sz="1800" dirty="0" err="1">
                <a:effectLst/>
                <a:latin typeface="Aptos" panose="020B0004020202020204" pitchFamily="34" charset="0"/>
                <a:ea typeface="Aptos" panose="020B0004020202020204" pitchFamily="34" charset="0"/>
                <a:cs typeface="Aptos" panose="020B0004020202020204" pitchFamily="34" charset="0"/>
              </a:rPr>
              <a:t>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smpl_smpl_id</a:t>
            </a:r>
            <a:r>
              <a:rPr lang="en-US" sz="1800" dirty="0">
                <a:effectLst/>
                <a:latin typeface="Aptos" panose="020B0004020202020204" pitchFamily="34" charset="0"/>
                <a:ea typeface="Aptos" panose="020B0004020202020204" pitchFamily="34" charset="0"/>
                <a:cs typeface="Aptos" panose="020B0004020202020204" pitchFamily="34" charset="0"/>
              </a:rPr>
              <a:t> in </a:t>
            </a:r>
          </a:p>
          <a:p>
            <a:pPr marL="0" marR="0">
              <a:spcBef>
                <a:spcPts val="0"/>
              </a:spcBef>
              <a:spcAft>
                <a:spcPts val="0"/>
              </a:spcAft>
            </a:pPr>
            <a:r>
              <a:rPr lang="en-US" dirty="0">
                <a:latin typeface="Aptos" panose="020B0004020202020204" pitchFamily="34" charset="0"/>
                <a:ea typeface="Aptos" panose="020B0004020202020204" pitchFamily="34" charset="0"/>
                <a:cs typeface="Aptos" panose="020B0004020202020204" pitchFamily="34" charset="0"/>
              </a:rPr>
              <a:t>	</a:t>
            </a:r>
            <a:r>
              <a:rPr lang="en-US" sz="1800" dirty="0">
                <a:effectLst/>
                <a:latin typeface="Aptos" panose="020B0004020202020204" pitchFamily="34" charset="0"/>
                <a:ea typeface="Aptos" panose="020B0004020202020204" pitchFamily="34" charset="0"/>
                <a:cs typeface="Aptos" panose="020B0004020202020204" pitchFamily="34" charset="0"/>
              </a:rPr>
              <a:t>(select </a:t>
            </a:r>
            <a:r>
              <a:rPr lang="en-US" sz="1800" dirty="0" err="1">
                <a:effectLst/>
                <a:latin typeface="Aptos" panose="020B0004020202020204" pitchFamily="34" charset="0"/>
                <a:ea typeface="Aptos" panose="020B0004020202020204" pitchFamily="34" charset="0"/>
                <a:cs typeface="Aptos" panose="020B0004020202020204" pitchFamily="34" charset="0"/>
              </a:rPr>
              <a:t>smpl_id</a:t>
            </a:r>
            <a:r>
              <a:rPr lang="en-US" sz="1800" dirty="0">
                <a:effectLst/>
                <a:latin typeface="Aptos" panose="020B0004020202020204" pitchFamily="34" charset="0"/>
                <a:ea typeface="Aptos" panose="020B0004020202020204" pitchFamily="34" charset="0"/>
                <a:cs typeface="Aptos" panose="020B0004020202020204" pitchFamily="34" charset="0"/>
              </a:rPr>
              <a:t> from </a:t>
            </a:r>
            <a:r>
              <a:rPr lang="en-US" sz="1800" dirty="0" err="1">
                <a:effectLst/>
                <a:latin typeface="Aptos" panose="020B0004020202020204" pitchFamily="34" charset="0"/>
                <a:ea typeface="Aptos" panose="020B0004020202020204" pitchFamily="34" charset="0"/>
                <a:cs typeface="Aptos" panose="020B0004020202020204" pitchFamily="34" charset="0"/>
              </a:rPr>
              <a:t>l_samples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lab_assigned_no</a:t>
            </a:r>
            <a:r>
              <a:rPr lang="en-US" sz="1800" dirty="0">
                <a:effectLst/>
                <a:latin typeface="Aptos" panose="020B0004020202020204" pitchFamily="34" charset="0"/>
                <a:ea typeface="Aptos" panose="020B0004020202020204" pitchFamily="34" charset="0"/>
                <a:cs typeface="Aptos" panose="020B0004020202020204" pitchFamily="34" charset="0"/>
              </a:rPr>
              <a:t> between ‘156484’and‘156484’);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select </a:t>
            </a:r>
            <a:r>
              <a:rPr lang="en-US" sz="1800" dirty="0" err="1">
                <a:effectLst/>
                <a:latin typeface="Aptos" panose="020B0004020202020204" pitchFamily="34" charset="0"/>
                <a:ea typeface="Aptos" panose="020B0004020202020204" pitchFamily="34" charset="0"/>
                <a:cs typeface="Aptos" panose="020B0004020202020204" pitchFamily="34" charset="0"/>
              </a:rPr>
              <a:t>smst_smst_id</a:t>
            </a:r>
            <a:r>
              <a:rPr lang="en-US" sz="1800" dirty="0">
                <a:effectLst/>
                <a:latin typeface="Aptos" panose="020B0004020202020204" pitchFamily="34" charset="0"/>
                <a:ea typeface="Aptos" panose="020B0004020202020204" pitchFamily="34" charset="0"/>
                <a:cs typeface="Aptos" panose="020B0004020202020204" pitchFamily="34" charset="0"/>
              </a:rPr>
              <a:t> from </a:t>
            </a:r>
            <a:r>
              <a:rPr lang="en-US" sz="1800" dirty="0" err="1">
                <a:effectLst/>
                <a:latin typeface="Aptos" panose="020B0004020202020204" pitchFamily="34" charset="0"/>
                <a:ea typeface="Aptos" panose="020B0004020202020204" pitchFamily="34" charset="0"/>
                <a:cs typeface="Aptos" panose="020B0004020202020204" pitchFamily="34" charset="0"/>
              </a:rPr>
              <a:t>l_samples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lab_assigned_no</a:t>
            </a:r>
            <a:r>
              <a:rPr lang="en-US" sz="1800" dirty="0">
                <a:effectLst/>
                <a:latin typeface="Aptos" panose="020B0004020202020204" pitchFamily="34" charset="0"/>
                <a:ea typeface="Aptos" panose="020B0004020202020204" pitchFamily="34" charset="0"/>
                <a:cs typeface="Aptos" panose="020B0004020202020204" pitchFamily="34" charset="0"/>
              </a:rPr>
              <a:t> between ‘156484’ and ‘156484’;</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--You need the </a:t>
            </a:r>
            <a:r>
              <a:rPr lang="en-US" sz="1800" dirty="0" err="1">
                <a:effectLst/>
                <a:latin typeface="Aptos" panose="020B0004020202020204" pitchFamily="34" charset="0"/>
                <a:ea typeface="Aptos" panose="020B0004020202020204" pitchFamily="34" charset="0"/>
                <a:cs typeface="Aptos" panose="020B0004020202020204" pitchFamily="34" charset="0"/>
              </a:rPr>
              <a:t>smst_id</a:t>
            </a:r>
            <a:r>
              <a:rPr lang="en-US" sz="1800" dirty="0">
                <a:effectLst/>
                <a:latin typeface="Aptos" panose="020B0004020202020204" pitchFamily="34" charset="0"/>
                <a:ea typeface="Aptos" panose="020B0004020202020204" pitchFamily="34" charset="0"/>
                <a:cs typeface="Aptos" panose="020B0004020202020204" pitchFamily="34" charset="0"/>
              </a:rPr>
              <a:t> for the last two deletions</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delete </a:t>
            </a:r>
            <a:r>
              <a:rPr lang="en-US" sz="1800" dirty="0" err="1">
                <a:effectLst/>
                <a:latin typeface="Aptos" panose="020B0004020202020204" pitchFamily="34" charset="0"/>
                <a:ea typeface="Aptos" panose="020B0004020202020204" pitchFamily="34" charset="0"/>
                <a:cs typeface="Aptos" panose="020B0004020202020204" pitchFamily="34" charset="0"/>
              </a:rPr>
              <a:t>l_samples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lab_assigned_no</a:t>
            </a:r>
            <a:r>
              <a:rPr lang="en-US" sz="1800" dirty="0">
                <a:effectLst/>
                <a:latin typeface="Aptos" panose="020B0004020202020204" pitchFamily="34" charset="0"/>
                <a:ea typeface="Aptos" panose="020B0004020202020204" pitchFamily="34" charset="0"/>
                <a:cs typeface="Aptos" panose="020B0004020202020204" pitchFamily="34" charset="0"/>
              </a:rPr>
              <a:t> between ‘156484’ and ‘156484’;</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delete </a:t>
            </a:r>
            <a:r>
              <a:rPr lang="en-US" sz="1800" dirty="0" err="1">
                <a:effectLst/>
                <a:latin typeface="Aptos" panose="020B0004020202020204" pitchFamily="34" charset="0"/>
                <a:ea typeface="Aptos" panose="020B0004020202020204" pitchFamily="34" charset="0"/>
                <a:cs typeface="Aptos" panose="020B0004020202020204" pitchFamily="34" charset="0"/>
              </a:rPr>
              <a:t>l_sampled_employees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smst_smst_id</a:t>
            </a:r>
            <a:r>
              <a:rPr lang="en-US" sz="1800" dirty="0">
                <a:effectLst/>
                <a:latin typeface="Aptos" panose="020B0004020202020204" pitchFamily="34" charset="0"/>
                <a:ea typeface="Aptos" panose="020B0004020202020204" pitchFamily="34" charset="0"/>
                <a:cs typeface="Aptos" panose="020B0004020202020204" pitchFamily="34" charset="0"/>
              </a:rPr>
              <a:t> in (231929);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a:t>
            </a:r>
          </a:p>
          <a:p>
            <a:pPr marL="0" marR="0">
              <a:spcBef>
                <a:spcPts val="0"/>
              </a:spcBef>
              <a:spcAft>
                <a:spcPts val="0"/>
              </a:spcAft>
            </a:pPr>
            <a:r>
              <a:rPr lang="en-US" sz="1800" dirty="0">
                <a:effectLst/>
                <a:latin typeface="Aptos" panose="020B0004020202020204" pitchFamily="34" charset="0"/>
                <a:ea typeface="Aptos" panose="020B0004020202020204" pitchFamily="34" charset="0"/>
                <a:cs typeface="Aptos" panose="020B0004020202020204" pitchFamily="34" charset="0"/>
              </a:rPr>
              <a:t>    delete </a:t>
            </a:r>
            <a:r>
              <a:rPr lang="en-US" sz="1800" dirty="0" err="1">
                <a:effectLst/>
                <a:latin typeface="Aptos" panose="020B0004020202020204" pitchFamily="34" charset="0"/>
                <a:ea typeface="Aptos" panose="020B0004020202020204" pitchFamily="34" charset="0"/>
                <a:cs typeface="Aptos" panose="020B0004020202020204" pitchFamily="34" charset="0"/>
              </a:rPr>
              <a:t>l_sample_sets</a:t>
            </a:r>
            <a:r>
              <a:rPr lang="en-US" sz="1800" dirty="0">
                <a:effectLst/>
                <a:latin typeface="Aptos" panose="020B0004020202020204" pitchFamily="34" charset="0"/>
                <a:ea typeface="Aptos" panose="020B0004020202020204" pitchFamily="34" charset="0"/>
                <a:cs typeface="Aptos" panose="020B0004020202020204" pitchFamily="34" charset="0"/>
              </a:rPr>
              <a:t>  where </a:t>
            </a:r>
            <a:r>
              <a:rPr lang="en-US" sz="1800" dirty="0" err="1">
                <a:effectLst/>
                <a:latin typeface="Aptos" panose="020B0004020202020204" pitchFamily="34" charset="0"/>
                <a:ea typeface="Aptos" panose="020B0004020202020204" pitchFamily="34" charset="0"/>
                <a:cs typeface="Aptos" panose="020B0004020202020204" pitchFamily="34" charset="0"/>
              </a:rPr>
              <a:t>smst_id</a:t>
            </a:r>
            <a:r>
              <a:rPr lang="en-US" sz="1800" dirty="0">
                <a:effectLst/>
                <a:latin typeface="Aptos" panose="020B0004020202020204" pitchFamily="34" charset="0"/>
                <a:ea typeface="Aptos" panose="020B0004020202020204" pitchFamily="34" charset="0"/>
                <a:cs typeface="Aptos" panose="020B0004020202020204" pitchFamily="34" charset="0"/>
              </a:rPr>
              <a:t> in (231929); </a:t>
            </a:r>
          </a:p>
          <a:p>
            <a:endParaRPr lang="en-US" dirty="0"/>
          </a:p>
        </p:txBody>
      </p:sp>
    </p:spTree>
    <p:extLst>
      <p:ext uri="{BB962C8B-B14F-4D97-AF65-F5344CB8AC3E}">
        <p14:creationId xmlns:p14="http://schemas.microsoft.com/office/powerpoint/2010/main" val="233728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085A-DB84-AB49-260A-C0DE64D383AD}"/>
              </a:ext>
            </a:extLst>
          </p:cNvPr>
          <p:cNvSpPr>
            <a:spLocks noGrp="1"/>
          </p:cNvSpPr>
          <p:nvPr>
            <p:ph type="title"/>
          </p:nvPr>
        </p:nvSpPr>
        <p:spPr/>
        <p:txBody>
          <a:bodyPr/>
          <a:lstStyle/>
          <a:p>
            <a:r>
              <a:rPr lang="en-US" dirty="0"/>
              <a:t>Changing analytes on a sample</a:t>
            </a:r>
          </a:p>
        </p:txBody>
      </p:sp>
      <p:sp>
        <p:nvSpPr>
          <p:cNvPr id="3" name="Content Placeholder 2">
            <a:extLst>
              <a:ext uri="{FF2B5EF4-FFF2-40B4-BE49-F238E27FC236}">
                <a16:creationId xmlns:a16="http://schemas.microsoft.com/office/drawing/2014/main" id="{2CAA089A-9875-F898-5643-7927BDE1DC8D}"/>
              </a:ext>
            </a:extLst>
          </p:cNvPr>
          <p:cNvSpPr>
            <a:spLocks noGrp="1"/>
          </p:cNvSpPr>
          <p:nvPr>
            <p:ph idx="1"/>
          </p:nvPr>
        </p:nvSpPr>
        <p:spPr/>
        <p:txBody>
          <a:bodyPr/>
          <a:lstStyle/>
          <a:p>
            <a:r>
              <a:rPr lang="en-US" dirty="0"/>
              <a:t>Chemists can change analytes through the edit screen (1 sample at a time), if there are many samples to change it can be with this UPDATE statement.  If more than 1 analyte need to be changed, they must be changed 1 analyte at a time.</a:t>
            </a:r>
          </a:p>
          <a:p>
            <a:r>
              <a:rPr lang="en-US" dirty="0"/>
              <a:t>Using SQL Developer you can change multiple samples at a time</a:t>
            </a:r>
          </a:p>
        </p:txBody>
      </p:sp>
      <p:sp>
        <p:nvSpPr>
          <p:cNvPr id="6" name="TextBox 5">
            <a:extLst>
              <a:ext uri="{FF2B5EF4-FFF2-40B4-BE49-F238E27FC236}">
                <a16:creationId xmlns:a16="http://schemas.microsoft.com/office/drawing/2014/main" id="{D6F9A355-415B-2C7A-62DD-6448DC7E770C}"/>
              </a:ext>
            </a:extLst>
          </p:cNvPr>
          <p:cNvSpPr txBox="1"/>
          <p:nvPr/>
        </p:nvSpPr>
        <p:spPr>
          <a:xfrm>
            <a:off x="1654583" y="4184551"/>
            <a:ext cx="7580376" cy="2308324"/>
          </a:xfrm>
          <a:prstGeom prst="rect">
            <a:avLst/>
          </a:prstGeom>
          <a:noFill/>
        </p:spPr>
        <p:txBody>
          <a:bodyPr wrap="square" rtlCol="0">
            <a:spAutoFit/>
          </a:bodyPr>
          <a:lstStyle/>
          <a:p>
            <a:r>
              <a:rPr lang="en-US" dirty="0"/>
              <a:t>UPDATE </a:t>
            </a:r>
            <a:r>
              <a:rPr lang="en-US" dirty="0" err="1"/>
              <a:t>l_analysis_targets</a:t>
            </a:r>
            <a:r>
              <a:rPr lang="en-US" dirty="0"/>
              <a:t> SET </a:t>
            </a:r>
            <a:r>
              <a:rPr lang="en-US" dirty="0" err="1"/>
              <a:t>anlt_analyte_id</a:t>
            </a:r>
            <a:r>
              <a:rPr lang="en-US" dirty="0"/>
              <a:t> = </a:t>
            </a:r>
          </a:p>
          <a:p>
            <a:r>
              <a:rPr lang="en-US" dirty="0"/>
              <a:t> 	(SELECT </a:t>
            </a:r>
            <a:r>
              <a:rPr lang="en-US" dirty="0" err="1"/>
              <a:t>analyte_id</a:t>
            </a:r>
            <a:r>
              <a:rPr lang="en-US" dirty="0"/>
              <a:t> from </a:t>
            </a:r>
            <a:r>
              <a:rPr lang="en-US" dirty="0" err="1"/>
              <a:t>l_analytes</a:t>
            </a:r>
            <a:r>
              <a:rPr lang="en-US" dirty="0"/>
              <a:t> where </a:t>
            </a:r>
            <a:r>
              <a:rPr lang="en-US" dirty="0" err="1"/>
              <a:t>analyte_code</a:t>
            </a:r>
            <a:r>
              <a:rPr lang="en-US" dirty="0"/>
              <a:t> = '9130')</a:t>
            </a:r>
          </a:p>
          <a:p>
            <a:r>
              <a:rPr lang="en-US" dirty="0"/>
              <a:t>WHERE </a:t>
            </a:r>
            <a:r>
              <a:rPr lang="en-US" dirty="0" err="1"/>
              <a:t>smpl_smpl_id</a:t>
            </a:r>
            <a:r>
              <a:rPr lang="en-US" dirty="0"/>
              <a:t> IN </a:t>
            </a:r>
          </a:p>
          <a:p>
            <a:r>
              <a:rPr lang="en-US" dirty="0"/>
              <a:t>	(SELECT </a:t>
            </a:r>
            <a:r>
              <a:rPr lang="en-US" dirty="0" err="1"/>
              <a:t>smpl_id</a:t>
            </a:r>
            <a:r>
              <a:rPr lang="en-US" dirty="0"/>
              <a:t> FROM </a:t>
            </a:r>
            <a:r>
              <a:rPr lang="en-US" dirty="0" err="1"/>
              <a:t>l_samples</a:t>
            </a:r>
            <a:endParaRPr lang="en-US" dirty="0"/>
          </a:p>
          <a:p>
            <a:r>
              <a:rPr lang="en-US" dirty="0"/>
              <a:t>  	WHERE </a:t>
            </a:r>
            <a:r>
              <a:rPr lang="en-US" dirty="0" err="1"/>
              <a:t>lab_assigned_no</a:t>
            </a:r>
            <a:r>
              <a:rPr lang="en-US" dirty="0"/>
              <a:t> between 'F47605' AND 'F47607')</a:t>
            </a:r>
          </a:p>
          <a:p>
            <a:r>
              <a:rPr lang="en-US" dirty="0"/>
              <a:t>AND </a:t>
            </a:r>
            <a:r>
              <a:rPr lang="en-US" dirty="0" err="1"/>
              <a:t>anlt_analyte_id</a:t>
            </a:r>
            <a:r>
              <a:rPr lang="en-US" dirty="0"/>
              <a:t> IN </a:t>
            </a:r>
          </a:p>
          <a:p>
            <a:r>
              <a:rPr lang="en-US" dirty="0"/>
              <a:t>	(SELECT </a:t>
            </a:r>
            <a:r>
              <a:rPr lang="en-US" dirty="0" err="1"/>
              <a:t>analyte_id</a:t>
            </a:r>
            <a:r>
              <a:rPr lang="en-US" dirty="0"/>
              <a:t> FROM </a:t>
            </a:r>
            <a:r>
              <a:rPr lang="en-US" dirty="0" err="1"/>
              <a:t>l_analytes</a:t>
            </a:r>
            <a:endParaRPr lang="en-US" dirty="0"/>
          </a:p>
          <a:p>
            <a:r>
              <a:rPr lang="en-US" dirty="0"/>
              <a:t>  	WHERE </a:t>
            </a:r>
            <a:r>
              <a:rPr lang="en-US" dirty="0" err="1"/>
              <a:t>analyte_code</a:t>
            </a:r>
            <a:r>
              <a:rPr lang="en-US" dirty="0"/>
              <a:t> = 'G301’);</a:t>
            </a:r>
          </a:p>
        </p:txBody>
      </p:sp>
    </p:spTree>
    <p:extLst>
      <p:ext uri="{BB962C8B-B14F-4D97-AF65-F5344CB8AC3E}">
        <p14:creationId xmlns:p14="http://schemas.microsoft.com/office/powerpoint/2010/main" val="335009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7AE4-D928-BBC1-C65C-D11650951D62}"/>
              </a:ext>
            </a:extLst>
          </p:cNvPr>
          <p:cNvSpPr>
            <a:spLocks noGrp="1"/>
          </p:cNvSpPr>
          <p:nvPr>
            <p:ph type="title"/>
          </p:nvPr>
        </p:nvSpPr>
        <p:spPr/>
        <p:txBody>
          <a:bodyPr/>
          <a:lstStyle/>
          <a:p>
            <a:r>
              <a:rPr lang="en-US" dirty="0"/>
              <a:t>Add missing analytes to sample</a:t>
            </a:r>
          </a:p>
        </p:txBody>
      </p:sp>
      <p:sp>
        <p:nvSpPr>
          <p:cNvPr id="3" name="Content Placeholder 2">
            <a:extLst>
              <a:ext uri="{FF2B5EF4-FFF2-40B4-BE49-F238E27FC236}">
                <a16:creationId xmlns:a16="http://schemas.microsoft.com/office/drawing/2014/main" id="{94DEF24E-4061-8C1C-B83F-76B7DB818D43}"/>
              </a:ext>
            </a:extLst>
          </p:cNvPr>
          <p:cNvSpPr>
            <a:spLocks noGrp="1"/>
          </p:cNvSpPr>
          <p:nvPr>
            <p:ph idx="1"/>
          </p:nvPr>
        </p:nvSpPr>
        <p:spPr/>
        <p:txBody>
          <a:bodyPr/>
          <a:lstStyle/>
          <a:p>
            <a:r>
              <a:rPr lang="en-US" dirty="0"/>
              <a:t>Rarely a sample will be logged in but there are no analysis targets. Use this insert statement to add analytes to a sample. If there are multiple analytes to be added they must be done individually.</a:t>
            </a:r>
          </a:p>
          <a:p>
            <a:r>
              <a:rPr lang="en-US" dirty="0"/>
              <a:t>First, run query to get </a:t>
            </a:r>
            <a:r>
              <a:rPr lang="en-US" dirty="0" err="1"/>
              <a:t>analyte_id</a:t>
            </a:r>
            <a:r>
              <a:rPr lang="en-US" dirty="0"/>
              <a:t>:</a:t>
            </a:r>
          </a:p>
          <a:p>
            <a:endParaRPr lang="en-US" dirty="0"/>
          </a:p>
          <a:p>
            <a:endParaRPr lang="en-US" dirty="0"/>
          </a:p>
          <a:p>
            <a:pPr marL="0" indent="0">
              <a:buNone/>
            </a:pPr>
            <a:r>
              <a:rPr lang="en-US" dirty="0"/>
              <a:t>Query result:  </a:t>
            </a:r>
          </a:p>
          <a:p>
            <a:endParaRPr lang="en-US" dirty="0"/>
          </a:p>
        </p:txBody>
      </p:sp>
      <p:sp>
        <p:nvSpPr>
          <p:cNvPr id="6" name="TextBox 5">
            <a:extLst>
              <a:ext uri="{FF2B5EF4-FFF2-40B4-BE49-F238E27FC236}">
                <a16:creationId xmlns:a16="http://schemas.microsoft.com/office/drawing/2014/main" id="{EB1D2603-A14E-D043-6106-C15688647B81}"/>
              </a:ext>
            </a:extLst>
          </p:cNvPr>
          <p:cNvSpPr txBox="1"/>
          <p:nvPr/>
        </p:nvSpPr>
        <p:spPr>
          <a:xfrm>
            <a:off x="2674620" y="5253633"/>
            <a:ext cx="3502152" cy="923330"/>
          </a:xfrm>
          <a:prstGeom prst="rect">
            <a:avLst/>
          </a:prstGeom>
          <a:noFill/>
        </p:spPr>
        <p:txBody>
          <a:bodyPr wrap="square" rtlCol="0">
            <a:spAutoFit/>
          </a:bodyPr>
          <a:lstStyle/>
          <a:p>
            <a:r>
              <a:rPr lang="nb-NO" dirty="0"/>
              <a:t>ANALYTE_CODE	ANALYTE_ID</a:t>
            </a:r>
          </a:p>
          <a:p>
            <a:r>
              <a:rPr lang="nb-NO" dirty="0"/>
              <a:t>G302		1106</a:t>
            </a:r>
          </a:p>
          <a:p>
            <a:endParaRPr lang="en-US" dirty="0"/>
          </a:p>
        </p:txBody>
      </p:sp>
      <p:sp>
        <p:nvSpPr>
          <p:cNvPr id="7" name="TextBox 6">
            <a:extLst>
              <a:ext uri="{FF2B5EF4-FFF2-40B4-BE49-F238E27FC236}">
                <a16:creationId xmlns:a16="http://schemas.microsoft.com/office/drawing/2014/main" id="{FDA97DB5-DC12-15AB-BAD2-345CDAEC473A}"/>
              </a:ext>
            </a:extLst>
          </p:cNvPr>
          <p:cNvSpPr txBox="1"/>
          <p:nvPr/>
        </p:nvSpPr>
        <p:spPr>
          <a:xfrm>
            <a:off x="2592324" y="3783393"/>
            <a:ext cx="5408676" cy="646331"/>
          </a:xfrm>
          <a:prstGeom prst="rect">
            <a:avLst/>
          </a:prstGeom>
          <a:noFill/>
        </p:spPr>
        <p:txBody>
          <a:bodyPr wrap="square" rtlCol="0">
            <a:spAutoFit/>
          </a:bodyPr>
          <a:lstStyle/>
          <a:p>
            <a:r>
              <a:rPr lang="en-US" dirty="0"/>
              <a:t>SELECT </a:t>
            </a:r>
            <a:r>
              <a:rPr lang="en-US" dirty="0" err="1"/>
              <a:t>analyte_code</a:t>
            </a:r>
            <a:r>
              <a:rPr lang="en-US" dirty="0"/>
              <a:t>, </a:t>
            </a:r>
            <a:r>
              <a:rPr lang="en-US" dirty="0" err="1"/>
              <a:t>analyte_id</a:t>
            </a:r>
            <a:r>
              <a:rPr lang="en-US" dirty="0"/>
              <a:t> from </a:t>
            </a:r>
            <a:r>
              <a:rPr lang="en-US" dirty="0" err="1"/>
              <a:t>l_analytes</a:t>
            </a:r>
            <a:endParaRPr lang="en-US" dirty="0"/>
          </a:p>
          <a:p>
            <a:r>
              <a:rPr lang="en-US" dirty="0"/>
              <a:t>WHERE </a:t>
            </a:r>
            <a:r>
              <a:rPr lang="en-US" dirty="0" err="1"/>
              <a:t>analyte_code</a:t>
            </a:r>
            <a:r>
              <a:rPr lang="en-US" dirty="0"/>
              <a:t> = 'G302';</a:t>
            </a:r>
          </a:p>
        </p:txBody>
      </p:sp>
    </p:spTree>
    <p:extLst>
      <p:ext uri="{BB962C8B-B14F-4D97-AF65-F5344CB8AC3E}">
        <p14:creationId xmlns:p14="http://schemas.microsoft.com/office/powerpoint/2010/main" val="3102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6C29-ABEC-32E7-8FC5-AE7911602B44}"/>
              </a:ext>
            </a:extLst>
          </p:cNvPr>
          <p:cNvSpPr>
            <a:spLocks noGrp="1"/>
          </p:cNvSpPr>
          <p:nvPr>
            <p:ph type="title"/>
          </p:nvPr>
        </p:nvSpPr>
        <p:spPr/>
        <p:txBody>
          <a:bodyPr/>
          <a:lstStyle/>
          <a:p>
            <a:r>
              <a:rPr lang="en-US" dirty="0"/>
              <a:t>Add missing analytes to sample</a:t>
            </a:r>
          </a:p>
        </p:txBody>
      </p:sp>
      <p:sp>
        <p:nvSpPr>
          <p:cNvPr id="3" name="Content Placeholder 2">
            <a:extLst>
              <a:ext uri="{FF2B5EF4-FFF2-40B4-BE49-F238E27FC236}">
                <a16:creationId xmlns:a16="http://schemas.microsoft.com/office/drawing/2014/main" id="{E44095C6-965D-23ED-5F3C-94CFD5BC5858}"/>
              </a:ext>
            </a:extLst>
          </p:cNvPr>
          <p:cNvSpPr>
            <a:spLocks noGrp="1"/>
          </p:cNvSpPr>
          <p:nvPr>
            <p:ph idx="1"/>
          </p:nvPr>
        </p:nvSpPr>
        <p:spPr/>
        <p:txBody>
          <a:bodyPr/>
          <a:lstStyle/>
          <a:p>
            <a:r>
              <a:rPr lang="en-US" dirty="0"/>
              <a:t>Then modify INSERT statement with </a:t>
            </a:r>
            <a:r>
              <a:rPr lang="en-US" dirty="0" err="1"/>
              <a:t>analyte_id</a:t>
            </a:r>
            <a:r>
              <a:rPr lang="en-US" dirty="0"/>
              <a:t> (in </a:t>
            </a:r>
            <a:r>
              <a:rPr lang="en-US" dirty="0">
                <a:solidFill>
                  <a:srgbClr val="FF0000"/>
                </a:solidFill>
              </a:rPr>
              <a:t>red</a:t>
            </a:r>
            <a:r>
              <a:rPr lang="en-US" dirty="0"/>
              <a:t> below)</a:t>
            </a:r>
          </a:p>
          <a:p>
            <a:endParaRPr lang="en-US" dirty="0"/>
          </a:p>
          <a:p>
            <a:endParaRPr lang="en-US" dirty="0"/>
          </a:p>
          <a:p>
            <a:endParaRPr lang="en-US" dirty="0"/>
          </a:p>
          <a:p>
            <a:endParaRPr lang="en-US" dirty="0"/>
          </a:p>
          <a:p>
            <a:endParaRPr lang="en-US" dirty="0"/>
          </a:p>
          <a:p>
            <a:r>
              <a:rPr lang="en-US" dirty="0"/>
              <a:t>If you need to add several analytes to a sample, you must run the insert statement for each analyte (cannot add multiple analytes with one insert statement)</a:t>
            </a:r>
          </a:p>
        </p:txBody>
      </p:sp>
      <p:sp>
        <p:nvSpPr>
          <p:cNvPr id="5" name="TextBox 4">
            <a:extLst>
              <a:ext uri="{FF2B5EF4-FFF2-40B4-BE49-F238E27FC236}">
                <a16:creationId xmlns:a16="http://schemas.microsoft.com/office/drawing/2014/main" id="{408E86BC-4EE7-DEB7-AFD4-56CD4C9EF73C}"/>
              </a:ext>
            </a:extLst>
          </p:cNvPr>
          <p:cNvSpPr txBox="1"/>
          <p:nvPr/>
        </p:nvSpPr>
        <p:spPr>
          <a:xfrm>
            <a:off x="1243024" y="2455258"/>
            <a:ext cx="9436608" cy="2308324"/>
          </a:xfrm>
          <a:prstGeom prst="rect">
            <a:avLst/>
          </a:prstGeom>
          <a:noFill/>
        </p:spPr>
        <p:txBody>
          <a:bodyPr wrap="square" rtlCol="0">
            <a:spAutoFit/>
          </a:bodyPr>
          <a:lstStyle/>
          <a:p>
            <a:r>
              <a:rPr lang="en-US" dirty="0"/>
              <a:t>INSERT INTO </a:t>
            </a:r>
            <a:r>
              <a:rPr lang="en-US" dirty="0" err="1"/>
              <a:t>l_analysis_targets</a:t>
            </a:r>
            <a:r>
              <a:rPr lang="en-US" dirty="0"/>
              <a:t> 	(anly_id,requested_analyte_flag,result_portion_a,detection_limit,uom_abbreviation,</a:t>
            </a:r>
          </a:p>
          <a:p>
            <a:r>
              <a:rPr lang="en-US" dirty="0"/>
              <a:t> 	</a:t>
            </a:r>
            <a:r>
              <a:rPr lang="en-US" dirty="0" err="1"/>
              <a:t>lbst_lbst_id,anlt_analyte_id,smpl_smpl_id</a:t>
            </a:r>
            <a:r>
              <a:rPr lang="en-US" dirty="0"/>
              <a:t>)</a:t>
            </a:r>
          </a:p>
          <a:p>
            <a:r>
              <a:rPr lang="en-US" dirty="0"/>
              <a:t>SELECT l_anly_seq.NEXTVAL,'Y',0,0,'AAAAA',0,</a:t>
            </a:r>
            <a:r>
              <a:rPr lang="en-US" dirty="0">
                <a:solidFill>
                  <a:srgbClr val="FF0000"/>
                </a:solidFill>
              </a:rPr>
              <a:t>1106</a:t>
            </a:r>
            <a:r>
              <a:rPr lang="en-US" dirty="0"/>
              <a:t>, </a:t>
            </a:r>
            <a:r>
              <a:rPr lang="en-US" dirty="0" err="1"/>
              <a:t>smpl_id</a:t>
            </a:r>
            <a:endParaRPr lang="en-US" dirty="0"/>
          </a:p>
          <a:p>
            <a:r>
              <a:rPr lang="en-US" dirty="0"/>
              <a:t>  FROM </a:t>
            </a:r>
            <a:r>
              <a:rPr lang="en-US" dirty="0" err="1"/>
              <a:t>l_samples</a:t>
            </a:r>
            <a:endParaRPr lang="en-US" dirty="0"/>
          </a:p>
          <a:p>
            <a:r>
              <a:rPr lang="en-US" dirty="0"/>
              <a:t>  WHERE </a:t>
            </a:r>
            <a:r>
              <a:rPr lang="en-US" dirty="0" err="1"/>
              <a:t>lab_assigned_no</a:t>
            </a:r>
            <a:r>
              <a:rPr lang="en-US" dirty="0"/>
              <a:t> BETWEEN 'F46843' and 'F46844'</a:t>
            </a:r>
          </a:p>
          <a:p>
            <a:r>
              <a:rPr lang="en-US" dirty="0"/>
              <a:t>  --WHERE </a:t>
            </a:r>
            <a:r>
              <a:rPr lang="en-US" dirty="0" err="1"/>
              <a:t>lab_assigned_no</a:t>
            </a:r>
            <a:r>
              <a:rPr lang="en-US" dirty="0"/>
              <a:t> in ('F47043','F47046')</a:t>
            </a:r>
          </a:p>
          <a:p>
            <a:r>
              <a:rPr lang="en-US" dirty="0"/>
              <a:t>  ;</a:t>
            </a:r>
          </a:p>
        </p:txBody>
      </p:sp>
    </p:spTree>
    <p:extLst>
      <p:ext uri="{BB962C8B-B14F-4D97-AF65-F5344CB8AC3E}">
        <p14:creationId xmlns:p14="http://schemas.microsoft.com/office/powerpoint/2010/main" val="3008579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1EE3-0A88-FD0D-7CC8-46B83EBA715C}"/>
              </a:ext>
            </a:extLst>
          </p:cNvPr>
          <p:cNvSpPr>
            <a:spLocks noGrp="1"/>
          </p:cNvSpPr>
          <p:nvPr>
            <p:ph type="title"/>
          </p:nvPr>
        </p:nvSpPr>
        <p:spPr/>
        <p:txBody>
          <a:bodyPr/>
          <a:lstStyle/>
          <a:p>
            <a:r>
              <a:rPr lang="en-US" dirty="0"/>
              <a:t>Changing “primary key” information</a:t>
            </a:r>
          </a:p>
        </p:txBody>
      </p:sp>
      <p:sp>
        <p:nvSpPr>
          <p:cNvPr id="3" name="Content Placeholder 2">
            <a:extLst>
              <a:ext uri="{FF2B5EF4-FFF2-40B4-BE49-F238E27FC236}">
                <a16:creationId xmlns:a16="http://schemas.microsoft.com/office/drawing/2014/main" id="{D81500B8-9B57-3530-B4CC-8A200D00B80C}"/>
              </a:ext>
            </a:extLst>
          </p:cNvPr>
          <p:cNvSpPr>
            <a:spLocks noGrp="1"/>
          </p:cNvSpPr>
          <p:nvPr>
            <p:ph idx="1"/>
          </p:nvPr>
        </p:nvSpPr>
        <p:spPr/>
        <p:txBody>
          <a:bodyPr/>
          <a:lstStyle/>
          <a:p>
            <a:r>
              <a:rPr lang="en-US" dirty="0"/>
              <a:t>Rarely, pieces of the “primary key” for a sampling sheet need to be edited  (Office ID, Inspection #, Sampling #).  Since the combination of these 3 fields has a unique constraint in the </a:t>
            </a:r>
            <a:r>
              <a:rPr lang="en-US" dirty="0" err="1"/>
              <a:t>sample_sets</a:t>
            </a:r>
            <a:r>
              <a:rPr lang="en-US" dirty="0"/>
              <a:t> table, they can’t be changed from the LISA Edit form.</a:t>
            </a:r>
          </a:p>
          <a:p>
            <a:pPr marL="0" indent="0">
              <a:buNone/>
            </a:pPr>
            <a:endParaRPr lang="en-US" dirty="0"/>
          </a:p>
        </p:txBody>
      </p:sp>
      <p:sp>
        <p:nvSpPr>
          <p:cNvPr id="5" name="TextBox 4">
            <a:extLst>
              <a:ext uri="{FF2B5EF4-FFF2-40B4-BE49-F238E27FC236}">
                <a16:creationId xmlns:a16="http://schemas.microsoft.com/office/drawing/2014/main" id="{AD335F41-DD69-A010-DD20-C3F3229B575E}"/>
              </a:ext>
            </a:extLst>
          </p:cNvPr>
          <p:cNvSpPr txBox="1"/>
          <p:nvPr/>
        </p:nvSpPr>
        <p:spPr>
          <a:xfrm flipH="1">
            <a:off x="1263314" y="3581675"/>
            <a:ext cx="8025065" cy="2923877"/>
          </a:xfrm>
          <a:prstGeom prst="rect">
            <a:avLst/>
          </a:prstGeom>
          <a:noFill/>
        </p:spPr>
        <p:txBody>
          <a:bodyPr wrap="square" rtlCol="0">
            <a:spAutoFit/>
          </a:bodyPr>
          <a:lstStyle/>
          <a:p>
            <a:r>
              <a:rPr lang="en-US" dirty="0"/>
              <a:t>SELECT </a:t>
            </a:r>
            <a:r>
              <a:rPr lang="en-US" dirty="0" err="1"/>
              <a:t>smst_id</a:t>
            </a:r>
            <a:r>
              <a:rPr lang="en-US" dirty="0"/>
              <a:t>, </a:t>
            </a:r>
            <a:r>
              <a:rPr lang="en-US" dirty="0" err="1"/>
              <a:t>flof_office_id</a:t>
            </a:r>
            <a:r>
              <a:rPr lang="en-US" dirty="0"/>
              <a:t>, </a:t>
            </a:r>
            <a:r>
              <a:rPr lang="en-US" dirty="0" err="1"/>
              <a:t>inspection_no</a:t>
            </a:r>
            <a:r>
              <a:rPr lang="en-US" dirty="0"/>
              <a:t>, </a:t>
            </a:r>
            <a:r>
              <a:rPr lang="en-US" dirty="0" err="1"/>
              <a:t>sampling_number</a:t>
            </a:r>
            <a:endParaRPr lang="en-US" dirty="0"/>
          </a:p>
          <a:p>
            <a:r>
              <a:rPr lang="en-US" dirty="0"/>
              <a:t>FROM </a:t>
            </a:r>
            <a:r>
              <a:rPr lang="en-US" dirty="0" err="1"/>
              <a:t>l_sample_sets</a:t>
            </a:r>
            <a:r>
              <a:rPr lang="en-US" dirty="0"/>
              <a:t> where </a:t>
            </a:r>
            <a:r>
              <a:rPr lang="en-US" dirty="0" err="1"/>
              <a:t>sampling_number</a:t>
            </a:r>
            <a:r>
              <a:rPr lang="en-US" dirty="0"/>
              <a:t> = '445162’;</a:t>
            </a:r>
          </a:p>
          <a:p>
            <a:endParaRPr lang="en-US" dirty="0"/>
          </a:p>
          <a:p>
            <a:r>
              <a:rPr lang="en-US" dirty="0"/>
              <a:t>	</a:t>
            </a:r>
            <a:r>
              <a:rPr lang="en-US" sz="1400" dirty="0"/>
              <a:t>SMST_ID	FLOF_OFFICE_ID	INSPECTION_NO	SAMPLING_NUMBER</a:t>
            </a:r>
          </a:p>
          <a:p>
            <a:r>
              <a:rPr lang="en-US" sz="1400" dirty="0"/>
              <a:t>	240530	134000		1736024		445162</a:t>
            </a:r>
          </a:p>
          <a:p>
            <a:endParaRPr lang="en-US" dirty="0"/>
          </a:p>
          <a:p>
            <a:r>
              <a:rPr lang="en-US" sz="1600" dirty="0"/>
              <a:t>UPDATE </a:t>
            </a:r>
            <a:r>
              <a:rPr lang="en-US" sz="1600" dirty="0" err="1"/>
              <a:t>l_sample_sets</a:t>
            </a:r>
            <a:r>
              <a:rPr lang="en-US" sz="1600" dirty="0"/>
              <a:t> SET</a:t>
            </a:r>
          </a:p>
          <a:p>
            <a:r>
              <a:rPr lang="en-US" sz="1600" dirty="0"/>
              <a:t> </a:t>
            </a:r>
            <a:r>
              <a:rPr lang="en-US" sz="1600" dirty="0" err="1"/>
              <a:t>flof_office_id</a:t>
            </a:r>
            <a:r>
              <a:rPr lang="en-US" sz="1600" dirty="0"/>
              <a:t> = 3384115 --,</a:t>
            </a:r>
          </a:p>
          <a:p>
            <a:r>
              <a:rPr lang="en-US" sz="1600" dirty="0"/>
              <a:t>-- </a:t>
            </a:r>
            <a:r>
              <a:rPr lang="en-US" sz="1600" dirty="0" err="1"/>
              <a:t>inspection_no</a:t>
            </a:r>
            <a:r>
              <a:rPr lang="en-US" sz="1600" dirty="0"/>
              <a:t> = '84070-6424' --,</a:t>
            </a:r>
          </a:p>
          <a:p>
            <a:r>
              <a:rPr lang="en-US" sz="1600" dirty="0"/>
              <a:t>-- </a:t>
            </a:r>
            <a:r>
              <a:rPr lang="en-US" sz="1600" dirty="0" err="1"/>
              <a:t>sampling_number</a:t>
            </a:r>
            <a:r>
              <a:rPr lang="en-US" sz="1600" dirty="0"/>
              <a:t> = '945162'</a:t>
            </a:r>
          </a:p>
          <a:p>
            <a:r>
              <a:rPr lang="en-US" sz="1600" dirty="0"/>
              <a:t>WHERE </a:t>
            </a:r>
            <a:r>
              <a:rPr lang="en-US" sz="1600" dirty="0" err="1"/>
              <a:t>smst_id</a:t>
            </a:r>
            <a:r>
              <a:rPr lang="en-US" sz="1600" dirty="0"/>
              <a:t> = 151730;</a:t>
            </a:r>
          </a:p>
        </p:txBody>
      </p:sp>
    </p:spTree>
    <p:extLst>
      <p:ext uri="{BB962C8B-B14F-4D97-AF65-F5344CB8AC3E}">
        <p14:creationId xmlns:p14="http://schemas.microsoft.com/office/powerpoint/2010/main" val="2457212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555E-E0C9-0BD4-F737-E292F7632A75}"/>
              </a:ext>
            </a:extLst>
          </p:cNvPr>
          <p:cNvSpPr>
            <a:spLocks noGrp="1"/>
          </p:cNvSpPr>
          <p:nvPr>
            <p:ph type="title"/>
          </p:nvPr>
        </p:nvSpPr>
        <p:spPr/>
        <p:txBody>
          <a:bodyPr/>
          <a:lstStyle/>
          <a:p>
            <a:r>
              <a:rPr lang="en-US" dirty="0"/>
              <a:t>Find # of samples analyzed by analyst</a:t>
            </a:r>
          </a:p>
        </p:txBody>
      </p:sp>
      <p:sp>
        <p:nvSpPr>
          <p:cNvPr id="3" name="Content Placeholder 2">
            <a:extLst>
              <a:ext uri="{FF2B5EF4-FFF2-40B4-BE49-F238E27FC236}">
                <a16:creationId xmlns:a16="http://schemas.microsoft.com/office/drawing/2014/main" id="{C1CA871E-9FF1-D2EB-D43F-B15F14DA14DF}"/>
              </a:ext>
            </a:extLst>
          </p:cNvPr>
          <p:cNvSpPr>
            <a:spLocks noGrp="1"/>
          </p:cNvSpPr>
          <p:nvPr>
            <p:ph idx="1"/>
          </p:nvPr>
        </p:nvSpPr>
        <p:spPr/>
        <p:txBody>
          <a:bodyPr>
            <a:normAutofit fontScale="92500" lnSpcReduction="10000"/>
          </a:bodyPr>
          <a:lstStyle/>
          <a:p>
            <a:pPr marL="0" indent="0">
              <a:buNone/>
            </a:pPr>
            <a:r>
              <a:rPr lang="en-US" dirty="0"/>
              <a:t>Sometimes an analyst will need to know how many samples he has analyzed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Note: when using an aggregating function (i.e., COUNT, SUM, etc.)</a:t>
            </a:r>
          </a:p>
          <a:p>
            <a:pPr marL="0" indent="0">
              <a:buNone/>
            </a:pPr>
            <a:r>
              <a:rPr lang="en-US" dirty="0"/>
              <a:t>You must use GROUP BY for the other elements in the SELECT statement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E6CFEA96-752C-35B8-AA2C-C2B7A72CFA4D}"/>
              </a:ext>
            </a:extLst>
          </p:cNvPr>
          <p:cNvSpPr txBox="1"/>
          <p:nvPr/>
        </p:nvSpPr>
        <p:spPr>
          <a:xfrm>
            <a:off x="1287379" y="2911641"/>
            <a:ext cx="7471610" cy="2800767"/>
          </a:xfrm>
          <a:prstGeom prst="rect">
            <a:avLst/>
          </a:prstGeom>
          <a:noFill/>
        </p:spPr>
        <p:txBody>
          <a:bodyPr wrap="square" rtlCol="0">
            <a:spAutoFit/>
          </a:bodyPr>
          <a:lstStyle/>
          <a:p>
            <a:r>
              <a:rPr lang="en-US" dirty="0"/>
              <a:t>SELECT </a:t>
            </a:r>
            <a:r>
              <a:rPr lang="en-US" dirty="0" err="1"/>
              <a:t>analyte_code</a:t>
            </a:r>
            <a:r>
              <a:rPr lang="en-US" dirty="0"/>
              <a:t>, COUNT(DISTINCT </a:t>
            </a:r>
            <a:r>
              <a:rPr lang="en-US" dirty="0" err="1"/>
              <a:t>smpl_smpl_id</a:t>
            </a:r>
            <a:r>
              <a:rPr lang="en-US" dirty="0"/>
              <a:t>)</a:t>
            </a:r>
          </a:p>
          <a:p>
            <a:r>
              <a:rPr lang="en-US" dirty="0"/>
              <a:t>FROM </a:t>
            </a:r>
            <a:r>
              <a:rPr lang="en-US" dirty="0" err="1"/>
              <a:t>l_analysis_targets</a:t>
            </a:r>
            <a:r>
              <a:rPr lang="en-US" dirty="0"/>
              <a:t>, </a:t>
            </a:r>
            <a:r>
              <a:rPr lang="en-US" dirty="0" err="1"/>
              <a:t>l_analytes</a:t>
            </a:r>
            <a:r>
              <a:rPr lang="en-US" dirty="0"/>
              <a:t>, </a:t>
            </a:r>
            <a:r>
              <a:rPr lang="en-US" dirty="0" err="1"/>
              <a:t>l_lab_sets</a:t>
            </a:r>
            <a:endParaRPr lang="en-US" dirty="0"/>
          </a:p>
          <a:p>
            <a:r>
              <a:rPr lang="en-US" dirty="0"/>
              <a:t>WHERE </a:t>
            </a:r>
            <a:r>
              <a:rPr lang="en-US" dirty="0" err="1"/>
              <a:t>lbst_lbst_id</a:t>
            </a:r>
            <a:r>
              <a:rPr lang="en-US" dirty="0"/>
              <a:t> = </a:t>
            </a:r>
            <a:r>
              <a:rPr lang="en-US" dirty="0" err="1"/>
              <a:t>lbst_id</a:t>
            </a:r>
            <a:r>
              <a:rPr lang="en-US" dirty="0"/>
              <a:t> AND </a:t>
            </a:r>
            <a:r>
              <a:rPr lang="en-US" dirty="0" err="1"/>
              <a:t>anlt_analyte_id</a:t>
            </a:r>
            <a:r>
              <a:rPr lang="en-US" dirty="0"/>
              <a:t> = </a:t>
            </a:r>
            <a:r>
              <a:rPr lang="en-US" dirty="0" err="1"/>
              <a:t>analyte_id</a:t>
            </a:r>
            <a:endParaRPr lang="en-US" dirty="0"/>
          </a:p>
          <a:p>
            <a:r>
              <a:rPr lang="en-US" dirty="0"/>
              <a:t>AND </a:t>
            </a:r>
            <a:r>
              <a:rPr lang="en-US" dirty="0" err="1"/>
              <a:t>assigned_to</a:t>
            </a:r>
            <a:r>
              <a:rPr lang="en-US" dirty="0"/>
              <a:t> = 'DHALTERMAN' AND </a:t>
            </a:r>
            <a:r>
              <a:rPr lang="en-US" dirty="0" err="1"/>
              <a:t>analyte_code</a:t>
            </a:r>
            <a:r>
              <a:rPr lang="en-US" dirty="0"/>
              <a:t> = 'S777'</a:t>
            </a:r>
          </a:p>
          <a:p>
            <a:r>
              <a:rPr lang="en-US" dirty="0"/>
              <a:t>AND </a:t>
            </a:r>
            <a:r>
              <a:rPr lang="en-US" dirty="0" err="1"/>
              <a:t>released_on</a:t>
            </a:r>
            <a:r>
              <a:rPr lang="en-US" dirty="0"/>
              <a:t> between '01-JAN-2019' AND '30-JUN-2024'</a:t>
            </a:r>
          </a:p>
          <a:p>
            <a:r>
              <a:rPr lang="en-US" dirty="0"/>
              <a:t>GROUP BY </a:t>
            </a:r>
            <a:r>
              <a:rPr lang="en-US" dirty="0" err="1"/>
              <a:t>analyte_code</a:t>
            </a:r>
            <a:r>
              <a:rPr lang="en-US" dirty="0"/>
              <a:t>;</a:t>
            </a:r>
          </a:p>
          <a:p>
            <a:endParaRPr lang="en-US" dirty="0"/>
          </a:p>
          <a:p>
            <a:r>
              <a:rPr lang="en-US" sz="1600" dirty="0"/>
              <a:t>ANALYTE_CODE	COUNT(DISTINCTSMPL_SMPL_ID)</a:t>
            </a:r>
          </a:p>
          <a:p>
            <a:r>
              <a:rPr lang="en-US" sz="1600" dirty="0"/>
              <a:t>S777		669</a:t>
            </a:r>
          </a:p>
          <a:p>
            <a:endParaRPr lang="en-US" dirty="0"/>
          </a:p>
        </p:txBody>
      </p:sp>
    </p:spTree>
    <p:extLst>
      <p:ext uri="{BB962C8B-B14F-4D97-AF65-F5344CB8AC3E}">
        <p14:creationId xmlns:p14="http://schemas.microsoft.com/office/powerpoint/2010/main" val="3362631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152A-5687-9095-E84C-0429DA6D507C}"/>
              </a:ext>
            </a:extLst>
          </p:cNvPr>
          <p:cNvSpPr>
            <a:spLocks noGrp="1"/>
          </p:cNvSpPr>
          <p:nvPr>
            <p:ph type="title"/>
          </p:nvPr>
        </p:nvSpPr>
        <p:spPr/>
        <p:txBody>
          <a:bodyPr/>
          <a:lstStyle/>
          <a:p>
            <a:r>
              <a:rPr lang="en-US" dirty="0"/>
              <a:t>The dreaded “unique constraint” error</a:t>
            </a:r>
          </a:p>
        </p:txBody>
      </p:sp>
      <p:sp>
        <p:nvSpPr>
          <p:cNvPr id="3" name="Content Placeholder 2">
            <a:extLst>
              <a:ext uri="{FF2B5EF4-FFF2-40B4-BE49-F238E27FC236}">
                <a16:creationId xmlns:a16="http://schemas.microsoft.com/office/drawing/2014/main" id="{A3FA74AE-6344-34BF-8DB7-111CC4D66D5E}"/>
              </a:ext>
            </a:extLst>
          </p:cNvPr>
          <p:cNvSpPr>
            <a:spLocks noGrp="1"/>
          </p:cNvSpPr>
          <p:nvPr>
            <p:ph idx="1"/>
          </p:nvPr>
        </p:nvSpPr>
        <p:spPr>
          <a:xfrm>
            <a:off x="728472" y="2308637"/>
            <a:ext cx="10515600" cy="4351338"/>
          </a:xfrm>
        </p:spPr>
        <p:txBody>
          <a:bodyPr/>
          <a:lstStyle/>
          <a:p>
            <a:r>
              <a:rPr lang="en-US" sz="2400" dirty="0"/>
              <a:t>LISA has analyte codes that are composed of multiple analytes.  The most common is 2587 – Welding Fumes.  When this is requested, LISA will return analytical results for 12 metals.</a:t>
            </a:r>
          </a:p>
          <a:p>
            <a:r>
              <a:rPr lang="en-US" sz="2400" dirty="0"/>
              <a:t>Some substances are created because analytes collected on different media are analyzed by different methods and are not assigned at the same time.</a:t>
            </a:r>
          </a:p>
          <a:p>
            <a:r>
              <a:rPr lang="en-US" sz="2400" dirty="0"/>
              <a:t>When someone enters the results form in LISA, a procedure runs to break the substances down into their component analytes.</a:t>
            </a:r>
          </a:p>
          <a:p>
            <a:r>
              <a:rPr lang="en-US" sz="2400" dirty="0"/>
              <a:t>If one (or more) of the components already exists for that sample, the procedure will return a unique constraint error (LISA doesn’t allow 2 results for the same analyte).</a:t>
            </a:r>
          </a:p>
          <a:p>
            <a:pPr marL="0" indent="0">
              <a:buNone/>
            </a:pPr>
            <a:r>
              <a:rPr lang="en-US" sz="2400" dirty="0"/>
              <a:t>		</a:t>
            </a:r>
          </a:p>
        </p:txBody>
      </p:sp>
      <p:pic>
        <p:nvPicPr>
          <p:cNvPr id="5" name="Picture 4">
            <a:extLst>
              <a:ext uri="{FF2B5EF4-FFF2-40B4-BE49-F238E27FC236}">
                <a16:creationId xmlns:a16="http://schemas.microsoft.com/office/drawing/2014/main" id="{C3797A05-80F7-6BB7-FF52-CA5089E5FC8C}"/>
              </a:ext>
            </a:extLst>
          </p:cNvPr>
          <p:cNvPicPr>
            <a:picLocks noChangeAspect="1"/>
          </p:cNvPicPr>
          <p:nvPr/>
        </p:nvPicPr>
        <p:blipFill>
          <a:blip r:embed="rId2"/>
          <a:stretch>
            <a:fillRect/>
          </a:stretch>
        </p:blipFill>
        <p:spPr>
          <a:xfrm>
            <a:off x="838200" y="1397905"/>
            <a:ext cx="10922810" cy="360251"/>
          </a:xfrm>
          <a:prstGeom prst="rect">
            <a:avLst/>
          </a:prstGeom>
        </p:spPr>
      </p:pic>
    </p:spTree>
    <p:extLst>
      <p:ext uri="{BB962C8B-B14F-4D97-AF65-F5344CB8AC3E}">
        <p14:creationId xmlns:p14="http://schemas.microsoft.com/office/powerpoint/2010/main" val="2788859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45D2-83E8-4EE2-53ED-95C7474D6338}"/>
              </a:ext>
            </a:extLst>
          </p:cNvPr>
          <p:cNvSpPr>
            <a:spLocks noGrp="1"/>
          </p:cNvSpPr>
          <p:nvPr>
            <p:ph type="title"/>
          </p:nvPr>
        </p:nvSpPr>
        <p:spPr/>
        <p:txBody>
          <a:bodyPr/>
          <a:lstStyle/>
          <a:p>
            <a:r>
              <a:rPr lang="en-US" dirty="0"/>
              <a:t>The dreaded “unique constraint” error</a:t>
            </a:r>
          </a:p>
        </p:txBody>
      </p:sp>
      <p:sp>
        <p:nvSpPr>
          <p:cNvPr id="3" name="Content Placeholder 2">
            <a:extLst>
              <a:ext uri="{FF2B5EF4-FFF2-40B4-BE49-F238E27FC236}">
                <a16:creationId xmlns:a16="http://schemas.microsoft.com/office/drawing/2014/main" id="{EE0502CF-6192-DC98-C4E6-0005A4BC4681}"/>
              </a:ext>
            </a:extLst>
          </p:cNvPr>
          <p:cNvSpPr>
            <a:spLocks noGrp="1"/>
          </p:cNvSpPr>
          <p:nvPr>
            <p:ph idx="1"/>
          </p:nvPr>
        </p:nvSpPr>
        <p:spPr/>
        <p:txBody>
          <a:bodyPr/>
          <a:lstStyle/>
          <a:p>
            <a:r>
              <a:rPr lang="en-US" dirty="0"/>
              <a:t>The easiest way I have found to correct this error is to run the query:</a:t>
            </a:r>
          </a:p>
          <a:p>
            <a:pPr marL="0" indent="0">
              <a:buNone/>
            </a:pPr>
            <a:endParaRPr lang="en-US" dirty="0"/>
          </a:p>
          <a:p>
            <a:endParaRPr lang="en-US" dirty="0"/>
          </a:p>
          <a:p>
            <a:endParaRPr lang="en-US" dirty="0"/>
          </a:p>
          <a:p>
            <a:endParaRPr lang="en-US" dirty="0"/>
          </a:p>
          <a:p>
            <a:r>
              <a:rPr lang="en-US" dirty="0"/>
              <a:t>Then you look at the analytes for each sample and remove the analytes that are included in the substance  (use the boxed query in </a:t>
            </a:r>
            <a:r>
              <a:rPr lang="en-US"/>
              <a:t>previous slide </a:t>
            </a:r>
            <a:r>
              <a:rPr lang="en-US" dirty="0"/>
              <a:t>for finding assigned status of a sample)</a:t>
            </a:r>
          </a:p>
        </p:txBody>
      </p:sp>
      <p:sp>
        <p:nvSpPr>
          <p:cNvPr id="4" name="TextBox 3">
            <a:extLst>
              <a:ext uri="{FF2B5EF4-FFF2-40B4-BE49-F238E27FC236}">
                <a16:creationId xmlns:a16="http://schemas.microsoft.com/office/drawing/2014/main" id="{976020C0-560C-04F2-65AF-6510F800B480}"/>
              </a:ext>
            </a:extLst>
          </p:cNvPr>
          <p:cNvSpPr txBox="1"/>
          <p:nvPr/>
        </p:nvSpPr>
        <p:spPr>
          <a:xfrm>
            <a:off x="1365824" y="2824052"/>
            <a:ext cx="9683496" cy="1754326"/>
          </a:xfrm>
          <a:prstGeom prst="rect">
            <a:avLst/>
          </a:prstGeom>
          <a:noFill/>
        </p:spPr>
        <p:txBody>
          <a:bodyPr wrap="square" rtlCol="0">
            <a:spAutoFit/>
          </a:bodyPr>
          <a:lstStyle/>
          <a:p>
            <a:r>
              <a:rPr lang="en-US" dirty="0"/>
              <a:t>SELECT </a:t>
            </a:r>
            <a:r>
              <a:rPr lang="en-US" dirty="0" err="1"/>
              <a:t>lab_assigned_no</a:t>
            </a:r>
            <a:r>
              <a:rPr lang="en-US" dirty="0"/>
              <a:t>, </a:t>
            </a:r>
            <a:r>
              <a:rPr lang="en-US" dirty="0" err="1"/>
              <a:t>lbst_id</a:t>
            </a:r>
            <a:r>
              <a:rPr lang="en-US" dirty="0"/>
              <a:t>, </a:t>
            </a:r>
            <a:r>
              <a:rPr lang="en-US" dirty="0" err="1"/>
              <a:t>analyte_id</a:t>
            </a:r>
            <a:r>
              <a:rPr lang="en-US" dirty="0"/>
              <a:t>, </a:t>
            </a:r>
            <a:r>
              <a:rPr lang="en-US" dirty="0" err="1"/>
              <a:t>analyte_code</a:t>
            </a:r>
            <a:r>
              <a:rPr lang="en-US" dirty="0"/>
              <a:t>, </a:t>
            </a:r>
            <a:r>
              <a:rPr lang="en-US" dirty="0" err="1"/>
              <a:t>date_assigned</a:t>
            </a:r>
            <a:r>
              <a:rPr lang="en-US" dirty="0"/>
              <a:t>, </a:t>
            </a:r>
            <a:r>
              <a:rPr lang="en-US" dirty="0" err="1"/>
              <a:t>assigned_to</a:t>
            </a:r>
            <a:endParaRPr lang="en-US" dirty="0"/>
          </a:p>
          <a:p>
            <a:r>
              <a:rPr lang="en-US" dirty="0"/>
              <a:t>FROM </a:t>
            </a:r>
            <a:r>
              <a:rPr lang="en-US" dirty="0" err="1"/>
              <a:t>l_samples</a:t>
            </a:r>
            <a:r>
              <a:rPr lang="en-US" dirty="0"/>
              <a:t>, </a:t>
            </a:r>
            <a:r>
              <a:rPr lang="en-US" dirty="0" err="1"/>
              <a:t>l_analysis_targets</a:t>
            </a:r>
            <a:r>
              <a:rPr lang="en-US" dirty="0"/>
              <a:t>, </a:t>
            </a:r>
            <a:r>
              <a:rPr lang="en-US" dirty="0" err="1"/>
              <a:t>l_lab_sets</a:t>
            </a:r>
            <a:r>
              <a:rPr lang="en-US" dirty="0"/>
              <a:t>, </a:t>
            </a:r>
            <a:r>
              <a:rPr lang="en-US" dirty="0" err="1"/>
              <a:t>l_analytes</a:t>
            </a:r>
            <a:endParaRPr lang="en-US" dirty="0"/>
          </a:p>
          <a:p>
            <a:r>
              <a:rPr lang="en-US" dirty="0"/>
              <a:t>WHERE </a:t>
            </a:r>
            <a:r>
              <a:rPr lang="en-US" dirty="0" err="1"/>
              <a:t>smpl_smpl_id</a:t>
            </a:r>
            <a:r>
              <a:rPr lang="en-US" dirty="0"/>
              <a:t> = </a:t>
            </a:r>
            <a:r>
              <a:rPr lang="en-US" dirty="0" err="1"/>
              <a:t>smpl_id</a:t>
            </a:r>
            <a:r>
              <a:rPr lang="en-US" dirty="0"/>
              <a:t> AND </a:t>
            </a:r>
            <a:r>
              <a:rPr lang="en-US" dirty="0" err="1"/>
              <a:t>lbst_lbst_id</a:t>
            </a:r>
            <a:r>
              <a:rPr lang="en-US" dirty="0"/>
              <a:t> = </a:t>
            </a:r>
            <a:r>
              <a:rPr lang="en-US" dirty="0" err="1"/>
              <a:t>lbst_id</a:t>
            </a:r>
            <a:r>
              <a:rPr lang="en-US" dirty="0"/>
              <a:t> AND </a:t>
            </a:r>
            <a:r>
              <a:rPr lang="en-US" dirty="0" err="1"/>
              <a:t>anlt_analyte_id</a:t>
            </a:r>
            <a:r>
              <a:rPr lang="en-US" dirty="0"/>
              <a:t> = </a:t>
            </a:r>
            <a:r>
              <a:rPr lang="en-US" dirty="0" err="1"/>
              <a:t>analyte_id</a:t>
            </a:r>
            <a:endParaRPr lang="en-US" dirty="0"/>
          </a:p>
          <a:p>
            <a:r>
              <a:rPr lang="en-US" dirty="0"/>
              <a:t>AND </a:t>
            </a:r>
            <a:r>
              <a:rPr lang="en-US" dirty="0" err="1"/>
              <a:t>lbst_lbst_id</a:t>
            </a:r>
            <a:r>
              <a:rPr lang="en-US" dirty="0"/>
              <a:t> &gt; 0</a:t>
            </a:r>
          </a:p>
          <a:p>
            <a:r>
              <a:rPr lang="en-US" dirty="0"/>
              <a:t>AND </a:t>
            </a:r>
            <a:r>
              <a:rPr lang="en-US" dirty="0" err="1"/>
              <a:t>anlt_analyte_id</a:t>
            </a:r>
            <a:r>
              <a:rPr lang="en-US" dirty="0"/>
              <a:t> IN (SELECT DISTINCT </a:t>
            </a:r>
            <a:r>
              <a:rPr lang="en-US" dirty="0" err="1"/>
              <a:t>anlt_subs_id</a:t>
            </a:r>
            <a:r>
              <a:rPr lang="en-US" dirty="0"/>
              <a:t> FROM </a:t>
            </a:r>
            <a:r>
              <a:rPr lang="en-US" dirty="0" err="1"/>
              <a:t>l_substances</a:t>
            </a:r>
            <a:r>
              <a:rPr lang="en-US" dirty="0"/>
              <a:t>)</a:t>
            </a:r>
          </a:p>
          <a:p>
            <a:r>
              <a:rPr lang="en-US" dirty="0"/>
              <a:t>ORDER BY 1,2;</a:t>
            </a:r>
          </a:p>
        </p:txBody>
      </p:sp>
    </p:spTree>
    <p:extLst>
      <p:ext uri="{BB962C8B-B14F-4D97-AF65-F5344CB8AC3E}">
        <p14:creationId xmlns:p14="http://schemas.microsoft.com/office/powerpoint/2010/main" val="2003084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9CA7-BC0D-81FB-760E-D9D77071AF06}"/>
              </a:ext>
            </a:extLst>
          </p:cNvPr>
          <p:cNvSpPr>
            <a:spLocks noGrp="1"/>
          </p:cNvSpPr>
          <p:nvPr>
            <p:ph type="title"/>
          </p:nvPr>
        </p:nvSpPr>
        <p:spPr/>
        <p:txBody>
          <a:bodyPr/>
          <a:lstStyle/>
          <a:p>
            <a:r>
              <a:rPr lang="en-US" dirty="0"/>
              <a:t>Unique constraint example</a:t>
            </a:r>
          </a:p>
        </p:txBody>
      </p:sp>
      <p:sp>
        <p:nvSpPr>
          <p:cNvPr id="3" name="Content Placeholder 2">
            <a:extLst>
              <a:ext uri="{FF2B5EF4-FFF2-40B4-BE49-F238E27FC236}">
                <a16:creationId xmlns:a16="http://schemas.microsoft.com/office/drawing/2014/main" id="{8689FE6D-2DEF-8EF8-B825-E7F719DE3F21}"/>
              </a:ext>
            </a:extLst>
          </p:cNvPr>
          <p:cNvSpPr>
            <a:spLocks noGrp="1"/>
          </p:cNvSpPr>
          <p:nvPr>
            <p:ph idx="1"/>
          </p:nvPr>
        </p:nvSpPr>
        <p:spPr/>
        <p:txBody>
          <a:bodyPr/>
          <a:lstStyle/>
          <a:p>
            <a:r>
              <a:rPr lang="en-US" dirty="0"/>
              <a:t>Query on previous slide results</a:t>
            </a:r>
          </a:p>
          <a:p>
            <a:endParaRPr lang="en-US" dirty="0"/>
          </a:p>
          <a:p>
            <a:endParaRPr lang="en-US" dirty="0"/>
          </a:p>
          <a:p>
            <a:r>
              <a:rPr lang="en-US" dirty="0"/>
              <a:t>“Boxed” query with lab numbers from results</a:t>
            </a:r>
          </a:p>
          <a:p>
            <a:endParaRPr lang="en-US" dirty="0"/>
          </a:p>
          <a:p>
            <a:pPr marL="0" indent="0">
              <a:buNone/>
            </a:pPr>
            <a:endParaRPr lang="en-US" dirty="0"/>
          </a:p>
        </p:txBody>
      </p:sp>
      <p:sp>
        <p:nvSpPr>
          <p:cNvPr id="4" name="TextBox 3">
            <a:extLst>
              <a:ext uri="{FF2B5EF4-FFF2-40B4-BE49-F238E27FC236}">
                <a16:creationId xmlns:a16="http://schemas.microsoft.com/office/drawing/2014/main" id="{5D6F0B10-70DB-8297-C2EF-D6530DD04FD2}"/>
              </a:ext>
            </a:extLst>
          </p:cNvPr>
          <p:cNvSpPr txBox="1"/>
          <p:nvPr/>
        </p:nvSpPr>
        <p:spPr>
          <a:xfrm>
            <a:off x="1744579" y="2391109"/>
            <a:ext cx="9926053" cy="1015663"/>
          </a:xfrm>
          <a:prstGeom prst="rect">
            <a:avLst/>
          </a:prstGeom>
          <a:noFill/>
        </p:spPr>
        <p:txBody>
          <a:bodyPr wrap="square" rtlCol="0">
            <a:spAutoFit/>
          </a:bodyPr>
          <a:lstStyle/>
          <a:p>
            <a:r>
              <a:rPr lang="en-US" sz="1400" dirty="0"/>
              <a:t>LAB_ASSIGNED_NO	LBST_ID	ANALYTE_ID	ANALYTE_CODE	DATE_ASSIGNED	ASSIGNED_TO</a:t>
            </a:r>
          </a:p>
          <a:p>
            <a:r>
              <a:rPr lang="en-US" sz="1400" dirty="0">
                <a:solidFill>
                  <a:srgbClr val="FF0000"/>
                </a:solidFill>
              </a:rPr>
              <a:t>A12345</a:t>
            </a:r>
            <a:r>
              <a:rPr lang="en-US" sz="1400" dirty="0"/>
              <a:t>		235028	22365		PB-B		24-JUL-2024 11:52:30	COXF</a:t>
            </a:r>
          </a:p>
          <a:p>
            <a:r>
              <a:rPr lang="en-US" sz="1400" dirty="0">
                <a:solidFill>
                  <a:srgbClr val="FF0000"/>
                </a:solidFill>
              </a:rPr>
              <a:t>A12346</a:t>
            </a:r>
            <a:r>
              <a:rPr lang="en-US" sz="1400" dirty="0"/>
              <a:t>		235028	22365		PB-B		24-JUL-2024 11:52:30	COXF</a:t>
            </a:r>
          </a:p>
          <a:p>
            <a:endParaRPr lang="en-US" dirty="0"/>
          </a:p>
        </p:txBody>
      </p:sp>
      <p:sp>
        <p:nvSpPr>
          <p:cNvPr id="7" name="TextBox 6">
            <a:extLst>
              <a:ext uri="{FF2B5EF4-FFF2-40B4-BE49-F238E27FC236}">
                <a16:creationId xmlns:a16="http://schemas.microsoft.com/office/drawing/2014/main" id="{A2E3E462-F2A9-428D-976B-05ABF838BB20}"/>
              </a:ext>
            </a:extLst>
          </p:cNvPr>
          <p:cNvSpPr txBox="1"/>
          <p:nvPr/>
        </p:nvSpPr>
        <p:spPr>
          <a:xfrm>
            <a:off x="1744579" y="3930194"/>
            <a:ext cx="8412480" cy="2031325"/>
          </a:xfrm>
          <a:prstGeom prst="rect">
            <a:avLst/>
          </a:prstGeom>
          <a:noFill/>
          <a:ln>
            <a:noFill/>
          </a:ln>
        </p:spPr>
        <p:txBody>
          <a:bodyPr wrap="square" rtlCol="0">
            <a:spAutoFit/>
          </a:bodyPr>
          <a:lstStyle/>
          <a:p>
            <a:r>
              <a:rPr lang="en-US" sz="1400" dirty="0"/>
              <a:t>SELECT </a:t>
            </a:r>
            <a:r>
              <a:rPr lang="en-US" sz="1400" dirty="0" err="1"/>
              <a:t>anly_id,smpl_id,lab_assigned_no</a:t>
            </a:r>
            <a:r>
              <a:rPr lang="en-US" sz="1400" dirty="0"/>
              <a:t>,  </a:t>
            </a:r>
            <a:r>
              <a:rPr lang="en-US" sz="1400" dirty="0" err="1"/>
              <a:t>submission_no</a:t>
            </a:r>
            <a:r>
              <a:rPr lang="en-US" sz="1400" dirty="0"/>
              <a:t>, </a:t>
            </a:r>
            <a:r>
              <a:rPr lang="en-US" sz="1400" dirty="0" err="1"/>
              <a:t>lbst_lbst_id</a:t>
            </a:r>
            <a:r>
              <a:rPr lang="en-US" sz="1400" dirty="0"/>
              <a:t>, </a:t>
            </a:r>
            <a:r>
              <a:rPr lang="en-US" sz="1400" dirty="0" err="1"/>
              <a:t>labno_range</a:t>
            </a:r>
            <a:r>
              <a:rPr lang="en-US" sz="1400" dirty="0"/>
              <a:t>, </a:t>
            </a:r>
            <a:r>
              <a:rPr lang="en-US" sz="1400" dirty="0" err="1"/>
              <a:t>anlt_analyte_id</a:t>
            </a:r>
            <a:r>
              <a:rPr lang="en-US" sz="1400" dirty="0"/>
              <a:t>,</a:t>
            </a:r>
          </a:p>
          <a:p>
            <a:r>
              <a:rPr lang="en-US" sz="1400" dirty="0"/>
              <a:t>	</a:t>
            </a:r>
            <a:r>
              <a:rPr lang="en-US" sz="1400" dirty="0" err="1"/>
              <a:t>analyte_code</a:t>
            </a:r>
            <a:r>
              <a:rPr lang="en-US" sz="1400" dirty="0"/>
              <a:t> IMIS, --</a:t>
            </a:r>
            <a:r>
              <a:rPr lang="en-US" sz="1400" dirty="0" err="1"/>
              <a:t>smty_type_code</a:t>
            </a:r>
            <a:r>
              <a:rPr lang="en-US" sz="1400" dirty="0"/>
              <a:t> as type, </a:t>
            </a:r>
          </a:p>
          <a:p>
            <a:r>
              <a:rPr lang="en-US" sz="1400" dirty="0"/>
              <a:t>	</a:t>
            </a:r>
            <a:r>
              <a:rPr lang="en-US" sz="1400" dirty="0" err="1"/>
              <a:t>assigned_to</a:t>
            </a:r>
            <a:r>
              <a:rPr lang="en-US" sz="1400" dirty="0"/>
              <a:t>, </a:t>
            </a:r>
            <a:r>
              <a:rPr lang="en-US" sz="1400" dirty="0" err="1"/>
              <a:t>date_assigned</a:t>
            </a:r>
            <a:r>
              <a:rPr lang="en-US" sz="1400" dirty="0"/>
              <a:t> --, </a:t>
            </a:r>
            <a:r>
              <a:rPr lang="en-US" sz="1400" dirty="0" err="1"/>
              <a:t>checked_by</a:t>
            </a:r>
            <a:r>
              <a:rPr lang="en-US" sz="1400" dirty="0"/>
              <a:t>, </a:t>
            </a:r>
            <a:r>
              <a:rPr lang="en-US" sz="1400" dirty="0" err="1"/>
              <a:t>checked_on</a:t>
            </a:r>
            <a:r>
              <a:rPr lang="en-US" sz="1400" dirty="0"/>
              <a:t>, </a:t>
            </a:r>
            <a:r>
              <a:rPr lang="en-US" sz="1400" dirty="0" err="1"/>
              <a:t>released_by</a:t>
            </a:r>
            <a:r>
              <a:rPr lang="en-US" sz="1400" dirty="0"/>
              <a:t>,  </a:t>
            </a:r>
            <a:r>
              <a:rPr lang="en-US" sz="1400" dirty="0" err="1"/>
              <a:t>released_on</a:t>
            </a:r>
            <a:endParaRPr lang="en-US" sz="1400" dirty="0"/>
          </a:p>
          <a:p>
            <a:r>
              <a:rPr lang="en-US" sz="1400" dirty="0"/>
              <a:t>	--, </a:t>
            </a:r>
            <a:r>
              <a:rPr lang="en-US" sz="1400" dirty="0" err="1"/>
              <a:t>result_portion_a</a:t>
            </a:r>
            <a:r>
              <a:rPr lang="en-US" sz="1400" dirty="0"/>
              <a:t>, </a:t>
            </a:r>
            <a:r>
              <a:rPr lang="en-US" sz="1400" dirty="0" err="1"/>
              <a:t>net_weight</a:t>
            </a:r>
            <a:r>
              <a:rPr lang="en-US" sz="1400" dirty="0"/>
              <a:t>, </a:t>
            </a:r>
            <a:r>
              <a:rPr lang="en-US" sz="1400" dirty="0" err="1"/>
              <a:t>uom_abbreviation</a:t>
            </a:r>
            <a:r>
              <a:rPr lang="en-US" sz="1400" dirty="0"/>
              <a:t>, </a:t>
            </a:r>
            <a:r>
              <a:rPr lang="en-US" sz="1400" dirty="0" err="1"/>
              <a:t>qlfr_type</a:t>
            </a:r>
            <a:endParaRPr lang="en-US" sz="1400" dirty="0"/>
          </a:p>
          <a:p>
            <a:r>
              <a:rPr lang="en-US" sz="1400" dirty="0"/>
              <a:t>FROM </a:t>
            </a:r>
            <a:r>
              <a:rPr lang="en-US" sz="1400" dirty="0" err="1"/>
              <a:t>l_samples</a:t>
            </a:r>
            <a:r>
              <a:rPr lang="en-US" sz="1400" dirty="0"/>
              <a:t> a, </a:t>
            </a:r>
            <a:r>
              <a:rPr lang="en-US" sz="1400" dirty="0" err="1"/>
              <a:t>l_analysis_targets</a:t>
            </a:r>
            <a:r>
              <a:rPr lang="en-US" sz="1400" dirty="0"/>
              <a:t> b, </a:t>
            </a:r>
            <a:r>
              <a:rPr lang="en-US" sz="1400" dirty="0" err="1"/>
              <a:t>l_analytes</a:t>
            </a:r>
            <a:r>
              <a:rPr lang="en-US" sz="1400" dirty="0"/>
              <a:t> c, </a:t>
            </a:r>
            <a:r>
              <a:rPr lang="en-US" sz="1400" dirty="0" err="1"/>
              <a:t>l_lab_sets</a:t>
            </a:r>
            <a:endParaRPr lang="en-US" sz="1400" dirty="0"/>
          </a:p>
          <a:p>
            <a:r>
              <a:rPr lang="en-US" sz="1400" dirty="0"/>
              <a:t>WHERE </a:t>
            </a:r>
            <a:r>
              <a:rPr lang="en-US" sz="1400" dirty="0" err="1"/>
              <a:t>smpl_id</a:t>
            </a:r>
            <a:r>
              <a:rPr lang="en-US" sz="1400" dirty="0"/>
              <a:t> = </a:t>
            </a:r>
            <a:r>
              <a:rPr lang="en-US" sz="1400" dirty="0" err="1"/>
              <a:t>smpl_smpl_id</a:t>
            </a:r>
            <a:r>
              <a:rPr lang="en-US" sz="1400" dirty="0"/>
              <a:t> AND </a:t>
            </a:r>
            <a:r>
              <a:rPr lang="en-US" sz="1400" dirty="0" err="1"/>
              <a:t>anlt_analyte_id</a:t>
            </a:r>
            <a:r>
              <a:rPr lang="en-US" sz="1400" dirty="0"/>
              <a:t> = </a:t>
            </a:r>
            <a:r>
              <a:rPr lang="en-US" sz="1400" dirty="0" err="1"/>
              <a:t>analyte_id</a:t>
            </a:r>
            <a:r>
              <a:rPr lang="en-US" sz="1400" dirty="0"/>
              <a:t> </a:t>
            </a:r>
          </a:p>
          <a:p>
            <a:r>
              <a:rPr lang="en-US" sz="1400" dirty="0"/>
              <a:t>AND </a:t>
            </a:r>
            <a:r>
              <a:rPr lang="en-US" sz="1400" dirty="0" err="1"/>
              <a:t>lbst_lbst_id</a:t>
            </a:r>
            <a:r>
              <a:rPr lang="en-US" sz="1400" dirty="0"/>
              <a:t>=</a:t>
            </a:r>
            <a:r>
              <a:rPr lang="en-US" sz="1400" dirty="0" err="1"/>
              <a:t>lbst_id</a:t>
            </a:r>
            <a:endParaRPr lang="en-US" sz="1400" dirty="0"/>
          </a:p>
          <a:p>
            <a:r>
              <a:rPr lang="en-US" sz="1400" dirty="0"/>
              <a:t>AND </a:t>
            </a:r>
            <a:r>
              <a:rPr lang="en-US" sz="1400" dirty="0" err="1"/>
              <a:t>lab_assigned_no</a:t>
            </a:r>
            <a:r>
              <a:rPr lang="en-US" sz="1400" dirty="0"/>
              <a:t> BETWEEN ‘</a:t>
            </a:r>
            <a:r>
              <a:rPr lang="en-US" sz="1400" b="1" dirty="0">
                <a:solidFill>
                  <a:srgbClr val="FF0000"/>
                </a:solidFill>
              </a:rPr>
              <a:t>A12345</a:t>
            </a:r>
            <a:r>
              <a:rPr lang="en-US" sz="1400" dirty="0"/>
              <a:t>' and ‘</a:t>
            </a:r>
            <a:r>
              <a:rPr lang="en-US" sz="1400" b="1" dirty="0">
                <a:solidFill>
                  <a:srgbClr val="FF0000"/>
                </a:solidFill>
              </a:rPr>
              <a:t>A12346</a:t>
            </a:r>
            <a:r>
              <a:rPr lang="en-US" sz="1400" dirty="0"/>
              <a:t>'</a:t>
            </a:r>
          </a:p>
          <a:p>
            <a:r>
              <a:rPr lang="en-US" sz="1400" dirty="0"/>
              <a:t>ORDER BY </a:t>
            </a:r>
            <a:r>
              <a:rPr lang="en-US" sz="1400" dirty="0" err="1"/>
              <a:t>lab_assigned_no</a:t>
            </a:r>
            <a:r>
              <a:rPr lang="en-US" sz="1400" dirty="0"/>
              <a:t>, </a:t>
            </a:r>
            <a:r>
              <a:rPr lang="en-US" sz="1400" dirty="0" err="1"/>
              <a:t>anlt_analyte_id</a:t>
            </a:r>
            <a:r>
              <a:rPr lang="en-US" sz="1400" dirty="0"/>
              <a:t>;</a:t>
            </a:r>
          </a:p>
        </p:txBody>
      </p:sp>
    </p:spTree>
    <p:extLst>
      <p:ext uri="{BB962C8B-B14F-4D97-AF65-F5344CB8AC3E}">
        <p14:creationId xmlns:p14="http://schemas.microsoft.com/office/powerpoint/2010/main" val="3787514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9C4C-56A0-D79A-8B16-74ED4081AE92}"/>
              </a:ext>
            </a:extLst>
          </p:cNvPr>
          <p:cNvSpPr>
            <a:spLocks noGrp="1"/>
          </p:cNvSpPr>
          <p:nvPr>
            <p:ph type="title"/>
          </p:nvPr>
        </p:nvSpPr>
        <p:spPr/>
        <p:txBody>
          <a:bodyPr/>
          <a:lstStyle/>
          <a:p>
            <a:r>
              <a:rPr lang="en-US" dirty="0"/>
              <a:t>Unique constraint example </a:t>
            </a:r>
          </a:p>
        </p:txBody>
      </p:sp>
      <p:sp>
        <p:nvSpPr>
          <p:cNvPr id="3" name="Content Placeholder 2">
            <a:extLst>
              <a:ext uri="{FF2B5EF4-FFF2-40B4-BE49-F238E27FC236}">
                <a16:creationId xmlns:a16="http://schemas.microsoft.com/office/drawing/2014/main" id="{90C41ED5-7108-68FC-7B4C-4AD4C13375CF}"/>
              </a:ext>
            </a:extLst>
          </p:cNvPr>
          <p:cNvSpPr>
            <a:spLocks noGrp="1"/>
          </p:cNvSpPr>
          <p:nvPr>
            <p:ph idx="1"/>
          </p:nvPr>
        </p:nvSpPr>
        <p:spPr/>
        <p:txBody>
          <a:bodyPr/>
          <a:lstStyle/>
          <a:p>
            <a:r>
              <a:rPr lang="en-US" dirty="0"/>
              <a:t>“Boxed” query results</a:t>
            </a:r>
          </a:p>
          <a:p>
            <a:endParaRPr lang="en-US" dirty="0"/>
          </a:p>
          <a:p>
            <a:endParaRPr lang="en-US" dirty="0"/>
          </a:p>
          <a:p>
            <a:endParaRPr lang="en-US" dirty="0"/>
          </a:p>
          <a:p>
            <a:endParaRPr lang="en-US" dirty="0"/>
          </a:p>
          <a:p>
            <a:r>
              <a:rPr lang="en-US" dirty="0"/>
              <a:t>Delete other analytes in “substance”</a:t>
            </a:r>
          </a:p>
        </p:txBody>
      </p:sp>
      <p:sp>
        <p:nvSpPr>
          <p:cNvPr id="5" name="TextBox 4">
            <a:extLst>
              <a:ext uri="{FF2B5EF4-FFF2-40B4-BE49-F238E27FC236}">
                <a16:creationId xmlns:a16="http://schemas.microsoft.com/office/drawing/2014/main" id="{61ABE62F-2C0F-072B-131F-91BB229005C2}"/>
              </a:ext>
            </a:extLst>
          </p:cNvPr>
          <p:cNvSpPr txBox="1"/>
          <p:nvPr/>
        </p:nvSpPr>
        <p:spPr>
          <a:xfrm>
            <a:off x="745958" y="2382559"/>
            <a:ext cx="11157283" cy="2092881"/>
          </a:xfrm>
          <a:prstGeom prst="rect">
            <a:avLst/>
          </a:prstGeom>
          <a:noFill/>
        </p:spPr>
        <p:txBody>
          <a:bodyPr wrap="square" rtlCol="0">
            <a:spAutoFit/>
          </a:bodyPr>
          <a:lstStyle/>
          <a:p>
            <a:r>
              <a:rPr lang="en-US" sz="1400" dirty="0"/>
              <a:t>ANLY_ID	SMPL_ID	LAB_ASSIGNED_NO	SUBMISSION_NO	LBST_LBST_ID	LABNO_RANGE	ANLT_ANALYTE_ID	IMIS	ASSIGNED_TO	DATE_ASSIGNED</a:t>
            </a:r>
          </a:p>
          <a:p>
            <a:r>
              <a:rPr lang="en-US" sz="1400" dirty="0"/>
              <a:t>1719719	474980	A12345	66	235028	A12345-A12346 </a:t>
            </a:r>
            <a:r>
              <a:rPr lang="en-US" sz="1400" dirty="0" err="1"/>
              <a:t>sttn</a:t>
            </a:r>
            <a:r>
              <a:rPr lang="en-US" sz="1400" dirty="0"/>
              <a:t> 22	55	0260	COXF	24-JUL-2024 11:52:30</a:t>
            </a:r>
          </a:p>
          <a:p>
            <a:r>
              <a:rPr lang="en-US" sz="1400" dirty="0"/>
              <a:t>1719718	474980	A12345	66	235028	A12345-A12346 </a:t>
            </a:r>
            <a:r>
              <a:rPr lang="en-US" sz="1400" dirty="0" err="1"/>
              <a:t>sttn</a:t>
            </a:r>
            <a:r>
              <a:rPr lang="en-US" sz="1400" dirty="0"/>
              <a:t> 22	887	C141	COXF	24-JUL-2024 11:52:30</a:t>
            </a:r>
          </a:p>
          <a:p>
            <a:r>
              <a:rPr lang="en-US" sz="1400" dirty="0"/>
              <a:t>1719717	474980	A12345	66	235028	A12345-A12346 </a:t>
            </a:r>
            <a:r>
              <a:rPr lang="en-US" sz="1400" dirty="0" err="1"/>
              <a:t>sttn</a:t>
            </a:r>
            <a:r>
              <a:rPr lang="en-US" sz="1400" dirty="0"/>
              <a:t> 22	22365	PB-B	COXF	24-JUL-2024 11:52:30</a:t>
            </a:r>
          </a:p>
          <a:p>
            <a:r>
              <a:rPr lang="en-US" sz="1400" dirty="0"/>
              <a:t>1719722	474981	A12346	67	235028	A12345-A12346 </a:t>
            </a:r>
            <a:r>
              <a:rPr lang="en-US" sz="1400" dirty="0" err="1"/>
              <a:t>sttn</a:t>
            </a:r>
            <a:r>
              <a:rPr lang="en-US" sz="1400" dirty="0"/>
              <a:t> 22	55	0260	COXF	24-JUL-2024 11:52:30</a:t>
            </a:r>
          </a:p>
          <a:p>
            <a:r>
              <a:rPr lang="en-US" sz="1400" dirty="0"/>
              <a:t>1719721	474981	A12346	67	235028	A12345-A12346 </a:t>
            </a:r>
            <a:r>
              <a:rPr lang="en-US" sz="1400" dirty="0" err="1"/>
              <a:t>sttn</a:t>
            </a:r>
            <a:r>
              <a:rPr lang="en-US" sz="1400" dirty="0"/>
              <a:t> 22	887	C141	COXF	24-JUL-2024 11:52:30</a:t>
            </a:r>
          </a:p>
          <a:p>
            <a:r>
              <a:rPr lang="en-US" sz="1400" dirty="0"/>
              <a:t>1719720	474981	A12346	67	235028	A12345-A12346 </a:t>
            </a:r>
            <a:r>
              <a:rPr lang="en-US" sz="1400" dirty="0" err="1"/>
              <a:t>sttn</a:t>
            </a:r>
            <a:r>
              <a:rPr lang="en-US" sz="1400" dirty="0"/>
              <a:t> 22	22365	PB-B	COXF	24-JUL-2024 11:52:30</a:t>
            </a:r>
          </a:p>
          <a:p>
            <a:endParaRPr lang="en-US" dirty="0"/>
          </a:p>
        </p:txBody>
      </p:sp>
      <p:sp>
        <p:nvSpPr>
          <p:cNvPr id="7" name="TextBox 6">
            <a:extLst>
              <a:ext uri="{FF2B5EF4-FFF2-40B4-BE49-F238E27FC236}">
                <a16:creationId xmlns:a16="http://schemas.microsoft.com/office/drawing/2014/main" id="{42B6E800-E045-01A2-726B-C2894A9EECBC}"/>
              </a:ext>
            </a:extLst>
          </p:cNvPr>
          <p:cNvSpPr txBox="1"/>
          <p:nvPr/>
        </p:nvSpPr>
        <p:spPr>
          <a:xfrm flipH="1">
            <a:off x="838200" y="5064681"/>
            <a:ext cx="7980947" cy="738664"/>
          </a:xfrm>
          <a:prstGeom prst="rect">
            <a:avLst/>
          </a:prstGeom>
          <a:noFill/>
        </p:spPr>
        <p:txBody>
          <a:bodyPr wrap="square" rtlCol="0">
            <a:spAutoFit/>
          </a:bodyPr>
          <a:lstStyle/>
          <a:p>
            <a:r>
              <a:rPr lang="en-US" sz="1400" dirty="0"/>
              <a:t>DELETE </a:t>
            </a:r>
            <a:r>
              <a:rPr lang="en-US" sz="1400" dirty="0" err="1"/>
              <a:t>l_analysis_targets</a:t>
            </a:r>
            <a:r>
              <a:rPr lang="en-US" sz="1400" dirty="0"/>
              <a:t> WHERE </a:t>
            </a:r>
            <a:r>
              <a:rPr lang="en-US" sz="1400" dirty="0" err="1"/>
              <a:t>lbst_lbst_id</a:t>
            </a:r>
            <a:r>
              <a:rPr lang="en-US" sz="1400" dirty="0"/>
              <a:t> = 235028 AND </a:t>
            </a:r>
            <a:r>
              <a:rPr lang="en-US" sz="1400" dirty="0" err="1"/>
              <a:t>anlt_analyte_id</a:t>
            </a:r>
            <a:r>
              <a:rPr lang="en-US" sz="1400" dirty="0"/>
              <a:t> &lt;&gt; 22365;</a:t>
            </a:r>
          </a:p>
          <a:p>
            <a:endParaRPr lang="en-US" sz="1400" dirty="0"/>
          </a:p>
          <a:p>
            <a:r>
              <a:rPr lang="en-US" sz="1400" dirty="0"/>
              <a:t>4 rows deleted.</a:t>
            </a:r>
          </a:p>
        </p:txBody>
      </p:sp>
    </p:spTree>
    <p:extLst>
      <p:ext uri="{BB962C8B-B14F-4D97-AF65-F5344CB8AC3E}">
        <p14:creationId xmlns:p14="http://schemas.microsoft.com/office/powerpoint/2010/main" val="99826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AEC5-DF15-6B06-05C4-BBFB02327EEA}"/>
              </a:ext>
            </a:extLst>
          </p:cNvPr>
          <p:cNvSpPr>
            <a:spLocks noGrp="1"/>
          </p:cNvSpPr>
          <p:nvPr>
            <p:ph type="title"/>
          </p:nvPr>
        </p:nvSpPr>
        <p:spPr/>
        <p:txBody>
          <a:bodyPr/>
          <a:lstStyle/>
          <a:p>
            <a:r>
              <a:rPr lang="en-US" dirty="0"/>
              <a:t>ORACLE Basics</a:t>
            </a:r>
          </a:p>
        </p:txBody>
      </p:sp>
      <p:sp>
        <p:nvSpPr>
          <p:cNvPr id="3" name="Content Placeholder 2">
            <a:extLst>
              <a:ext uri="{FF2B5EF4-FFF2-40B4-BE49-F238E27FC236}">
                <a16:creationId xmlns:a16="http://schemas.microsoft.com/office/drawing/2014/main" id="{8D2AFBF9-4F71-2448-B1AA-FF5D0DCF2033}"/>
              </a:ext>
            </a:extLst>
          </p:cNvPr>
          <p:cNvSpPr>
            <a:spLocks noGrp="1"/>
          </p:cNvSpPr>
          <p:nvPr>
            <p:ph idx="1"/>
          </p:nvPr>
        </p:nvSpPr>
        <p:spPr>
          <a:xfrm>
            <a:off x="838200" y="1653333"/>
            <a:ext cx="10515600" cy="4839541"/>
          </a:xfrm>
        </p:spPr>
        <p:txBody>
          <a:bodyPr>
            <a:normAutofit fontScale="92500" lnSpcReduction="10000"/>
          </a:bodyPr>
          <a:lstStyle/>
          <a:p>
            <a:r>
              <a:rPr lang="en-US" dirty="0"/>
              <a:t>Lines in a SQL statement may be commented out with a double dash at the beginning of the line.  Double dashes in the middle of a line will omit the rest of the line.</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sz="2400" dirty="0"/>
              <a:t>Note: copying the queries from these slides may change the character used for single quote and cause an error in SQL Developer.  If this happens, replace the single quote.</a:t>
            </a:r>
          </a:p>
          <a:p>
            <a:pPr marL="0" indent="0">
              <a:buNone/>
            </a:pPr>
            <a:endParaRPr lang="en-US" dirty="0"/>
          </a:p>
        </p:txBody>
      </p:sp>
      <p:sp>
        <p:nvSpPr>
          <p:cNvPr id="4" name="TextBox 3">
            <a:extLst>
              <a:ext uri="{FF2B5EF4-FFF2-40B4-BE49-F238E27FC236}">
                <a16:creationId xmlns:a16="http://schemas.microsoft.com/office/drawing/2014/main" id="{22978C4C-39D3-9200-969B-A95E4F1882F4}"/>
              </a:ext>
            </a:extLst>
          </p:cNvPr>
          <p:cNvSpPr txBox="1"/>
          <p:nvPr/>
        </p:nvSpPr>
        <p:spPr>
          <a:xfrm>
            <a:off x="1088323" y="2880887"/>
            <a:ext cx="9217152" cy="1815882"/>
          </a:xfrm>
          <a:prstGeom prst="rect">
            <a:avLst/>
          </a:prstGeom>
          <a:noFill/>
        </p:spPr>
        <p:txBody>
          <a:bodyPr wrap="square" rtlCol="0">
            <a:spAutoFit/>
          </a:bodyPr>
          <a:lstStyle/>
          <a:p>
            <a:r>
              <a:rPr lang="en-US" sz="1400" dirty="0"/>
              <a:t>SELECT lab_assigned_no,smpl_id,smst_smst_id,inspection_no,sampling_number, </a:t>
            </a:r>
            <a:r>
              <a:rPr lang="en-US" sz="1400" dirty="0" err="1"/>
              <a:t>flof_office_id</a:t>
            </a:r>
            <a:r>
              <a:rPr lang="en-US" sz="1400" dirty="0"/>
              <a:t> --, </a:t>
            </a:r>
            <a:r>
              <a:rPr lang="en-US" sz="1400" dirty="0" err="1"/>
              <a:t>clmd_media_id</a:t>
            </a:r>
            <a:r>
              <a:rPr lang="en-US" sz="1400" dirty="0"/>
              <a:t>,</a:t>
            </a:r>
          </a:p>
          <a:p>
            <a:r>
              <a:rPr lang="en-US" sz="1400" dirty="0"/>
              <a:t>  </a:t>
            </a:r>
            <a:r>
              <a:rPr lang="en-US" sz="1400" dirty="0" err="1"/>
              <a:t>submission_no</a:t>
            </a:r>
            <a:r>
              <a:rPr lang="en-US" sz="1400" dirty="0"/>
              <a:t>, </a:t>
            </a:r>
            <a:r>
              <a:rPr lang="en-US" sz="1400" dirty="0" err="1"/>
              <a:t>sampled_establishment</a:t>
            </a:r>
            <a:r>
              <a:rPr lang="en-US" sz="1400" dirty="0"/>
              <a:t>, </a:t>
            </a:r>
            <a:r>
              <a:rPr lang="en-US" sz="1400" dirty="0" err="1"/>
              <a:t>recvd_in_lab</a:t>
            </a:r>
            <a:r>
              <a:rPr lang="en-US" sz="1400" dirty="0"/>
              <a:t>, </a:t>
            </a:r>
            <a:r>
              <a:rPr lang="en-US" sz="1400" dirty="0" err="1"/>
              <a:t>sampling_date</a:t>
            </a:r>
            <a:r>
              <a:rPr lang="en-US" sz="1400" dirty="0"/>
              <a:t>, </a:t>
            </a:r>
            <a:r>
              <a:rPr lang="en-US" sz="1400" dirty="0" err="1"/>
              <a:t>shipping_date</a:t>
            </a:r>
            <a:endParaRPr lang="en-US" sz="1400" dirty="0"/>
          </a:p>
          <a:p>
            <a:r>
              <a:rPr lang="en-US" sz="1400" dirty="0"/>
              <a:t>FROM </a:t>
            </a:r>
            <a:r>
              <a:rPr lang="en-US" sz="1400" dirty="0" err="1"/>
              <a:t>l_samples</a:t>
            </a:r>
            <a:r>
              <a:rPr lang="en-US" sz="1400" dirty="0"/>
              <a:t>, </a:t>
            </a:r>
            <a:r>
              <a:rPr lang="en-US" sz="1400" dirty="0" err="1"/>
              <a:t>l_sample_sets</a:t>
            </a:r>
            <a:endParaRPr lang="en-US" sz="1400" dirty="0"/>
          </a:p>
          <a:p>
            <a:r>
              <a:rPr lang="en-US" sz="1400" dirty="0"/>
              <a:t>WHERE </a:t>
            </a:r>
            <a:r>
              <a:rPr lang="en-US" sz="1400" dirty="0" err="1"/>
              <a:t>smst_id</a:t>
            </a:r>
            <a:r>
              <a:rPr lang="en-US" sz="1400" dirty="0"/>
              <a:t> =</a:t>
            </a:r>
            <a:r>
              <a:rPr lang="en-US" sz="1400" dirty="0" err="1"/>
              <a:t>smst_smst_id</a:t>
            </a:r>
            <a:endParaRPr lang="en-US" sz="1400" dirty="0"/>
          </a:p>
          <a:p>
            <a:r>
              <a:rPr lang="en-US" sz="1400" dirty="0"/>
              <a:t>AND </a:t>
            </a:r>
            <a:r>
              <a:rPr lang="en-US" sz="1400" dirty="0" err="1"/>
              <a:t>lab_assigned_no</a:t>
            </a:r>
            <a:r>
              <a:rPr lang="en-US" sz="1400" dirty="0"/>
              <a:t> between 'F12346' and 'F12346'   </a:t>
            </a:r>
          </a:p>
          <a:p>
            <a:r>
              <a:rPr lang="en-US" sz="1400" dirty="0"/>
              <a:t>--AND </a:t>
            </a:r>
            <a:r>
              <a:rPr lang="en-US" sz="1400" dirty="0" err="1"/>
              <a:t>sampling_number</a:t>
            </a:r>
            <a:r>
              <a:rPr lang="en-US" sz="1400" dirty="0"/>
              <a:t> in ('428893')</a:t>
            </a:r>
          </a:p>
          <a:p>
            <a:r>
              <a:rPr lang="en-US" sz="1400" dirty="0"/>
              <a:t>--AND </a:t>
            </a:r>
            <a:r>
              <a:rPr lang="en-US" sz="1400" dirty="0" err="1"/>
              <a:t>inspection_no</a:t>
            </a:r>
            <a:r>
              <a:rPr lang="en-US" sz="1400" dirty="0"/>
              <a:t> like '1757190'</a:t>
            </a:r>
          </a:p>
          <a:p>
            <a:r>
              <a:rPr lang="en-US" sz="1400" dirty="0"/>
              <a:t>ORDER BY 1,5;</a:t>
            </a:r>
          </a:p>
        </p:txBody>
      </p:sp>
      <p:sp>
        <p:nvSpPr>
          <p:cNvPr id="6" name="Rectangle 5">
            <a:extLst>
              <a:ext uri="{FF2B5EF4-FFF2-40B4-BE49-F238E27FC236}">
                <a16:creationId xmlns:a16="http://schemas.microsoft.com/office/drawing/2014/main" id="{BC243083-BA2C-FCCE-4D7A-0B17B0FEA3F0}"/>
              </a:ext>
            </a:extLst>
          </p:cNvPr>
          <p:cNvSpPr/>
          <p:nvPr/>
        </p:nvSpPr>
        <p:spPr>
          <a:xfrm>
            <a:off x="8595975" y="2926753"/>
            <a:ext cx="1673352" cy="3383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8429687-0E61-BA9A-08DA-BCA7E80304F8}"/>
              </a:ext>
            </a:extLst>
          </p:cNvPr>
          <p:cNvSpPr/>
          <p:nvPr/>
        </p:nvSpPr>
        <p:spPr>
          <a:xfrm>
            <a:off x="1114097" y="3775671"/>
            <a:ext cx="4264090" cy="6624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F55D464-8306-8E7E-E8D2-A8640FE3AFEF}"/>
              </a:ext>
            </a:extLst>
          </p:cNvPr>
          <p:cNvCxnSpPr>
            <a:cxnSpLocks/>
          </p:cNvCxnSpPr>
          <p:nvPr/>
        </p:nvCxnSpPr>
        <p:spPr>
          <a:xfrm flipV="1">
            <a:off x="4388088" y="4512106"/>
            <a:ext cx="0" cy="38474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F0903E4-075D-423D-8D5C-F84C780EF565}"/>
              </a:ext>
            </a:extLst>
          </p:cNvPr>
          <p:cNvCxnSpPr/>
          <p:nvPr/>
        </p:nvCxnSpPr>
        <p:spPr>
          <a:xfrm flipV="1">
            <a:off x="9254494" y="3265081"/>
            <a:ext cx="0" cy="3289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06C2DDA6-B2D5-89FE-5057-6712A16AF079}"/>
              </a:ext>
            </a:extLst>
          </p:cNvPr>
          <p:cNvSpPr txBox="1"/>
          <p:nvPr/>
        </p:nvSpPr>
        <p:spPr>
          <a:xfrm>
            <a:off x="3159148" y="4809991"/>
            <a:ext cx="3807135" cy="523220"/>
          </a:xfrm>
          <a:prstGeom prst="rect">
            <a:avLst/>
          </a:prstGeom>
          <a:noFill/>
        </p:spPr>
        <p:txBody>
          <a:bodyPr wrap="square" rtlCol="0">
            <a:spAutoFit/>
          </a:bodyPr>
          <a:lstStyle/>
          <a:p>
            <a:r>
              <a:rPr lang="en-US" sz="1400" dirty="0">
                <a:solidFill>
                  <a:srgbClr val="FF0000"/>
                </a:solidFill>
              </a:rPr>
              <a:t>Choose which AND statement to use based on what you know and comment out the others</a:t>
            </a:r>
          </a:p>
        </p:txBody>
      </p:sp>
      <p:sp>
        <p:nvSpPr>
          <p:cNvPr id="13" name="TextBox 12">
            <a:extLst>
              <a:ext uri="{FF2B5EF4-FFF2-40B4-BE49-F238E27FC236}">
                <a16:creationId xmlns:a16="http://schemas.microsoft.com/office/drawing/2014/main" id="{A056D661-A09A-09E4-9D43-E62FEDE6B870}"/>
              </a:ext>
            </a:extLst>
          </p:cNvPr>
          <p:cNvSpPr txBox="1"/>
          <p:nvPr/>
        </p:nvSpPr>
        <p:spPr>
          <a:xfrm>
            <a:off x="8361951" y="3691314"/>
            <a:ext cx="2715952" cy="738664"/>
          </a:xfrm>
          <a:prstGeom prst="rect">
            <a:avLst/>
          </a:prstGeom>
          <a:noFill/>
        </p:spPr>
        <p:txBody>
          <a:bodyPr wrap="square" rtlCol="0">
            <a:spAutoFit/>
          </a:bodyPr>
          <a:lstStyle/>
          <a:p>
            <a:r>
              <a:rPr lang="en-US" sz="1400" dirty="0" err="1">
                <a:solidFill>
                  <a:srgbClr val="FF0000"/>
                </a:solidFill>
              </a:rPr>
              <a:t>clmd_media_id</a:t>
            </a:r>
            <a:r>
              <a:rPr lang="en-US" sz="1400" dirty="0">
                <a:solidFill>
                  <a:srgbClr val="FF0000"/>
                </a:solidFill>
              </a:rPr>
              <a:t> is commented out and will not be returned from SELECT statement</a:t>
            </a:r>
          </a:p>
        </p:txBody>
      </p:sp>
    </p:spTree>
    <p:extLst>
      <p:ext uri="{BB962C8B-B14F-4D97-AF65-F5344CB8AC3E}">
        <p14:creationId xmlns:p14="http://schemas.microsoft.com/office/powerpoint/2010/main" val="736417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B81FBD-33D6-A76D-0417-F961E2BAA3A3}"/>
              </a:ext>
            </a:extLst>
          </p:cNvPr>
          <p:cNvSpPr>
            <a:spLocks noGrp="1"/>
          </p:cNvSpPr>
          <p:nvPr>
            <p:ph type="title"/>
          </p:nvPr>
        </p:nvSpPr>
        <p:spPr/>
        <p:txBody>
          <a:bodyPr/>
          <a:lstStyle/>
          <a:p>
            <a:r>
              <a:rPr lang="en-US" dirty="0"/>
              <a:t>Unique constraint example</a:t>
            </a:r>
          </a:p>
        </p:txBody>
      </p:sp>
      <p:sp>
        <p:nvSpPr>
          <p:cNvPr id="5" name="Content Placeholder 4">
            <a:extLst>
              <a:ext uri="{FF2B5EF4-FFF2-40B4-BE49-F238E27FC236}">
                <a16:creationId xmlns:a16="http://schemas.microsoft.com/office/drawing/2014/main" id="{27E3E947-9F74-6D23-0CF2-523957F7954D}"/>
              </a:ext>
            </a:extLst>
          </p:cNvPr>
          <p:cNvSpPr>
            <a:spLocks noGrp="1"/>
          </p:cNvSpPr>
          <p:nvPr>
            <p:ph idx="1"/>
          </p:nvPr>
        </p:nvSpPr>
        <p:spPr/>
        <p:txBody>
          <a:bodyPr/>
          <a:lstStyle/>
          <a:p>
            <a:r>
              <a:rPr lang="en-US" dirty="0"/>
              <a:t>Now the unique constraint has been eliminated and when LISA Results form is opened there is no error</a:t>
            </a:r>
          </a:p>
        </p:txBody>
      </p:sp>
      <p:sp>
        <p:nvSpPr>
          <p:cNvPr id="7" name="TextBox 6">
            <a:extLst>
              <a:ext uri="{FF2B5EF4-FFF2-40B4-BE49-F238E27FC236}">
                <a16:creationId xmlns:a16="http://schemas.microsoft.com/office/drawing/2014/main" id="{779E36B7-B48B-527F-3AF0-A1B48BA37101}"/>
              </a:ext>
            </a:extLst>
          </p:cNvPr>
          <p:cNvSpPr txBox="1"/>
          <p:nvPr/>
        </p:nvSpPr>
        <p:spPr>
          <a:xfrm>
            <a:off x="0" y="2858317"/>
            <a:ext cx="12192000" cy="3754874"/>
          </a:xfrm>
          <a:prstGeom prst="rect">
            <a:avLst/>
          </a:prstGeom>
          <a:noFill/>
          <a:ln>
            <a:noFill/>
          </a:ln>
        </p:spPr>
        <p:txBody>
          <a:bodyPr wrap="square" rtlCol="0">
            <a:spAutoFit/>
          </a:bodyPr>
          <a:lstStyle/>
          <a:p>
            <a:r>
              <a:rPr lang="en-US" sz="1400" dirty="0"/>
              <a:t>SELECT </a:t>
            </a:r>
            <a:r>
              <a:rPr lang="en-US" sz="1400" dirty="0" err="1"/>
              <a:t>anly_id,smpl_id,lab_assigned_no</a:t>
            </a:r>
            <a:r>
              <a:rPr lang="en-US" sz="1400" dirty="0"/>
              <a:t>,  </a:t>
            </a:r>
            <a:r>
              <a:rPr lang="en-US" sz="1400" dirty="0" err="1"/>
              <a:t>submission_no</a:t>
            </a:r>
            <a:r>
              <a:rPr lang="en-US" sz="1400" dirty="0"/>
              <a:t>, </a:t>
            </a:r>
            <a:r>
              <a:rPr lang="en-US" sz="1400" dirty="0" err="1"/>
              <a:t>lbst_lbst_id</a:t>
            </a:r>
            <a:r>
              <a:rPr lang="en-US" sz="1400" dirty="0"/>
              <a:t>, </a:t>
            </a:r>
            <a:r>
              <a:rPr lang="en-US" sz="1400" dirty="0" err="1"/>
              <a:t>labno_range</a:t>
            </a:r>
            <a:r>
              <a:rPr lang="en-US" sz="1400" dirty="0"/>
              <a:t>, </a:t>
            </a:r>
            <a:r>
              <a:rPr lang="en-US" sz="1400" dirty="0" err="1"/>
              <a:t>anlt_analyte_id</a:t>
            </a:r>
            <a:r>
              <a:rPr lang="en-US" sz="1400" dirty="0"/>
              <a:t>,</a:t>
            </a:r>
          </a:p>
          <a:p>
            <a:r>
              <a:rPr lang="en-US" sz="1400" dirty="0"/>
              <a:t>	</a:t>
            </a:r>
            <a:r>
              <a:rPr lang="en-US" sz="1400" dirty="0" err="1"/>
              <a:t>analyte_code</a:t>
            </a:r>
            <a:r>
              <a:rPr lang="en-US" sz="1400" dirty="0"/>
              <a:t> IMIS, --</a:t>
            </a:r>
            <a:r>
              <a:rPr lang="en-US" sz="1400" dirty="0" err="1"/>
              <a:t>smty_type_code</a:t>
            </a:r>
            <a:r>
              <a:rPr lang="en-US" sz="1400" dirty="0"/>
              <a:t> as type, </a:t>
            </a:r>
          </a:p>
          <a:p>
            <a:r>
              <a:rPr lang="en-US" sz="1400" dirty="0"/>
              <a:t>	</a:t>
            </a:r>
            <a:r>
              <a:rPr lang="en-US" sz="1400" dirty="0" err="1"/>
              <a:t>assigned_to</a:t>
            </a:r>
            <a:r>
              <a:rPr lang="en-US" sz="1400" dirty="0"/>
              <a:t>, </a:t>
            </a:r>
            <a:r>
              <a:rPr lang="en-US" sz="1400" dirty="0" err="1"/>
              <a:t>date_assigned</a:t>
            </a:r>
            <a:r>
              <a:rPr lang="en-US" sz="1400" dirty="0"/>
              <a:t> --, </a:t>
            </a:r>
            <a:r>
              <a:rPr lang="en-US" sz="1400" dirty="0" err="1"/>
              <a:t>checked_by</a:t>
            </a:r>
            <a:r>
              <a:rPr lang="en-US" sz="1400" dirty="0"/>
              <a:t>, </a:t>
            </a:r>
            <a:r>
              <a:rPr lang="en-US" sz="1400" dirty="0" err="1"/>
              <a:t>checked_on</a:t>
            </a:r>
            <a:r>
              <a:rPr lang="en-US" sz="1400" dirty="0"/>
              <a:t>, </a:t>
            </a:r>
            <a:r>
              <a:rPr lang="en-US" sz="1400" dirty="0" err="1"/>
              <a:t>released_by</a:t>
            </a:r>
            <a:r>
              <a:rPr lang="en-US" sz="1400" dirty="0"/>
              <a:t>,  </a:t>
            </a:r>
            <a:r>
              <a:rPr lang="en-US" sz="1400" dirty="0" err="1"/>
              <a:t>released_on</a:t>
            </a:r>
            <a:endParaRPr lang="en-US" sz="1400" dirty="0"/>
          </a:p>
          <a:p>
            <a:r>
              <a:rPr lang="en-US" sz="1400" dirty="0"/>
              <a:t>	--, </a:t>
            </a:r>
            <a:r>
              <a:rPr lang="en-US" sz="1400" dirty="0" err="1"/>
              <a:t>result_portion_a</a:t>
            </a:r>
            <a:r>
              <a:rPr lang="en-US" sz="1400" dirty="0"/>
              <a:t>, </a:t>
            </a:r>
            <a:r>
              <a:rPr lang="en-US" sz="1400" dirty="0" err="1"/>
              <a:t>net_weight</a:t>
            </a:r>
            <a:r>
              <a:rPr lang="en-US" sz="1400" dirty="0"/>
              <a:t>, </a:t>
            </a:r>
            <a:r>
              <a:rPr lang="en-US" sz="1400" dirty="0" err="1"/>
              <a:t>uom_abbreviation</a:t>
            </a:r>
            <a:r>
              <a:rPr lang="en-US" sz="1400" dirty="0"/>
              <a:t>, </a:t>
            </a:r>
            <a:r>
              <a:rPr lang="en-US" sz="1400" dirty="0" err="1"/>
              <a:t>qlfr_type</a:t>
            </a:r>
            <a:endParaRPr lang="en-US" sz="1400" dirty="0"/>
          </a:p>
          <a:p>
            <a:r>
              <a:rPr lang="en-US" sz="1400" dirty="0"/>
              <a:t>FROM </a:t>
            </a:r>
            <a:r>
              <a:rPr lang="en-US" sz="1400" dirty="0" err="1"/>
              <a:t>l_samples</a:t>
            </a:r>
            <a:r>
              <a:rPr lang="en-US" sz="1400" dirty="0"/>
              <a:t> a, </a:t>
            </a:r>
            <a:r>
              <a:rPr lang="en-US" sz="1400" dirty="0" err="1"/>
              <a:t>l_analysis_targets</a:t>
            </a:r>
            <a:r>
              <a:rPr lang="en-US" sz="1400" dirty="0"/>
              <a:t> b, </a:t>
            </a:r>
            <a:r>
              <a:rPr lang="en-US" sz="1400" dirty="0" err="1"/>
              <a:t>l_analytes</a:t>
            </a:r>
            <a:r>
              <a:rPr lang="en-US" sz="1400" dirty="0"/>
              <a:t> c, </a:t>
            </a:r>
            <a:r>
              <a:rPr lang="en-US" sz="1400" dirty="0" err="1"/>
              <a:t>l_lab_sets</a:t>
            </a:r>
            <a:endParaRPr lang="en-US" sz="1400" dirty="0"/>
          </a:p>
          <a:p>
            <a:r>
              <a:rPr lang="en-US" sz="1400" dirty="0"/>
              <a:t>WHERE </a:t>
            </a:r>
            <a:r>
              <a:rPr lang="en-US" sz="1400" dirty="0" err="1"/>
              <a:t>smpl_id</a:t>
            </a:r>
            <a:r>
              <a:rPr lang="en-US" sz="1400" dirty="0"/>
              <a:t> = </a:t>
            </a:r>
            <a:r>
              <a:rPr lang="en-US" sz="1400" dirty="0" err="1"/>
              <a:t>smpl_smpl_id</a:t>
            </a:r>
            <a:r>
              <a:rPr lang="en-US" sz="1400" dirty="0"/>
              <a:t> AND </a:t>
            </a:r>
            <a:r>
              <a:rPr lang="en-US" sz="1400" dirty="0" err="1"/>
              <a:t>anlt_analyte_id</a:t>
            </a:r>
            <a:r>
              <a:rPr lang="en-US" sz="1400" dirty="0"/>
              <a:t> = </a:t>
            </a:r>
            <a:r>
              <a:rPr lang="en-US" sz="1400" dirty="0" err="1"/>
              <a:t>analyte_id</a:t>
            </a:r>
            <a:r>
              <a:rPr lang="en-US" sz="1400" dirty="0"/>
              <a:t> </a:t>
            </a:r>
          </a:p>
          <a:p>
            <a:r>
              <a:rPr lang="en-US" sz="1400" dirty="0"/>
              <a:t>AND </a:t>
            </a:r>
            <a:r>
              <a:rPr lang="en-US" sz="1400" dirty="0" err="1"/>
              <a:t>lbst_lbst_id</a:t>
            </a:r>
            <a:r>
              <a:rPr lang="en-US" sz="1400" dirty="0"/>
              <a:t>=</a:t>
            </a:r>
            <a:r>
              <a:rPr lang="en-US" sz="1400" dirty="0" err="1"/>
              <a:t>lbst_id</a:t>
            </a:r>
            <a:endParaRPr lang="en-US" sz="1400" dirty="0"/>
          </a:p>
          <a:p>
            <a:r>
              <a:rPr lang="en-US" sz="1400" dirty="0"/>
              <a:t>AND </a:t>
            </a:r>
            <a:r>
              <a:rPr lang="en-US" sz="1400" dirty="0" err="1"/>
              <a:t>lab_assigned_no</a:t>
            </a:r>
            <a:r>
              <a:rPr lang="en-US" sz="1400" dirty="0"/>
              <a:t> BETWEEN ‘</a:t>
            </a:r>
            <a:r>
              <a:rPr lang="en-US" sz="1400" b="1" dirty="0">
                <a:solidFill>
                  <a:srgbClr val="FF0000"/>
                </a:solidFill>
              </a:rPr>
              <a:t>A12345</a:t>
            </a:r>
            <a:r>
              <a:rPr lang="en-US" sz="1400" dirty="0"/>
              <a:t>' and ‘</a:t>
            </a:r>
            <a:r>
              <a:rPr lang="en-US" sz="1400" b="1" dirty="0">
                <a:solidFill>
                  <a:srgbClr val="FF0000"/>
                </a:solidFill>
              </a:rPr>
              <a:t>A12346</a:t>
            </a:r>
            <a:r>
              <a:rPr lang="en-US" sz="1400" dirty="0"/>
              <a:t>'</a:t>
            </a:r>
          </a:p>
          <a:p>
            <a:r>
              <a:rPr lang="en-US" sz="1400" dirty="0"/>
              <a:t>ORDER BY </a:t>
            </a:r>
            <a:r>
              <a:rPr lang="en-US" sz="1400" dirty="0" err="1"/>
              <a:t>lab_assigned_no</a:t>
            </a:r>
            <a:r>
              <a:rPr lang="en-US" sz="1400" dirty="0"/>
              <a:t>, </a:t>
            </a:r>
            <a:r>
              <a:rPr lang="en-US" sz="1400" dirty="0" err="1"/>
              <a:t>anlt_analyte_id</a:t>
            </a:r>
            <a:r>
              <a:rPr lang="en-US" sz="1400" dirty="0"/>
              <a:t>;</a:t>
            </a:r>
          </a:p>
          <a:p>
            <a:endParaRPr lang="en-US" sz="1400" dirty="0"/>
          </a:p>
          <a:p>
            <a:r>
              <a:rPr lang="en-US" sz="1200" dirty="0"/>
              <a:t>ANLY_ID	SMPL_ID	LAB_NO	SUBMISSION_NO	LBST_LBST_ID	LABNO_RANGE	ANLT_ANALYTE_ID	IMIS	ASSIGNED_TO</a:t>
            </a:r>
          </a:p>
          <a:p>
            <a:r>
              <a:rPr lang="en-US" sz="1200" dirty="0"/>
              <a:t>1719725	474980	A12345	66		235028		A12345-A12346 </a:t>
            </a:r>
            <a:r>
              <a:rPr lang="en-US" sz="1200" dirty="0" err="1"/>
              <a:t>sttn</a:t>
            </a:r>
            <a:r>
              <a:rPr lang="en-US" sz="1200" dirty="0"/>
              <a:t> 22	55		0260	COXF</a:t>
            </a:r>
          </a:p>
          <a:p>
            <a:r>
              <a:rPr lang="en-US" sz="1200" dirty="0"/>
              <a:t>1719717	474980	A12345	66		235028		A12345-A12346 </a:t>
            </a:r>
            <a:r>
              <a:rPr lang="en-US" sz="1200" dirty="0" err="1"/>
              <a:t>sttn</a:t>
            </a:r>
            <a:r>
              <a:rPr lang="en-US" sz="1200" dirty="0"/>
              <a:t> 22	376		1591	COXF</a:t>
            </a:r>
          </a:p>
          <a:p>
            <a:r>
              <a:rPr lang="en-US" sz="1200" dirty="0"/>
              <a:t>1719726	474980	A12345	66		235028		A12345-A12346 </a:t>
            </a:r>
            <a:r>
              <a:rPr lang="en-US" sz="1200" dirty="0" err="1"/>
              <a:t>sttn</a:t>
            </a:r>
            <a:r>
              <a:rPr lang="en-US" sz="1200" dirty="0"/>
              <a:t> 22	887		C141	COXF</a:t>
            </a:r>
          </a:p>
          <a:p>
            <a:r>
              <a:rPr lang="en-US" sz="1200" dirty="0"/>
              <a:t>1719727	474981	A12346	67		235028		A12345-A12346 </a:t>
            </a:r>
            <a:r>
              <a:rPr lang="en-US" sz="1200" dirty="0" err="1"/>
              <a:t>sttn</a:t>
            </a:r>
            <a:r>
              <a:rPr lang="en-US" sz="1200" dirty="0"/>
              <a:t> 22	55		0260	COXF</a:t>
            </a:r>
          </a:p>
          <a:p>
            <a:r>
              <a:rPr lang="en-US" sz="1200" dirty="0"/>
              <a:t>1719720	474981	A12346	67		235028		A12345-A12346 </a:t>
            </a:r>
            <a:r>
              <a:rPr lang="en-US" sz="1200" dirty="0" err="1"/>
              <a:t>sttn</a:t>
            </a:r>
            <a:r>
              <a:rPr lang="en-US" sz="1200" dirty="0"/>
              <a:t> 22	376		1591	COXF</a:t>
            </a:r>
          </a:p>
          <a:p>
            <a:r>
              <a:rPr lang="en-US" sz="1200" dirty="0"/>
              <a:t>1719728	474981	A12346	67		235028		A12345-A12346 </a:t>
            </a:r>
            <a:r>
              <a:rPr lang="en-US" sz="1200" dirty="0" err="1"/>
              <a:t>sttn</a:t>
            </a:r>
            <a:r>
              <a:rPr lang="en-US" sz="1200" dirty="0"/>
              <a:t> 22	887		C141	COXF</a:t>
            </a:r>
          </a:p>
          <a:p>
            <a:endParaRPr lang="en-US" sz="1400" dirty="0"/>
          </a:p>
        </p:txBody>
      </p:sp>
    </p:spTree>
    <p:extLst>
      <p:ext uri="{BB962C8B-B14F-4D97-AF65-F5344CB8AC3E}">
        <p14:creationId xmlns:p14="http://schemas.microsoft.com/office/powerpoint/2010/main" val="2923402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1C12-99AF-BEEC-3AB5-06385EC7A3BA}"/>
              </a:ext>
            </a:extLst>
          </p:cNvPr>
          <p:cNvSpPr>
            <a:spLocks noGrp="1"/>
          </p:cNvSpPr>
          <p:nvPr>
            <p:ph type="title"/>
          </p:nvPr>
        </p:nvSpPr>
        <p:spPr/>
        <p:txBody>
          <a:bodyPr/>
          <a:lstStyle/>
          <a:p>
            <a:r>
              <a:rPr lang="en-US" dirty="0"/>
              <a:t>QC Changes</a:t>
            </a:r>
          </a:p>
        </p:txBody>
      </p:sp>
      <p:sp>
        <p:nvSpPr>
          <p:cNvPr id="3" name="Content Placeholder 2">
            <a:extLst>
              <a:ext uri="{FF2B5EF4-FFF2-40B4-BE49-F238E27FC236}">
                <a16:creationId xmlns:a16="http://schemas.microsoft.com/office/drawing/2014/main" id="{9B4F965E-0E61-7510-861F-7C518E39B937}"/>
              </a:ext>
            </a:extLst>
          </p:cNvPr>
          <p:cNvSpPr>
            <a:spLocks noGrp="1"/>
          </p:cNvSpPr>
          <p:nvPr>
            <p:ph idx="1"/>
          </p:nvPr>
        </p:nvSpPr>
        <p:spPr/>
        <p:txBody>
          <a:bodyPr/>
          <a:lstStyle/>
          <a:p>
            <a:r>
              <a:rPr lang="en-US" dirty="0"/>
              <a:t>QC schema is QC_DEV2</a:t>
            </a:r>
          </a:p>
          <a:p>
            <a:r>
              <a:rPr lang="en-US" dirty="0"/>
              <a:t>QC tables refer to LIMS tables for common elements (analysts, analytes, instruments, media, methods…)</a:t>
            </a:r>
          </a:p>
          <a:p>
            <a:r>
              <a:rPr lang="en-US" dirty="0"/>
              <a:t>Most changes are made to batch expiration dates, set assignment, “killing” samples and theoretical values</a:t>
            </a:r>
          </a:p>
        </p:txBody>
      </p:sp>
    </p:spTree>
    <p:extLst>
      <p:ext uri="{BB962C8B-B14F-4D97-AF65-F5344CB8AC3E}">
        <p14:creationId xmlns:p14="http://schemas.microsoft.com/office/powerpoint/2010/main" val="2642111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computer code&#10;&#10;Description automatically generated">
            <a:extLst>
              <a:ext uri="{FF2B5EF4-FFF2-40B4-BE49-F238E27FC236}">
                <a16:creationId xmlns:a16="http://schemas.microsoft.com/office/drawing/2014/main" id="{C082292B-E092-4619-0ACF-3B76DCD4D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719" y="0"/>
            <a:ext cx="9440562" cy="6858000"/>
          </a:xfrm>
          <a:prstGeom prst="rect">
            <a:avLst/>
          </a:prstGeom>
        </p:spPr>
      </p:pic>
    </p:spTree>
    <p:extLst>
      <p:ext uri="{BB962C8B-B14F-4D97-AF65-F5344CB8AC3E}">
        <p14:creationId xmlns:p14="http://schemas.microsoft.com/office/powerpoint/2010/main" val="1165188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B5C7-FB17-90E5-3376-802EE7C42BCC}"/>
              </a:ext>
            </a:extLst>
          </p:cNvPr>
          <p:cNvSpPr>
            <a:spLocks noGrp="1"/>
          </p:cNvSpPr>
          <p:nvPr>
            <p:ph type="title"/>
          </p:nvPr>
        </p:nvSpPr>
        <p:spPr/>
        <p:txBody>
          <a:bodyPr/>
          <a:lstStyle/>
          <a:p>
            <a:r>
              <a:rPr lang="en-US" dirty="0"/>
              <a:t>QC Changes</a:t>
            </a:r>
          </a:p>
        </p:txBody>
      </p:sp>
      <p:sp>
        <p:nvSpPr>
          <p:cNvPr id="3" name="Content Placeholder 2">
            <a:extLst>
              <a:ext uri="{FF2B5EF4-FFF2-40B4-BE49-F238E27FC236}">
                <a16:creationId xmlns:a16="http://schemas.microsoft.com/office/drawing/2014/main" id="{6F64F1EA-309F-F475-BA49-B07C336B01A9}"/>
              </a:ext>
            </a:extLst>
          </p:cNvPr>
          <p:cNvSpPr>
            <a:spLocks noGrp="1"/>
          </p:cNvSpPr>
          <p:nvPr>
            <p:ph idx="1"/>
          </p:nvPr>
        </p:nvSpPr>
        <p:spPr/>
        <p:txBody>
          <a:bodyPr/>
          <a:lstStyle/>
          <a:p>
            <a:r>
              <a:rPr lang="en-US" dirty="0"/>
              <a:t>Change batch expiration date:</a:t>
            </a:r>
          </a:p>
          <a:p>
            <a:pPr lvl="1"/>
            <a:r>
              <a:rPr lang="en-US" dirty="0"/>
              <a:t>Find </a:t>
            </a:r>
            <a:r>
              <a:rPr lang="en-US" dirty="0" err="1"/>
              <a:t>qcbtc_id</a:t>
            </a:r>
            <a:r>
              <a:rPr lang="en-US" dirty="0"/>
              <a:t>:</a:t>
            </a:r>
          </a:p>
        </p:txBody>
      </p:sp>
      <p:sp>
        <p:nvSpPr>
          <p:cNvPr id="4" name="TextBox 3">
            <a:extLst>
              <a:ext uri="{FF2B5EF4-FFF2-40B4-BE49-F238E27FC236}">
                <a16:creationId xmlns:a16="http://schemas.microsoft.com/office/drawing/2014/main" id="{3D58BA1E-9A66-6A6E-6C88-4BF0F44FAA63}"/>
              </a:ext>
            </a:extLst>
          </p:cNvPr>
          <p:cNvSpPr txBox="1"/>
          <p:nvPr/>
        </p:nvSpPr>
        <p:spPr>
          <a:xfrm>
            <a:off x="1606986" y="2861883"/>
            <a:ext cx="8561142" cy="2585323"/>
          </a:xfrm>
          <a:prstGeom prst="rect">
            <a:avLst/>
          </a:prstGeom>
          <a:noFill/>
        </p:spPr>
        <p:txBody>
          <a:bodyPr wrap="square" rtlCol="0">
            <a:spAutoFit/>
          </a:bodyPr>
          <a:lstStyle/>
          <a:p>
            <a:r>
              <a:rPr lang="en-US" dirty="0"/>
              <a:t>SELECT distinct </a:t>
            </a:r>
            <a:r>
              <a:rPr lang="en-US" dirty="0" err="1"/>
              <a:t>qcbtc_qcbtc_id</a:t>
            </a:r>
            <a:r>
              <a:rPr lang="en-US" dirty="0"/>
              <a:t> </a:t>
            </a:r>
          </a:p>
          <a:p>
            <a:r>
              <a:rPr lang="en-US" dirty="0"/>
              <a:t>FROM </a:t>
            </a:r>
            <a:r>
              <a:rPr lang="en-US" dirty="0" err="1"/>
              <a:t>q_sets</a:t>
            </a:r>
            <a:r>
              <a:rPr lang="en-US" dirty="0"/>
              <a:t>, </a:t>
            </a:r>
            <a:r>
              <a:rPr lang="en-US" dirty="0" err="1"/>
              <a:t>q_qc_samples</a:t>
            </a:r>
            <a:endParaRPr lang="en-US" dirty="0"/>
          </a:p>
          <a:p>
            <a:r>
              <a:rPr lang="en-US" dirty="0"/>
              <a:t>WHERE </a:t>
            </a:r>
            <a:r>
              <a:rPr lang="en-US" dirty="0" err="1"/>
              <a:t>set_set_id</a:t>
            </a:r>
            <a:r>
              <a:rPr lang="en-US" dirty="0"/>
              <a:t> = </a:t>
            </a:r>
            <a:r>
              <a:rPr lang="en-US" dirty="0" err="1"/>
              <a:t>set_id</a:t>
            </a:r>
            <a:endParaRPr lang="en-US" dirty="0"/>
          </a:p>
          <a:p>
            <a:r>
              <a:rPr lang="en-US" dirty="0"/>
              <a:t>AND </a:t>
            </a:r>
            <a:r>
              <a:rPr lang="en-US" dirty="0" err="1"/>
              <a:t>lab_number</a:t>
            </a:r>
            <a:r>
              <a:rPr lang="en-US" dirty="0"/>
              <a:t> BETWEEN 127164 and 127211;</a:t>
            </a:r>
          </a:p>
          <a:p>
            <a:endParaRPr lang="en-US" dirty="0"/>
          </a:p>
          <a:p>
            <a:r>
              <a:rPr lang="en-US" dirty="0"/>
              <a:t>	59856</a:t>
            </a:r>
          </a:p>
          <a:p>
            <a:endParaRPr lang="en-US" dirty="0"/>
          </a:p>
          <a:p>
            <a:r>
              <a:rPr lang="en-US" dirty="0"/>
              <a:t>UPDATE </a:t>
            </a:r>
            <a:r>
              <a:rPr lang="en-US" dirty="0" err="1"/>
              <a:t>q_qc_batch</a:t>
            </a:r>
            <a:r>
              <a:rPr lang="en-US" dirty="0"/>
              <a:t> SET </a:t>
            </a:r>
            <a:r>
              <a:rPr lang="en-US" dirty="0" err="1"/>
              <a:t>expiration_date</a:t>
            </a:r>
            <a:r>
              <a:rPr lang="en-US" dirty="0"/>
              <a:t> = '28-DEC-2024' WHERE </a:t>
            </a:r>
            <a:r>
              <a:rPr lang="en-US" dirty="0" err="1"/>
              <a:t>qcbtc_id</a:t>
            </a:r>
            <a:r>
              <a:rPr lang="en-US" dirty="0"/>
              <a:t> = 59856;</a:t>
            </a:r>
          </a:p>
          <a:p>
            <a:endParaRPr lang="en-US" dirty="0"/>
          </a:p>
        </p:txBody>
      </p:sp>
    </p:spTree>
    <p:extLst>
      <p:ext uri="{BB962C8B-B14F-4D97-AF65-F5344CB8AC3E}">
        <p14:creationId xmlns:p14="http://schemas.microsoft.com/office/powerpoint/2010/main" val="3359439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A162-1901-2DF6-578C-82EA8DB15AB3}"/>
              </a:ext>
            </a:extLst>
          </p:cNvPr>
          <p:cNvSpPr>
            <a:spLocks noGrp="1"/>
          </p:cNvSpPr>
          <p:nvPr>
            <p:ph type="title"/>
          </p:nvPr>
        </p:nvSpPr>
        <p:spPr/>
        <p:txBody>
          <a:bodyPr/>
          <a:lstStyle/>
          <a:p>
            <a:r>
              <a:rPr lang="en-US" dirty="0"/>
              <a:t>QC Changes</a:t>
            </a:r>
          </a:p>
        </p:txBody>
      </p:sp>
      <p:sp>
        <p:nvSpPr>
          <p:cNvPr id="3" name="Content Placeholder 2">
            <a:extLst>
              <a:ext uri="{FF2B5EF4-FFF2-40B4-BE49-F238E27FC236}">
                <a16:creationId xmlns:a16="http://schemas.microsoft.com/office/drawing/2014/main" id="{3FD425E7-C1FF-5238-C84F-D51DAF045A26}"/>
              </a:ext>
            </a:extLst>
          </p:cNvPr>
          <p:cNvSpPr>
            <a:spLocks noGrp="1"/>
          </p:cNvSpPr>
          <p:nvPr>
            <p:ph idx="1"/>
          </p:nvPr>
        </p:nvSpPr>
        <p:spPr/>
        <p:txBody>
          <a:bodyPr>
            <a:normAutofit lnSpcReduction="10000"/>
          </a:bodyPr>
          <a:lstStyle/>
          <a:p>
            <a:r>
              <a:rPr lang="en-US" dirty="0"/>
              <a:t>“Kill” QC samples</a:t>
            </a:r>
          </a:p>
          <a:p>
            <a:endParaRPr lang="en-US" dirty="0"/>
          </a:p>
          <a:p>
            <a:endParaRPr lang="en-US" dirty="0"/>
          </a:p>
          <a:p>
            <a:endParaRPr lang="en-US" dirty="0"/>
          </a:p>
          <a:p>
            <a:endParaRPr lang="en-US" dirty="0"/>
          </a:p>
          <a:p>
            <a:endParaRPr lang="en-US" dirty="0"/>
          </a:p>
          <a:p>
            <a:r>
              <a:rPr lang="en-US" dirty="0"/>
              <a:t>Other values for </a:t>
            </a:r>
            <a:r>
              <a:rPr lang="en-US" dirty="0" err="1"/>
              <a:t>sample_status</a:t>
            </a:r>
            <a:r>
              <a:rPr lang="en-US" dirty="0"/>
              <a:t> are</a:t>
            </a:r>
          </a:p>
          <a:p>
            <a:pPr lvl="1"/>
            <a:r>
              <a:rPr lang="en-US" dirty="0"/>
              <a:t>0LQ – logged</a:t>
            </a:r>
          </a:p>
          <a:p>
            <a:pPr lvl="1"/>
            <a:r>
              <a:rPr lang="en-US" dirty="0"/>
              <a:t>0AQ – assigned</a:t>
            </a:r>
          </a:p>
          <a:p>
            <a:pPr lvl="1"/>
            <a:r>
              <a:rPr lang="en-US" dirty="0"/>
              <a:t>0FQ - finished</a:t>
            </a:r>
          </a:p>
        </p:txBody>
      </p:sp>
      <p:sp>
        <p:nvSpPr>
          <p:cNvPr id="5" name="TextBox 4">
            <a:extLst>
              <a:ext uri="{FF2B5EF4-FFF2-40B4-BE49-F238E27FC236}">
                <a16:creationId xmlns:a16="http://schemas.microsoft.com/office/drawing/2014/main" id="{0B0B0B50-4643-36C6-50EE-23F3D821BD66}"/>
              </a:ext>
            </a:extLst>
          </p:cNvPr>
          <p:cNvSpPr txBox="1"/>
          <p:nvPr/>
        </p:nvSpPr>
        <p:spPr>
          <a:xfrm>
            <a:off x="1133856" y="2624328"/>
            <a:ext cx="9555480" cy="2031325"/>
          </a:xfrm>
          <a:prstGeom prst="rect">
            <a:avLst/>
          </a:prstGeom>
          <a:noFill/>
        </p:spPr>
        <p:txBody>
          <a:bodyPr wrap="square" rtlCol="0">
            <a:spAutoFit/>
          </a:bodyPr>
          <a:lstStyle/>
          <a:p>
            <a:r>
              <a:rPr lang="en-US" sz="1400" dirty="0"/>
              <a:t>SELECT </a:t>
            </a:r>
            <a:r>
              <a:rPr lang="en-US" sz="1400" dirty="0" err="1"/>
              <a:t>lab_number</a:t>
            </a:r>
            <a:r>
              <a:rPr lang="en-US" sz="1400" dirty="0"/>
              <a:t>, </a:t>
            </a:r>
            <a:r>
              <a:rPr lang="en-US" sz="1400" dirty="0" err="1"/>
              <a:t>set_set_id</a:t>
            </a:r>
            <a:r>
              <a:rPr lang="en-US" sz="1400" dirty="0"/>
              <a:t>, </a:t>
            </a:r>
            <a:r>
              <a:rPr lang="en-US" sz="1400" dirty="0" err="1"/>
              <a:t>sample_status</a:t>
            </a:r>
            <a:r>
              <a:rPr lang="en-US" sz="1400" dirty="0"/>
              <a:t> FROM </a:t>
            </a:r>
            <a:r>
              <a:rPr lang="en-US" sz="1400" dirty="0" err="1"/>
              <a:t>q_qc_samples</a:t>
            </a:r>
            <a:r>
              <a:rPr lang="en-US" sz="1400" dirty="0"/>
              <a:t> WHERE </a:t>
            </a:r>
            <a:r>
              <a:rPr lang="en-US" sz="1400" dirty="0" err="1"/>
              <a:t>lab_number</a:t>
            </a:r>
            <a:r>
              <a:rPr lang="en-US" sz="1400" dirty="0"/>
              <a:t> BETWEEN 128920 and 128923;</a:t>
            </a:r>
          </a:p>
          <a:p>
            <a:endParaRPr lang="en-US" sz="1400" dirty="0"/>
          </a:p>
          <a:p>
            <a:r>
              <a:rPr lang="en-US" sz="1400" dirty="0"/>
              <a:t>	LAB_NUMBER	SET_SET_ID		SAMPLE_STATUS</a:t>
            </a:r>
          </a:p>
          <a:p>
            <a:r>
              <a:rPr lang="en-US" sz="1400" dirty="0"/>
              <a:t>	128920		26396		0FQ</a:t>
            </a:r>
          </a:p>
          <a:p>
            <a:r>
              <a:rPr lang="en-US" sz="1400" dirty="0"/>
              <a:t>	128921		26396		0FQ</a:t>
            </a:r>
          </a:p>
          <a:p>
            <a:r>
              <a:rPr lang="en-US" sz="1400" dirty="0"/>
              <a:t>	128922		26396		0FQ</a:t>
            </a:r>
          </a:p>
          <a:p>
            <a:r>
              <a:rPr lang="en-US" sz="1400" dirty="0"/>
              <a:t>	128923		26396		0FQ</a:t>
            </a:r>
          </a:p>
          <a:p>
            <a:r>
              <a:rPr lang="en-US" sz="1400" dirty="0"/>
              <a:t>							</a:t>
            </a:r>
          </a:p>
          <a:p>
            <a:r>
              <a:rPr lang="en-US" sz="1400" dirty="0"/>
              <a:t>UPDATE </a:t>
            </a:r>
            <a:r>
              <a:rPr lang="en-US" sz="1400" dirty="0" err="1"/>
              <a:t>q_qc_samples</a:t>
            </a:r>
            <a:r>
              <a:rPr lang="en-US" sz="1400" dirty="0"/>
              <a:t> SET </a:t>
            </a:r>
            <a:r>
              <a:rPr lang="en-US" sz="1400" dirty="0" err="1"/>
              <a:t>sample_status</a:t>
            </a:r>
            <a:r>
              <a:rPr lang="en-US" sz="1400" dirty="0"/>
              <a:t> = '0AQ' WHERE </a:t>
            </a:r>
            <a:r>
              <a:rPr lang="en-US" sz="1400" dirty="0" err="1"/>
              <a:t>lab_number</a:t>
            </a:r>
            <a:r>
              <a:rPr lang="en-US" sz="1400" dirty="0"/>
              <a:t> BETWEEN 128920 and 128923;</a:t>
            </a:r>
          </a:p>
        </p:txBody>
      </p:sp>
    </p:spTree>
    <p:extLst>
      <p:ext uri="{BB962C8B-B14F-4D97-AF65-F5344CB8AC3E}">
        <p14:creationId xmlns:p14="http://schemas.microsoft.com/office/powerpoint/2010/main" val="1554959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E1E0-C36C-9C78-A11A-22668E45E1FE}"/>
              </a:ext>
            </a:extLst>
          </p:cNvPr>
          <p:cNvSpPr>
            <a:spLocks noGrp="1"/>
          </p:cNvSpPr>
          <p:nvPr>
            <p:ph type="title"/>
          </p:nvPr>
        </p:nvSpPr>
        <p:spPr/>
        <p:txBody>
          <a:bodyPr/>
          <a:lstStyle/>
          <a:p>
            <a:r>
              <a:rPr lang="en-US" dirty="0"/>
              <a:t>QC changes</a:t>
            </a:r>
          </a:p>
        </p:txBody>
      </p:sp>
      <p:sp>
        <p:nvSpPr>
          <p:cNvPr id="3" name="Content Placeholder 2">
            <a:extLst>
              <a:ext uri="{FF2B5EF4-FFF2-40B4-BE49-F238E27FC236}">
                <a16:creationId xmlns:a16="http://schemas.microsoft.com/office/drawing/2014/main" id="{499643FD-89F0-DDBB-F177-197385543561}"/>
              </a:ext>
            </a:extLst>
          </p:cNvPr>
          <p:cNvSpPr>
            <a:spLocks noGrp="1"/>
          </p:cNvSpPr>
          <p:nvPr>
            <p:ph idx="1"/>
          </p:nvPr>
        </p:nvSpPr>
        <p:spPr/>
        <p:txBody>
          <a:bodyPr/>
          <a:lstStyle/>
          <a:p>
            <a:r>
              <a:rPr lang="en-US" dirty="0"/>
              <a:t>Unassigning QCSMs is best done by IHC supervisors using the form – </a:t>
            </a:r>
            <a:r>
              <a:rPr lang="en-US" dirty="0" err="1"/>
              <a:t>QCSMUASGN.fmx</a:t>
            </a:r>
            <a:endParaRPr lang="en-US"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403A6EA2-CC1F-6088-A7D8-C328AAA7A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803" y="2725010"/>
            <a:ext cx="4847238" cy="3767866"/>
          </a:xfrm>
          <a:prstGeom prst="rect">
            <a:avLst/>
          </a:prstGeom>
        </p:spPr>
      </p:pic>
    </p:spTree>
    <p:extLst>
      <p:ext uri="{BB962C8B-B14F-4D97-AF65-F5344CB8AC3E}">
        <p14:creationId xmlns:p14="http://schemas.microsoft.com/office/powerpoint/2010/main" val="2254769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3A79-3F25-D007-3A5C-C12E5D36A445}"/>
              </a:ext>
            </a:extLst>
          </p:cNvPr>
          <p:cNvSpPr>
            <a:spLocks noGrp="1"/>
          </p:cNvSpPr>
          <p:nvPr>
            <p:ph type="title"/>
          </p:nvPr>
        </p:nvSpPr>
        <p:spPr/>
        <p:txBody>
          <a:bodyPr/>
          <a:lstStyle/>
          <a:p>
            <a:r>
              <a:rPr lang="en-US" dirty="0"/>
              <a:t>QC Changes</a:t>
            </a:r>
          </a:p>
        </p:txBody>
      </p:sp>
      <p:sp>
        <p:nvSpPr>
          <p:cNvPr id="3" name="Content Placeholder 2">
            <a:extLst>
              <a:ext uri="{FF2B5EF4-FFF2-40B4-BE49-F238E27FC236}">
                <a16:creationId xmlns:a16="http://schemas.microsoft.com/office/drawing/2014/main" id="{5857EF3A-A3C1-2663-E749-0194AA6914E2}"/>
              </a:ext>
            </a:extLst>
          </p:cNvPr>
          <p:cNvSpPr>
            <a:spLocks noGrp="1"/>
          </p:cNvSpPr>
          <p:nvPr>
            <p:ph idx="1"/>
          </p:nvPr>
        </p:nvSpPr>
        <p:spPr/>
        <p:txBody>
          <a:bodyPr/>
          <a:lstStyle/>
          <a:p>
            <a:r>
              <a:rPr lang="en-US" dirty="0"/>
              <a:t>Sometimes an analyst will need to correct ASM values – usually due to an error in calculation (wrong extraction efficiency, density, etc.)</a:t>
            </a:r>
          </a:p>
          <a:p>
            <a:r>
              <a:rPr lang="en-US" dirty="0"/>
              <a:t>Although these changes can be made using update statements, I find it easier to do by editing the </a:t>
            </a:r>
            <a:r>
              <a:rPr lang="en-US" dirty="0" err="1"/>
              <a:t>spiked_solutions</a:t>
            </a:r>
            <a:r>
              <a:rPr lang="en-US" dirty="0"/>
              <a:t> table in QC_DEV2 using SQL Developer:</a:t>
            </a:r>
          </a:p>
          <a:p>
            <a:pPr lvl="1"/>
            <a:r>
              <a:rPr lang="en-US" dirty="0"/>
              <a:t>Click on the table to open it in a tab</a:t>
            </a:r>
          </a:p>
          <a:p>
            <a:pPr lvl="1"/>
            <a:r>
              <a:rPr lang="en-US" dirty="0"/>
              <a:t>Filter the results</a:t>
            </a:r>
          </a:p>
          <a:p>
            <a:pPr lvl="1"/>
            <a:r>
              <a:rPr lang="en-US" dirty="0"/>
              <a:t>Double click in field to be changed</a:t>
            </a:r>
          </a:p>
          <a:p>
            <a:pPr lvl="1"/>
            <a:r>
              <a:rPr lang="en-US" dirty="0"/>
              <a:t>Commit the change with the commit icon </a:t>
            </a:r>
          </a:p>
        </p:txBody>
      </p:sp>
      <p:pic>
        <p:nvPicPr>
          <p:cNvPr id="5" name="Picture 4">
            <a:extLst>
              <a:ext uri="{FF2B5EF4-FFF2-40B4-BE49-F238E27FC236}">
                <a16:creationId xmlns:a16="http://schemas.microsoft.com/office/drawing/2014/main" id="{68E2BBFA-0EDF-D181-E132-F728BFE4F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210" y="5529625"/>
            <a:ext cx="299862" cy="327123"/>
          </a:xfrm>
          <a:prstGeom prst="rect">
            <a:avLst/>
          </a:prstGeom>
        </p:spPr>
      </p:pic>
    </p:spTree>
    <p:extLst>
      <p:ext uri="{BB962C8B-B14F-4D97-AF65-F5344CB8AC3E}">
        <p14:creationId xmlns:p14="http://schemas.microsoft.com/office/powerpoint/2010/main" val="724524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7D6AFC59-DA97-452F-0D0E-DDD466A2C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29" y="1156201"/>
            <a:ext cx="11698664" cy="4545597"/>
          </a:xfrm>
          <a:prstGeom prst="rect">
            <a:avLst/>
          </a:prstGeom>
        </p:spPr>
      </p:pic>
    </p:spTree>
    <p:extLst>
      <p:ext uri="{BB962C8B-B14F-4D97-AF65-F5344CB8AC3E}">
        <p14:creationId xmlns:p14="http://schemas.microsoft.com/office/powerpoint/2010/main" val="1859441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B2DC-5060-DDBB-451E-22E7D4D390A4}"/>
              </a:ext>
            </a:extLst>
          </p:cNvPr>
          <p:cNvSpPr>
            <a:spLocks noGrp="1"/>
          </p:cNvSpPr>
          <p:nvPr>
            <p:ph type="title"/>
          </p:nvPr>
        </p:nvSpPr>
        <p:spPr/>
        <p:txBody>
          <a:bodyPr/>
          <a:lstStyle/>
          <a:p>
            <a:r>
              <a:rPr lang="en-US" dirty="0"/>
              <a:t>Nightly transfers to OIS</a:t>
            </a:r>
          </a:p>
        </p:txBody>
      </p:sp>
      <p:sp>
        <p:nvSpPr>
          <p:cNvPr id="3" name="Content Placeholder 2">
            <a:extLst>
              <a:ext uri="{FF2B5EF4-FFF2-40B4-BE49-F238E27FC236}">
                <a16:creationId xmlns:a16="http://schemas.microsoft.com/office/drawing/2014/main" id="{FD957151-4D53-BF03-70E6-2DA1D2A0DB22}"/>
              </a:ext>
            </a:extLst>
          </p:cNvPr>
          <p:cNvSpPr>
            <a:spLocks noGrp="1"/>
          </p:cNvSpPr>
          <p:nvPr>
            <p:ph idx="1"/>
          </p:nvPr>
        </p:nvSpPr>
        <p:spPr/>
        <p:txBody>
          <a:bodyPr/>
          <a:lstStyle/>
          <a:p>
            <a:r>
              <a:rPr lang="en-US" dirty="0"/>
              <a:t>Should include all samples released that day that were received from OIS with a request.xml file</a:t>
            </a:r>
          </a:p>
          <a:p>
            <a:r>
              <a:rPr lang="en-US" dirty="0"/>
              <a:t>Can check if sample was received by:</a:t>
            </a:r>
          </a:p>
          <a:p>
            <a:pPr lvl="1"/>
            <a:r>
              <a:rPr lang="en-US" dirty="0"/>
              <a:t>Check </a:t>
            </a:r>
            <a:r>
              <a:rPr lang="en-US" dirty="0" err="1"/>
              <a:t>lims_stage.sample_sets</a:t>
            </a:r>
            <a:r>
              <a:rPr lang="en-US" dirty="0"/>
              <a:t> for sampling number</a:t>
            </a:r>
          </a:p>
          <a:p>
            <a:pPr lvl="1"/>
            <a:r>
              <a:rPr lang="en-US" dirty="0"/>
              <a:t>Check </a:t>
            </a:r>
            <a:r>
              <a:rPr lang="en-US" dirty="0" err="1"/>
              <a:t>Mapforce</a:t>
            </a:r>
            <a:r>
              <a:rPr lang="en-US" dirty="0"/>
              <a:t> server (10.158.39.15) for xml.  Format is Request_samplingnumber.xml</a:t>
            </a:r>
          </a:p>
          <a:p>
            <a:pPr lvl="1"/>
            <a:r>
              <a:rPr lang="en-US" dirty="0"/>
              <a:t>Xml files received from OIS are in D:/ois_xchng/receive/OIS/archive</a:t>
            </a:r>
          </a:p>
          <a:p>
            <a:pPr marL="0" indent="0">
              <a:buNone/>
            </a:pPr>
            <a:endParaRPr lang="en-US" dirty="0"/>
          </a:p>
        </p:txBody>
      </p:sp>
    </p:spTree>
    <p:extLst>
      <p:ext uri="{BB962C8B-B14F-4D97-AF65-F5344CB8AC3E}">
        <p14:creationId xmlns:p14="http://schemas.microsoft.com/office/powerpoint/2010/main" val="1385121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C41814-2D96-9C61-B9E8-D527C9202D05}"/>
              </a:ext>
            </a:extLst>
          </p:cNvPr>
          <p:cNvPicPr>
            <a:picLocks noChangeAspect="1"/>
          </p:cNvPicPr>
          <p:nvPr/>
        </p:nvPicPr>
        <p:blipFill>
          <a:blip r:embed="rId2"/>
          <a:stretch>
            <a:fillRect/>
          </a:stretch>
        </p:blipFill>
        <p:spPr>
          <a:xfrm>
            <a:off x="1421899" y="216568"/>
            <a:ext cx="9348202" cy="6424863"/>
          </a:xfrm>
          <a:prstGeom prst="rect">
            <a:avLst/>
          </a:prstGeom>
        </p:spPr>
      </p:pic>
    </p:spTree>
    <p:extLst>
      <p:ext uri="{BB962C8B-B14F-4D97-AF65-F5344CB8AC3E}">
        <p14:creationId xmlns:p14="http://schemas.microsoft.com/office/powerpoint/2010/main" val="93155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43B7-DBC1-5EDA-AED3-1E4E0DFF74B2}"/>
              </a:ext>
            </a:extLst>
          </p:cNvPr>
          <p:cNvSpPr>
            <a:spLocks noGrp="1"/>
          </p:cNvSpPr>
          <p:nvPr>
            <p:ph type="title"/>
          </p:nvPr>
        </p:nvSpPr>
        <p:spPr/>
        <p:txBody>
          <a:bodyPr/>
          <a:lstStyle/>
          <a:p>
            <a:r>
              <a:rPr lang="en-US" dirty="0"/>
              <a:t>LISA Basics</a:t>
            </a:r>
          </a:p>
        </p:txBody>
      </p:sp>
      <p:sp>
        <p:nvSpPr>
          <p:cNvPr id="3" name="Content Placeholder 2">
            <a:extLst>
              <a:ext uri="{FF2B5EF4-FFF2-40B4-BE49-F238E27FC236}">
                <a16:creationId xmlns:a16="http://schemas.microsoft.com/office/drawing/2014/main" id="{3D06E5B6-3B32-7DA7-C4E4-89F322B1E7C3}"/>
              </a:ext>
            </a:extLst>
          </p:cNvPr>
          <p:cNvSpPr>
            <a:spLocks noGrp="1"/>
          </p:cNvSpPr>
          <p:nvPr>
            <p:ph idx="1"/>
          </p:nvPr>
        </p:nvSpPr>
        <p:spPr/>
        <p:txBody>
          <a:bodyPr/>
          <a:lstStyle/>
          <a:p>
            <a:pPr marL="0" indent="0">
              <a:buNone/>
            </a:pPr>
            <a:r>
              <a:rPr lang="en-US" dirty="0"/>
              <a:t>LISA was designed for manual entry of information.  Some things have been automated over time, but the option to use LISA forms to manually enter data still exists.</a:t>
            </a:r>
          </a:p>
          <a:p>
            <a:pPr marL="0" indent="0">
              <a:buNone/>
            </a:pPr>
            <a:r>
              <a:rPr lang="en-US" dirty="0"/>
              <a:t>LISA is a normalized database which is optimized for entering data.  Normalization is used to reduce the number of times data is repeated in different tables by creating “parent/child” relationships. </a:t>
            </a:r>
          </a:p>
          <a:p>
            <a:pPr marL="0" indent="0">
              <a:buNone/>
            </a:pPr>
            <a:r>
              <a:rPr lang="en-US" dirty="0"/>
              <a:t>Full normalization of OSHA sampling data would look something like this:</a:t>
            </a:r>
          </a:p>
        </p:txBody>
      </p:sp>
    </p:spTree>
    <p:extLst>
      <p:ext uri="{BB962C8B-B14F-4D97-AF65-F5344CB8AC3E}">
        <p14:creationId xmlns:p14="http://schemas.microsoft.com/office/powerpoint/2010/main" val="420257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B2DC-5060-DDBB-451E-22E7D4D390A4}"/>
              </a:ext>
            </a:extLst>
          </p:cNvPr>
          <p:cNvSpPr>
            <a:spLocks noGrp="1"/>
          </p:cNvSpPr>
          <p:nvPr>
            <p:ph type="title"/>
          </p:nvPr>
        </p:nvSpPr>
        <p:spPr/>
        <p:txBody>
          <a:bodyPr/>
          <a:lstStyle/>
          <a:p>
            <a:r>
              <a:rPr lang="en-US" dirty="0"/>
              <a:t>Nightly transfers to OIS (2)</a:t>
            </a:r>
          </a:p>
        </p:txBody>
      </p:sp>
      <p:sp>
        <p:nvSpPr>
          <p:cNvPr id="3" name="Content Placeholder 2">
            <a:extLst>
              <a:ext uri="{FF2B5EF4-FFF2-40B4-BE49-F238E27FC236}">
                <a16:creationId xmlns:a16="http://schemas.microsoft.com/office/drawing/2014/main" id="{FD957151-4D53-BF03-70E6-2DA1D2A0DB22}"/>
              </a:ext>
            </a:extLst>
          </p:cNvPr>
          <p:cNvSpPr>
            <a:spLocks noGrp="1"/>
          </p:cNvSpPr>
          <p:nvPr>
            <p:ph idx="1"/>
          </p:nvPr>
        </p:nvSpPr>
        <p:spPr/>
        <p:txBody>
          <a:bodyPr/>
          <a:lstStyle/>
          <a:p>
            <a:r>
              <a:rPr lang="en-US" dirty="0"/>
              <a:t>Parameter list (</a:t>
            </a:r>
            <a:r>
              <a:rPr lang="en-US" dirty="0" err="1"/>
              <a:t>ois_list.par</a:t>
            </a:r>
            <a:r>
              <a:rPr lang="en-US" dirty="0"/>
              <a:t>) is generated by database nightly at 9:30 PM using procedure </a:t>
            </a:r>
            <a:r>
              <a:rPr lang="en-US" dirty="0" err="1"/>
              <a:t>lisarpt.OIS_XML_RELEASE</a:t>
            </a:r>
            <a:endParaRPr lang="en-US" dirty="0"/>
          </a:p>
          <a:p>
            <a:pPr lvl="1"/>
            <a:r>
              <a:rPr lang="en-US" dirty="0"/>
              <a:t>If database or </a:t>
            </a:r>
            <a:r>
              <a:rPr lang="en-US" dirty="0" err="1"/>
              <a:t>Mapforce</a:t>
            </a:r>
            <a:r>
              <a:rPr lang="en-US" dirty="0"/>
              <a:t> server are down for the night, </a:t>
            </a:r>
            <a:r>
              <a:rPr lang="en-US" dirty="0" err="1"/>
              <a:t>ois_list.par</a:t>
            </a:r>
            <a:r>
              <a:rPr lang="en-US" dirty="0"/>
              <a:t> is not generated and no samples are transferred to OIS</a:t>
            </a:r>
          </a:p>
          <a:p>
            <a:pPr lvl="1"/>
            <a:r>
              <a:rPr lang="en-US" dirty="0"/>
              <a:t>Maintenance of servers usually begins on Friday evening at 2100 eastern time (we have tried on multiple occasions to get them to delay the start on SLTC servers because 2100 eastern is still working hours in Salt Lake but that usually only lasts a week)</a:t>
            </a:r>
          </a:p>
          <a:p>
            <a:pPr lvl="1"/>
            <a:r>
              <a:rPr lang="en-US" dirty="0"/>
              <a:t>Because of these shutdowns and occasional failures to generate parameter file, I usually check each day to see what </a:t>
            </a:r>
            <a:r>
              <a:rPr lang="en-US" dirty="0" err="1"/>
              <a:t>xmls</a:t>
            </a:r>
            <a:r>
              <a:rPr lang="en-US" dirty="0"/>
              <a:t> were sent for OIS to pick up</a:t>
            </a:r>
          </a:p>
          <a:p>
            <a:pPr marL="0" indent="0">
              <a:buNone/>
            </a:pPr>
            <a:endParaRPr lang="en-US" dirty="0"/>
          </a:p>
        </p:txBody>
      </p:sp>
    </p:spTree>
    <p:extLst>
      <p:ext uri="{BB962C8B-B14F-4D97-AF65-F5344CB8AC3E}">
        <p14:creationId xmlns:p14="http://schemas.microsoft.com/office/powerpoint/2010/main" val="4277606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FA9C-3BE8-9FA6-5453-5E85D3AE7607}"/>
              </a:ext>
            </a:extLst>
          </p:cNvPr>
          <p:cNvSpPr>
            <a:spLocks noGrp="1"/>
          </p:cNvSpPr>
          <p:nvPr>
            <p:ph type="title"/>
          </p:nvPr>
        </p:nvSpPr>
        <p:spPr/>
        <p:txBody>
          <a:bodyPr/>
          <a:lstStyle/>
          <a:p>
            <a:r>
              <a:rPr lang="en-US" dirty="0"/>
              <a:t>Nightly transfers to OIS (3)</a:t>
            </a:r>
          </a:p>
        </p:txBody>
      </p:sp>
      <p:sp>
        <p:nvSpPr>
          <p:cNvPr id="3" name="Content Placeholder 2">
            <a:extLst>
              <a:ext uri="{FF2B5EF4-FFF2-40B4-BE49-F238E27FC236}">
                <a16:creationId xmlns:a16="http://schemas.microsoft.com/office/drawing/2014/main" id="{DED85610-98DE-2245-88E9-F08C85F4144C}"/>
              </a:ext>
            </a:extLst>
          </p:cNvPr>
          <p:cNvSpPr>
            <a:spLocks noGrp="1"/>
          </p:cNvSpPr>
          <p:nvPr>
            <p:ph idx="1"/>
          </p:nvPr>
        </p:nvSpPr>
        <p:spPr/>
        <p:txBody>
          <a:bodyPr>
            <a:normAutofit fontScale="92500" lnSpcReduction="10000"/>
          </a:bodyPr>
          <a:lstStyle/>
          <a:p>
            <a:r>
              <a:rPr lang="en-US" dirty="0"/>
              <a:t>Each night that xml responses are sent for OIS pickup an email is  to me with the xml files attached.  Heather can add people to receive the email by editing OIS_pm_3_upload.bat on the </a:t>
            </a:r>
            <a:r>
              <a:rPr lang="en-US" dirty="0" err="1"/>
              <a:t>Mapforce</a:t>
            </a:r>
            <a:r>
              <a:rPr lang="en-US" dirty="0"/>
              <a:t> server. </a:t>
            </a:r>
          </a:p>
          <a:p>
            <a:r>
              <a:rPr lang="en-US" dirty="0"/>
              <a:t>Each morning I open the email and check that number of attachments matches the number of sampling sheets released the previous day (query on next slide)</a:t>
            </a:r>
          </a:p>
          <a:p>
            <a:r>
              <a:rPr lang="en-US" dirty="0"/>
              <a:t>In the event that the nightly process fails, use the query below to re-generate the parameter list.  For me it is easiest to export the list as text to the clipboard and paste it into an </a:t>
            </a:r>
            <a:r>
              <a:rPr lang="en-US" dirty="0" err="1"/>
              <a:t>ois_list.par</a:t>
            </a:r>
            <a:r>
              <a:rPr lang="en-US" dirty="0"/>
              <a:t> file on the </a:t>
            </a:r>
            <a:r>
              <a:rPr lang="en-US" dirty="0" err="1"/>
              <a:t>mapforce</a:t>
            </a:r>
            <a:r>
              <a:rPr lang="en-US" dirty="0"/>
              <a:t> server (D:/</a:t>
            </a:r>
            <a:r>
              <a:rPr lang="en-US" dirty="0" err="1"/>
              <a:t>ois_xchng</a:t>
            </a:r>
            <a:r>
              <a:rPr lang="en-US" dirty="0"/>
              <a:t>/response/OIS/param) and execute the Windows batch file that generates the </a:t>
            </a:r>
            <a:r>
              <a:rPr lang="en-US" dirty="0" err="1"/>
              <a:t>xmls</a:t>
            </a:r>
            <a:r>
              <a:rPr lang="en-US" dirty="0"/>
              <a:t> (D:/</a:t>
            </a:r>
            <a:r>
              <a:rPr lang="en-US" dirty="0" err="1"/>
              <a:t>lims</a:t>
            </a:r>
            <a:r>
              <a:rPr lang="en-US" dirty="0"/>
              <a:t>/shells/new_ois_run_lab_response_no_gen_list.bat)</a:t>
            </a:r>
          </a:p>
        </p:txBody>
      </p:sp>
    </p:spTree>
    <p:extLst>
      <p:ext uri="{BB962C8B-B14F-4D97-AF65-F5344CB8AC3E}">
        <p14:creationId xmlns:p14="http://schemas.microsoft.com/office/powerpoint/2010/main" val="3636845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75C7E2-75A4-96AD-0F53-54591828E83E}"/>
              </a:ext>
            </a:extLst>
          </p:cNvPr>
          <p:cNvSpPr txBox="1"/>
          <p:nvPr/>
        </p:nvSpPr>
        <p:spPr>
          <a:xfrm>
            <a:off x="1460953" y="516047"/>
            <a:ext cx="9439658" cy="3693319"/>
          </a:xfrm>
          <a:prstGeom prst="rect">
            <a:avLst/>
          </a:prstGeom>
          <a:noFill/>
        </p:spPr>
        <p:txBody>
          <a:bodyPr wrap="square" anchor="ctr">
            <a:spAutoFit/>
          </a:bodyPr>
          <a:lstStyle/>
          <a:p>
            <a:r>
              <a:rPr lang="en-US" dirty="0"/>
              <a:t>SELECT </a:t>
            </a:r>
          </a:p>
          <a:p>
            <a:r>
              <a:rPr lang="en-US" dirty="0"/>
              <a:t>distinct </a:t>
            </a:r>
            <a:r>
              <a:rPr lang="en-US" dirty="0" err="1"/>
              <a:t>flof_office_id</a:t>
            </a:r>
            <a:r>
              <a:rPr lang="en-US" dirty="0"/>
              <a:t>, </a:t>
            </a:r>
            <a:r>
              <a:rPr lang="en-US" dirty="0" err="1"/>
              <a:t>inspection_no</a:t>
            </a:r>
            <a:r>
              <a:rPr lang="en-US" dirty="0"/>
              <a:t>, </a:t>
            </a:r>
            <a:r>
              <a:rPr lang="en-US" dirty="0" err="1"/>
              <a:t>sampling_number</a:t>
            </a:r>
            <a:r>
              <a:rPr lang="en-US" dirty="0"/>
              <a:t>, </a:t>
            </a:r>
            <a:r>
              <a:rPr lang="en-US" dirty="0" err="1"/>
              <a:t>lbst_id</a:t>
            </a:r>
            <a:endParaRPr lang="en-US" dirty="0"/>
          </a:p>
          <a:p>
            <a:r>
              <a:rPr lang="en-US" dirty="0"/>
              <a:t>--  , </a:t>
            </a:r>
            <a:r>
              <a:rPr lang="en-US" dirty="0" err="1"/>
              <a:t>to_char</a:t>
            </a:r>
            <a:r>
              <a:rPr lang="en-US" dirty="0"/>
              <a:t>(</a:t>
            </a:r>
            <a:r>
              <a:rPr lang="en-US" dirty="0" err="1"/>
              <a:t>released_on</a:t>
            </a:r>
            <a:r>
              <a:rPr lang="en-US" dirty="0"/>
              <a:t>, 'DD-MON-YYYY HH24:MI'), </a:t>
            </a:r>
            <a:r>
              <a:rPr lang="en-US" dirty="0" err="1"/>
              <a:t>labno_range</a:t>
            </a:r>
            <a:endParaRPr lang="en-US" dirty="0"/>
          </a:p>
          <a:p>
            <a:r>
              <a:rPr lang="en-US" dirty="0"/>
              <a:t>  FROM </a:t>
            </a:r>
            <a:r>
              <a:rPr lang="en-US" dirty="0" err="1"/>
              <a:t>l_sample_sets</a:t>
            </a:r>
            <a:r>
              <a:rPr lang="en-US" dirty="0"/>
              <a:t>, </a:t>
            </a:r>
            <a:r>
              <a:rPr lang="en-US" dirty="0" err="1"/>
              <a:t>l_samples</a:t>
            </a:r>
            <a:r>
              <a:rPr lang="en-US" dirty="0"/>
              <a:t>, </a:t>
            </a:r>
            <a:r>
              <a:rPr lang="en-US" dirty="0" err="1"/>
              <a:t>l_analysis_targets</a:t>
            </a:r>
            <a:r>
              <a:rPr lang="en-US" dirty="0"/>
              <a:t>, </a:t>
            </a:r>
            <a:r>
              <a:rPr lang="en-US" dirty="0" err="1"/>
              <a:t>l_lab_sets</a:t>
            </a:r>
            <a:r>
              <a:rPr lang="en-US" dirty="0"/>
              <a:t> </a:t>
            </a:r>
            <a:r>
              <a:rPr lang="en-US" dirty="0" err="1"/>
              <a:t>lbst</a:t>
            </a:r>
            <a:endParaRPr lang="en-US" dirty="0"/>
          </a:p>
          <a:p>
            <a:r>
              <a:rPr lang="en-US" dirty="0"/>
              <a:t>WHERE </a:t>
            </a:r>
            <a:r>
              <a:rPr lang="en-US" dirty="0" err="1"/>
              <a:t>lbst_lbst_id</a:t>
            </a:r>
            <a:r>
              <a:rPr lang="en-US" dirty="0"/>
              <a:t> = </a:t>
            </a:r>
            <a:r>
              <a:rPr lang="en-US" dirty="0" err="1"/>
              <a:t>lbst.lbst_id</a:t>
            </a:r>
            <a:r>
              <a:rPr lang="en-US" dirty="0"/>
              <a:t> and </a:t>
            </a:r>
            <a:r>
              <a:rPr lang="en-US" dirty="0" err="1"/>
              <a:t>smpl_smpl_id</a:t>
            </a:r>
            <a:r>
              <a:rPr lang="en-US" dirty="0"/>
              <a:t> = </a:t>
            </a:r>
            <a:r>
              <a:rPr lang="en-US" dirty="0" err="1"/>
              <a:t>smpl_id</a:t>
            </a:r>
            <a:r>
              <a:rPr lang="en-US" dirty="0"/>
              <a:t> and </a:t>
            </a:r>
            <a:r>
              <a:rPr lang="en-US" dirty="0" err="1"/>
              <a:t>smst_smst_id</a:t>
            </a:r>
            <a:r>
              <a:rPr lang="en-US" dirty="0"/>
              <a:t> = </a:t>
            </a:r>
            <a:r>
              <a:rPr lang="en-US" dirty="0" err="1"/>
              <a:t>smst_id</a:t>
            </a:r>
            <a:endParaRPr lang="en-US" dirty="0"/>
          </a:p>
          <a:p>
            <a:r>
              <a:rPr lang="en-US" dirty="0"/>
              <a:t>AND </a:t>
            </a:r>
            <a:r>
              <a:rPr lang="en-US" dirty="0" err="1"/>
              <a:t>released_on</a:t>
            </a:r>
            <a:r>
              <a:rPr lang="en-US" dirty="0"/>
              <a:t> &gt;= </a:t>
            </a:r>
            <a:r>
              <a:rPr lang="en-US" dirty="0" err="1"/>
              <a:t>trunc</a:t>
            </a:r>
            <a:r>
              <a:rPr lang="en-US" dirty="0"/>
              <a:t>(SYSDATE)</a:t>
            </a:r>
          </a:p>
          <a:p>
            <a:r>
              <a:rPr lang="en-US" dirty="0"/>
              <a:t>--AND </a:t>
            </a:r>
            <a:r>
              <a:rPr lang="en-US" dirty="0" err="1"/>
              <a:t>trunc</a:t>
            </a:r>
            <a:r>
              <a:rPr lang="en-US" dirty="0"/>
              <a:t>(</a:t>
            </a:r>
            <a:r>
              <a:rPr lang="en-US" dirty="0" err="1"/>
              <a:t>released_on</a:t>
            </a:r>
            <a:r>
              <a:rPr lang="en-US" dirty="0"/>
              <a:t>) = '18-JUN-2024'</a:t>
            </a:r>
          </a:p>
          <a:p>
            <a:r>
              <a:rPr lang="en-US" dirty="0"/>
              <a:t>--AND </a:t>
            </a:r>
            <a:r>
              <a:rPr lang="en-US" dirty="0" err="1"/>
              <a:t>trunc</a:t>
            </a:r>
            <a:r>
              <a:rPr lang="en-US" dirty="0"/>
              <a:t>(</a:t>
            </a:r>
            <a:r>
              <a:rPr lang="en-US" dirty="0" err="1"/>
              <a:t>released_on</a:t>
            </a:r>
            <a:r>
              <a:rPr lang="en-US" dirty="0"/>
              <a:t>) BETWEEN '02-MAR-2024' AND '05-MAR-2024'</a:t>
            </a:r>
          </a:p>
          <a:p>
            <a:r>
              <a:rPr lang="en-US" dirty="0"/>
              <a:t> AND </a:t>
            </a:r>
            <a:r>
              <a:rPr lang="en-US" dirty="0" err="1"/>
              <a:t>flof_office_id</a:t>
            </a:r>
            <a:r>
              <a:rPr lang="en-US" dirty="0"/>
              <a:t> BETWEEN 100000 AND 1099999</a:t>
            </a:r>
          </a:p>
          <a:p>
            <a:r>
              <a:rPr lang="en-US" dirty="0"/>
              <a:t> AND </a:t>
            </a:r>
            <a:r>
              <a:rPr lang="en-US" dirty="0" err="1"/>
              <a:t>sampling_number</a:t>
            </a:r>
            <a:r>
              <a:rPr lang="en-US" dirty="0"/>
              <a:t> IN</a:t>
            </a:r>
          </a:p>
          <a:p>
            <a:r>
              <a:rPr lang="en-US" dirty="0"/>
              <a:t>    (SELECT </a:t>
            </a:r>
            <a:r>
              <a:rPr lang="en-US" dirty="0" err="1"/>
              <a:t>sampling_number</a:t>
            </a:r>
            <a:r>
              <a:rPr lang="en-US" dirty="0"/>
              <a:t> FROM </a:t>
            </a:r>
            <a:r>
              <a:rPr lang="en-US" dirty="0" err="1"/>
              <a:t>lims_stage.sample_sets</a:t>
            </a:r>
            <a:endParaRPr lang="en-US" dirty="0"/>
          </a:p>
          <a:p>
            <a:r>
              <a:rPr lang="en-US" dirty="0"/>
              <a:t>     WHERE </a:t>
            </a:r>
            <a:r>
              <a:rPr lang="en-US" dirty="0" err="1"/>
              <a:t>date_created</a:t>
            </a:r>
            <a:r>
              <a:rPr lang="en-US" dirty="0"/>
              <a:t> &gt; </a:t>
            </a:r>
            <a:r>
              <a:rPr lang="en-US" dirty="0" err="1"/>
              <a:t>trunc</a:t>
            </a:r>
            <a:r>
              <a:rPr lang="en-US" dirty="0"/>
              <a:t>(</a:t>
            </a:r>
            <a:r>
              <a:rPr lang="en-US" dirty="0" err="1"/>
              <a:t>sysdate</a:t>
            </a:r>
            <a:r>
              <a:rPr lang="en-US" dirty="0"/>
              <a:t>) - 90)</a:t>
            </a:r>
          </a:p>
          <a:p>
            <a:r>
              <a:rPr lang="en-US" dirty="0"/>
              <a:t>order by 3,2;</a:t>
            </a:r>
          </a:p>
        </p:txBody>
      </p:sp>
      <p:sp>
        <p:nvSpPr>
          <p:cNvPr id="6" name="TextBox 5">
            <a:extLst>
              <a:ext uri="{FF2B5EF4-FFF2-40B4-BE49-F238E27FC236}">
                <a16:creationId xmlns:a16="http://schemas.microsoft.com/office/drawing/2014/main" id="{A5C4ECAC-4332-FB84-CCC5-89952B6580DD}"/>
              </a:ext>
            </a:extLst>
          </p:cNvPr>
          <p:cNvSpPr txBox="1"/>
          <p:nvPr/>
        </p:nvSpPr>
        <p:spPr>
          <a:xfrm>
            <a:off x="1215189" y="4596064"/>
            <a:ext cx="8097253" cy="1477328"/>
          </a:xfrm>
          <a:prstGeom prst="rect">
            <a:avLst/>
          </a:prstGeom>
          <a:noFill/>
        </p:spPr>
        <p:txBody>
          <a:bodyPr wrap="square" rtlCol="0">
            <a:spAutoFit/>
          </a:bodyPr>
          <a:lstStyle/>
          <a:p>
            <a:r>
              <a:rPr lang="en-US" dirty="0"/>
              <a:t>Note:  There are 3 options for release date, choose the appropriate one by commenting/uncommenting the others.  You can also un-comment the line with </a:t>
            </a:r>
            <a:r>
              <a:rPr lang="en-US" dirty="0" err="1"/>
              <a:t>released_on</a:t>
            </a:r>
            <a:r>
              <a:rPr lang="en-US" dirty="0"/>
              <a:t> and range if needed.  This query only looks for samples received in the last 90 days.  That number may be extended by editing the nested select statement.</a:t>
            </a:r>
          </a:p>
        </p:txBody>
      </p:sp>
    </p:spTree>
    <p:extLst>
      <p:ext uri="{BB962C8B-B14F-4D97-AF65-F5344CB8AC3E}">
        <p14:creationId xmlns:p14="http://schemas.microsoft.com/office/powerpoint/2010/main" val="984710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FA9C-3BE8-9FA6-5453-5E85D3AE7607}"/>
              </a:ext>
            </a:extLst>
          </p:cNvPr>
          <p:cNvSpPr>
            <a:spLocks noGrp="1"/>
          </p:cNvSpPr>
          <p:nvPr>
            <p:ph type="title"/>
          </p:nvPr>
        </p:nvSpPr>
        <p:spPr/>
        <p:txBody>
          <a:bodyPr/>
          <a:lstStyle/>
          <a:p>
            <a:r>
              <a:rPr lang="en-US" dirty="0"/>
              <a:t>Data missing from OIS </a:t>
            </a:r>
          </a:p>
        </p:txBody>
      </p:sp>
      <p:sp>
        <p:nvSpPr>
          <p:cNvPr id="3" name="Content Placeholder 2">
            <a:extLst>
              <a:ext uri="{FF2B5EF4-FFF2-40B4-BE49-F238E27FC236}">
                <a16:creationId xmlns:a16="http://schemas.microsoft.com/office/drawing/2014/main" id="{DED85610-98DE-2245-88E9-F08C85F4144C}"/>
              </a:ext>
            </a:extLst>
          </p:cNvPr>
          <p:cNvSpPr>
            <a:spLocks noGrp="1"/>
          </p:cNvSpPr>
          <p:nvPr>
            <p:ph idx="1"/>
          </p:nvPr>
        </p:nvSpPr>
        <p:spPr>
          <a:xfrm>
            <a:off x="838200" y="1548899"/>
            <a:ext cx="10736179" cy="1206333"/>
          </a:xfrm>
        </p:spPr>
        <p:txBody>
          <a:bodyPr>
            <a:normAutofit lnSpcReduction="10000"/>
          </a:bodyPr>
          <a:lstStyle/>
          <a:p>
            <a:pPr marL="0" indent="0">
              <a:buNone/>
            </a:pPr>
            <a:r>
              <a:rPr lang="en-US" dirty="0"/>
              <a:t>When sample results are missing from OIS (usually by report from the field), the parameters can be generated using the appropriate identifier (inspection #, sampling #, lab #) from the following query: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C6609C3-4D90-D880-C8BB-BA14330BBA14}"/>
              </a:ext>
            </a:extLst>
          </p:cNvPr>
          <p:cNvSpPr txBox="1"/>
          <p:nvPr/>
        </p:nvSpPr>
        <p:spPr>
          <a:xfrm>
            <a:off x="838200" y="2886494"/>
            <a:ext cx="8450179" cy="3693319"/>
          </a:xfrm>
          <a:prstGeom prst="rect">
            <a:avLst/>
          </a:prstGeom>
          <a:noFill/>
        </p:spPr>
        <p:txBody>
          <a:bodyPr wrap="square" rtlCol="0">
            <a:spAutoFit/>
          </a:bodyPr>
          <a:lstStyle/>
          <a:p>
            <a:r>
              <a:rPr lang="en-US" dirty="0"/>
              <a:t>SELECT DISTINCT </a:t>
            </a:r>
            <a:r>
              <a:rPr lang="en-US" dirty="0" err="1"/>
              <a:t>flof_office_id</a:t>
            </a:r>
            <a:r>
              <a:rPr lang="en-US" dirty="0"/>
              <a:t>, </a:t>
            </a:r>
            <a:r>
              <a:rPr lang="en-US" dirty="0" err="1"/>
              <a:t>inspection_no</a:t>
            </a:r>
            <a:r>
              <a:rPr lang="en-US" dirty="0"/>
              <a:t>, </a:t>
            </a:r>
            <a:r>
              <a:rPr lang="en-US" dirty="0" err="1"/>
              <a:t>sampling_number</a:t>
            </a:r>
            <a:r>
              <a:rPr lang="en-US" dirty="0"/>
              <a:t>, </a:t>
            </a:r>
            <a:r>
              <a:rPr lang="en-US" dirty="0" err="1"/>
              <a:t>lbst_id</a:t>
            </a:r>
            <a:endParaRPr lang="en-US" dirty="0"/>
          </a:p>
          <a:p>
            <a:r>
              <a:rPr lang="en-US" dirty="0"/>
              <a:t>--, </a:t>
            </a:r>
            <a:r>
              <a:rPr lang="en-US" dirty="0" err="1"/>
              <a:t>sampling_date</a:t>
            </a:r>
            <a:r>
              <a:rPr lang="en-US" dirty="0"/>
              <a:t>, </a:t>
            </a:r>
            <a:r>
              <a:rPr lang="en-US" dirty="0" err="1"/>
              <a:t>recvd_in_lab</a:t>
            </a:r>
            <a:r>
              <a:rPr lang="en-US" dirty="0"/>
              <a:t>, </a:t>
            </a:r>
            <a:r>
              <a:rPr lang="en-US" dirty="0" err="1"/>
              <a:t>released_on</a:t>
            </a:r>
            <a:r>
              <a:rPr lang="en-US" dirty="0"/>
              <a:t> </a:t>
            </a:r>
          </a:p>
          <a:p>
            <a:r>
              <a:rPr lang="en-US" dirty="0"/>
              <a:t>FROM </a:t>
            </a:r>
            <a:r>
              <a:rPr lang="en-US" dirty="0" err="1"/>
              <a:t>l_sample_sets</a:t>
            </a:r>
            <a:r>
              <a:rPr lang="en-US" dirty="0"/>
              <a:t>, </a:t>
            </a:r>
            <a:r>
              <a:rPr lang="en-US" dirty="0" err="1"/>
              <a:t>l_samples</a:t>
            </a:r>
            <a:r>
              <a:rPr lang="en-US" dirty="0"/>
              <a:t>, </a:t>
            </a:r>
            <a:r>
              <a:rPr lang="en-US" dirty="0" err="1"/>
              <a:t>l_analysis_targets</a:t>
            </a:r>
            <a:r>
              <a:rPr lang="en-US" dirty="0"/>
              <a:t>, </a:t>
            </a:r>
            <a:r>
              <a:rPr lang="en-US" dirty="0" err="1"/>
              <a:t>l_lab_sets</a:t>
            </a:r>
            <a:r>
              <a:rPr lang="en-US" dirty="0"/>
              <a:t> </a:t>
            </a:r>
          </a:p>
          <a:p>
            <a:r>
              <a:rPr lang="en-US" dirty="0"/>
              <a:t>WHERE </a:t>
            </a:r>
            <a:r>
              <a:rPr lang="en-US" dirty="0" err="1"/>
              <a:t>smst_smst_id</a:t>
            </a:r>
            <a:r>
              <a:rPr lang="en-US" dirty="0"/>
              <a:t> = </a:t>
            </a:r>
            <a:r>
              <a:rPr lang="en-US" dirty="0" err="1"/>
              <a:t>smst_id</a:t>
            </a:r>
            <a:r>
              <a:rPr lang="en-US" dirty="0"/>
              <a:t> </a:t>
            </a:r>
          </a:p>
          <a:p>
            <a:r>
              <a:rPr lang="en-US" dirty="0"/>
              <a:t>AND </a:t>
            </a:r>
            <a:r>
              <a:rPr lang="en-US" dirty="0" err="1"/>
              <a:t>smpl_smpl_id</a:t>
            </a:r>
            <a:r>
              <a:rPr lang="en-US" dirty="0"/>
              <a:t> = </a:t>
            </a:r>
            <a:r>
              <a:rPr lang="en-US" dirty="0" err="1"/>
              <a:t>smpl_id</a:t>
            </a:r>
            <a:r>
              <a:rPr lang="en-US" dirty="0"/>
              <a:t> </a:t>
            </a:r>
          </a:p>
          <a:p>
            <a:r>
              <a:rPr lang="en-US" dirty="0"/>
              <a:t>AND </a:t>
            </a:r>
            <a:r>
              <a:rPr lang="en-US" dirty="0" err="1"/>
              <a:t>lbst_lbst_id</a:t>
            </a:r>
            <a:r>
              <a:rPr lang="en-US" dirty="0"/>
              <a:t> = </a:t>
            </a:r>
            <a:r>
              <a:rPr lang="en-US" dirty="0" err="1"/>
              <a:t>lbst_id</a:t>
            </a:r>
            <a:r>
              <a:rPr lang="en-US" dirty="0"/>
              <a:t> </a:t>
            </a:r>
          </a:p>
          <a:p>
            <a:r>
              <a:rPr lang="en-US" dirty="0"/>
              <a:t>AND </a:t>
            </a:r>
            <a:r>
              <a:rPr lang="en-US" dirty="0" err="1"/>
              <a:t>result_posted_on</a:t>
            </a:r>
            <a:r>
              <a:rPr lang="en-US" dirty="0"/>
              <a:t> &gt; '01-JAN-1900'</a:t>
            </a:r>
          </a:p>
          <a:p>
            <a:r>
              <a:rPr lang="en-US" dirty="0"/>
              <a:t>--and </a:t>
            </a:r>
            <a:r>
              <a:rPr lang="en-US" dirty="0" err="1"/>
              <a:t>lab_assigned_no</a:t>
            </a:r>
            <a:r>
              <a:rPr lang="en-US" dirty="0"/>
              <a:t> between 'F23499' and 'F23524'</a:t>
            </a:r>
          </a:p>
          <a:p>
            <a:r>
              <a:rPr lang="en-US" dirty="0"/>
              <a:t>--AND </a:t>
            </a:r>
            <a:r>
              <a:rPr lang="en-US" dirty="0" err="1"/>
              <a:t>sampling_number</a:t>
            </a:r>
            <a:r>
              <a:rPr lang="en-US" dirty="0"/>
              <a:t> in ('412400','413982','413983','413984')</a:t>
            </a:r>
          </a:p>
          <a:p>
            <a:r>
              <a:rPr lang="en-US" dirty="0"/>
              <a:t>AND </a:t>
            </a:r>
            <a:r>
              <a:rPr lang="en-US" dirty="0" err="1"/>
              <a:t>inspection_no</a:t>
            </a:r>
            <a:r>
              <a:rPr lang="en-US" dirty="0"/>
              <a:t> IN ('1740661')</a:t>
            </a:r>
          </a:p>
          <a:p>
            <a:r>
              <a:rPr lang="en-US" dirty="0"/>
              <a:t>--and </a:t>
            </a:r>
            <a:r>
              <a:rPr lang="en-US" dirty="0" err="1"/>
              <a:t>trunc</a:t>
            </a:r>
            <a:r>
              <a:rPr lang="en-US" dirty="0"/>
              <a:t>(</a:t>
            </a:r>
            <a:r>
              <a:rPr lang="en-US" dirty="0" err="1"/>
              <a:t>released_on</a:t>
            </a:r>
            <a:r>
              <a:rPr lang="en-US" dirty="0"/>
              <a:t>) BETWEEN '02-MAR-2024' AND '05-MAR-2024'</a:t>
            </a:r>
          </a:p>
          <a:p>
            <a:r>
              <a:rPr lang="en-US" dirty="0"/>
              <a:t>order by 2,3 -- this is </a:t>
            </a:r>
            <a:r>
              <a:rPr lang="en-US" dirty="0" err="1"/>
              <a:t>inspection_no</a:t>
            </a:r>
            <a:r>
              <a:rPr lang="en-US" dirty="0"/>
              <a:t>, </a:t>
            </a:r>
            <a:r>
              <a:rPr lang="en-US" dirty="0" err="1"/>
              <a:t>sampling_number</a:t>
            </a:r>
            <a:endParaRPr lang="en-US" dirty="0"/>
          </a:p>
          <a:p>
            <a:r>
              <a:rPr lang="en-US" dirty="0"/>
              <a:t>;</a:t>
            </a:r>
          </a:p>
        </p:txBody>
      </p:sp>
    </p:spTree>
    <p:extLst>
      <p:ext uri="{BB962C8B-B14F-4D97-AF65-F5344CB8AC3E}">
        <p14:creationId xmlns:p14="http://schemas.microsoft.com/office/powerpoint/2010/main" val="345077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A2DE-2CEE-C983-5216-81B5FA3829A6}"/>
              </a:ext>
            </a:extLst>
          </p:cNvPr>
          <p:cNvSpPr>
            <a:spLocks noGrp="1"/>
          </p:cNvSpPr>
          <p:nvPr>
            <p:ph type="title"/>
          </p:nvPr>
        </p:nvSpPr>
        <p:spPr/>
        <p:txBody>
          <a:bodyPr/>
          <a:lstStyle/>
          <a:p>
            <a:r>
              <a:rPr lang="en-US" dirty="0"/>
              <a:t>Data Missing from OIS (2)</a:t>
            </a:r>
          </a:p>
        </p:txBody>
      </p:sp>
      <p:sp>
        <p:nvSpPr>
          <p:cNvPr id="3" name="Content Placeholder 2">
            <a:extLst>
              <a:ext uri="{FF2B5EF4-FFF2-40B4-BE49-F238E27FC236}">
                <a16:creationId xmlns:a16="http://schemas.microsoft.com/office/drawing/2014/main" id="{112CC3FF-1275-E216-05D9-B1A487F61DF4}"/>
              </a:ext>
            </a:extLst>
          </p:cNvPr>
          <p:cNvSpPr>
            <a:spLocks noGrp="1"/>
          </p:cNvSpPr>
          <p:nvPr>
            <p:ph idx="1"/>
          </p:nvPr>
        </p:nvSpPr>
        <p:spPr/>
        <p:txBody>
          <a:bodyPr/>
          <a:lstStyle/>
          <a:p>
            <a:r>
              <a:rPr lang="en-US" dirty="0"/>
              <a:t>Copy the results from the query as txt file to clipboard</a:t>
            </a:r>
          </a:p>
          <a:p>
            <a:r>
              <a:rPr lang="en-US" dirty="0"/>
              <a:t>Paste results into </a:t>
            </a:r>
            <a:r>
              <a:rPr lang="en-US" dirty="0" err="1"/>
              <a:t>ois_list.par</a:t>
            </a:r>
            <a:r>
              <a:rPr lang="en-US" dirty="0"/>
              <a:t> and save on </a:t>
            </a:r>
            <a:r>
              <a:rPr lang="en-US" dirty="0" err="1"/>
              <a:t>Mapforce</a:t>
            </a:r>
            <a:r>
              <a:rPr lang="en-US" dirty="0"/>
              <a:t> server (</a:t>
            </a:r>
            <a:r>
              <a:rPr lang="pt-BR" dirty="0"/>
              <a:t>D:\ois_xchng\responses\OIS\param</a:t>
            </a:r>
            <a:r>
              <a:rPr lang="en-US" dirty="0"/>
              <a:t>) and execute the Windows batch file that generates the </a:t>
            </a:r>
            <a:r>
              <a:rPr lang="en-US" dirty="0" err="1"/>
              <a:t>xmls</a:t>
            </a:r>
            <a:r>
              <a:rPr lang="en-US" dirty="0"/>
              <a:t> (D:/</a:t>
            </a:r>
            <a:r>
              <a:rPr lang="en-US" dirty="0" err="1"/>
              <a:t>lims</a:t>
            </a:r>
            <a:r>
              <a:rPr lang="en-US" dirty="0"/>
              <a:t>/shells/new_ois_run_lab_response_no_gen_list.bat)</a:t>
            </a:r>
          </a:p>
        </p:txBody>
      </p:sp>
    </p:spTree>
    <p:extLst>
      <p:ext uri="{BB962C8B-B14F-4D97-AF65-F5344CB8AC3E}">
        <p14:creationId xmlns:p14="http://schemas.microsoft.com/office/powerpoint/2010/main" val="2572061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4D7F-88D8-A7F8-6184-7499BFD54533}"/>
              </a:ext>
            </a:extLst>
          </p:cNvPr>
          <p:cNvSpPr>
            <a:spLocks noGrp="1"/>
          </p:cNvSpPr>
          <p:nvPr>
            <p:ph type="title"/>
          </p:nvPr>
        </p:nvSpPr>
        <p:spPr/>
        <p:txBody>
          <a:bodyPr/>
          <a:lstStyle/>
          <a:p>
            <a:r>
              <a:rPr lang="en-US" dirty="0"/>
              <a:t>Adding analysts to LISA</a:t>
            </a:r>
          </a:p>
        </p:txBody>
      </p:sp>
      <p:sp>
        <p:nvSpPr>
          <p:cNvPr id="3" name="Content Placeholder 2">
            <a:extLst>
              <a:ext uri="{FF2B5EF4-FFF2-40B4-BE49-F238E27FC236}">
                <a16:creationId xmlns:a16="http://schemas.microsoft.com/office/drawing/2014/main" id="{977009CD-3169-068A-9D36-F4D964513E03}"/>
              </a:ext>
            </a:extLst>
          </p:cNvPr>
          <p:cNvSpPr>
            <a:spLocks noGrp="1"/>
          </p:cNvSpPr>
          <p:nvPr>
            <p:ph idx="1"/>
          </p:nvPr>
        </p:nvSpPr>
        <p:spPr/>
        <p:txBody>
          <a:bodyPr/>
          <a:lstStyle/>
          <a:p>
            <a:r>
              <a:rPr lang="en-US" dirty="0"/>
              <a:t>When a new analyst is hired, they will need a user account in LISA and they will also need to be entered in the analyst table so they can assign, edit and review samples.</a:t>
            </a:r>
          </a:p>
          <a:p>
            <a:r>
              <a:rPr lang="en-US" dirty="0"/>
              <a:t>Adding a new user requires the CREATE USER system privilege which can be granted by an Oracle DBA.  Users with CREATE USER privilege may be required to take additional security training each year.</a:t>
            </a:r>
          </a:p>
        </p:txBody>
      </p:sp>
    </p:spTree>
    <p:extLst>
      <p:ext uri="{BB962C8B-B14F-4D97-AF65-F5344CB8AC3E}">
        <p14:creationId xmlns:p14="http://schemas.microsoft.com/office/powerpoint/2010/main" val="3523932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56CE-8CAE-BB83-DD95-44E3770227B5}"/>
              </a:ext>
            </a:extLst>
          </p:cNvPr>
          <p:cNvSpPr>
            <a:spLocks noGrp="1"/>
          </p:cNvSpPr>
          <p:nvPr>
            <p:ph type="title"/>
          </p:nvPr>
        </p:nvSpPr>
        <p:spPr/>
        <p:txBody>
          <a:bodyPr/>
          <a:lstStyle/>
          <a:p>
            <a:r>
              <a:rPr lang="en-US" dirty="0"/>
              <a:t>Creating a user</a:t>
            </a:r>
          </a:p>
        </p:txBody>
      </p:sp>
      <p:sp>
        <p:nvSpPr>
          <p:cNvPr id="4" name="TextBox 3">
            <a:extLst>
              <a:ext uri="{FF2B5EF4-FFF2-40B4-BE49-F238E27FC236}">
                <a16:creationId xmlns:a16="http://schemas.microsoft.com/office/drawing/2014/main" id="{8DE4F80F-A07A-0383-7C78-3D45BA27D6B9}"/>
              </a:ext>
            </a:extLst>
          </p:cNvPr>
          <p:cNvSpPr txBox="1"/>
          <p:nvPr/>
        </p:nvSpPr>
        <p:spPr>
          <a:xfrm>
            <a:off x="2472487" y="2154634"/>
            <a:ext cx="6358691" cy="3693319"/>
          </a:xfrm>
          <a:prstGeom prst="rect">
            <a:avLst/>
          </a:prstGeom>
          <a:noFill/>
        </p:spPr>
        <p:txBody>
          <a:bodyPr wrap="square" rtlCol="0">
            <a:spAutoFit/>
          </a:bodyPr>
          <a:lstStyle/>
          <a:p>
            <a:r>
              <a:rPr lang="en-US" dirty="0"/>
              <a:t>SET DEFINE OFF;  </a:t>
            </a:r>
            <a:r>
              <a:rPr lang="en-US" dirty="0">
                <a:solidFill>
                  <a:srgbClr val="FF0000"/>
                </a:solidFill>
              </a:rPr>
              <a:t>-- skips prompting for values</a:t>
            </a:r>
            <a:endParaRPr lang="en-US" dirty="0"/>
          </a:p>
          <a:p>
            <a:r>
              <a:rPr lang="en-US" dirty="0"/>
              <a:t>CREATE USER SANDERSON</a:t>
            </a:r>
          </a:p>
          <a:p>
            <a:r>
              <a:rPr lang="en-US" dirty="0"/>
              <a:t>  IDENTIFIED BY SEA20090826</a:t>
            </a:r>
          </a:p>
          <a:p>
            <a:r>
              <a:rPr lang="en-US" dirty="0"/>
              <a:t>  DEFAULT TABLESPACE USERS</a:t>
            </a:r>
          </a:p>
          <a:p>
            <a:r>
              <a:rPr lang="en-US" dirty="0"/>
              <a:t>  TEMPORARY TABLESPACE TEMP</a:t>
            </a:r>
          </a:p>
          <a:p>
            <a:r>
              <a:rPr lang="en-US" dirty="0"/>
              <a:t>  PROFILE CHEMIST_ACCOUNTS</a:t>
            </a:r>
          </a:p>
          <a:p>
            <a:r>
              <a:rPr lang="en-US" dirty="0"/>
              <a:t>  ACCOUNT UNLOCK;</a:t>
            </a:r>
          </a:p>
          <a:p>
            <a:r>
              <a:rPr lang="en-US" dirty="0"/>
              <a:t>  -- 4 Roles for SANDERSON </a:t>
            </a:r>
          </a:p>
          <a:p>
            <a:r>
              <a:rPr lang="en-US" dirty="0"/>
              <a:t> GRANT CONNECT TO SANDERSON;</a:t>
            </a:r>
          </a:p>
          <a:p>
            <a:r>
              <a:rPr lang="en-US" dirty="0"/>
              <a:t> GRANT QC_USER TO SANDERSON;</a:t>
            </a:r>
          </a:p>
          <a:p>
            <a:r>
              <a:rPr lang="en-US" dirty="0"/>
              <a:t> GRANT QC_USER2 TO SANDERSON;</a:t>
            </a:r>
          </a:p>
          <a:p>
            <a:r>
              <a:rPr lang="en-US" dirty="0"/>
              <a:t> GRANT ANALYST2 TO SANDERSON;</a:t>
            </a:r>
          </a:p>
          <a:p>
            <a:r>
              <a:rPr lang="en-US" dirty="0"/>
              <a:t> ALTER USER SANDERSON DEFAULT ROLE ALL;</a:t>
            </a:r>
          </a:p>
        </p:txBody>
      </p:sp>
    </p:spTree>
    <p:extLst>
      <p:ext uri="{BB962C8B-B14F-4D97-AF65-F5344CB8AC3E}">
        <p14:creationId xmlns:p14="http://schemas.microsoft.com/office/powerpoint/2010/main" val="213505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6506-A521-4751-0AFE-0B507CF6D7FF}"/>
              </a:ext>
            </a:extLst>
          </p:cNvPr>
          <p:cNvSpPr>
            <a:spLocks noGrp="1"/>
          </p:cNvSpPr>
          <p:nvPr>
            <p:ph type="title"/>
          </p:nvPr>
        </p:nvSpPr>
        <p:spPr/>
        <p:txBody>
          <a:bodyPr/>
          <a:lstStyle/>
          <a:p>
            <a:r>
              <a:rPr lang="en-US" dirty="0"/>
              <a:t>Adding users to analyst table</a:t>
            </a:r>
          </a:p>
        </p:txBody>
      </p:sp>
      <p:sp>
        <p:nvSpPr>
          <p:cNvPr id="4" name="TextBox 3">
            <a:extLst>
              <a:ext uri="{FF2B5EF4-FFF2-40B4-BE49-F238E27FC236}">
                <a16:creationId xmlns:a16="http://schemas.microsoft.com/office/drawing/2014/main" id="{D5E852DA-4FE7-919A-C7EC-2518C075DF01}"/>
              </a:ext>
            </a:extLst>
          </p:cNvPr>
          <p:cNvSpPr txBox="1"/>
          <p:nvPr/>
        </p:nvSpPr>
        <p:spPr>
          <a:xfrm>
            <a:off x="1371600" y="1792705"/>
            <a:ext cx="9745579" cy="3416320"/>
          </a:xfrm>
          <a:prstGeom prst="rect">
            <a:avLst/>
          </a:prstGeom>
          <a:noFill/>
        </p:spPr>
        <p:txBody>
          <a:bodyPr wrap="square" rtlCol="0">
            <a:spAutoFit/>
          </a:bodyPr>
          <a:lstStyle/>
          <a:p>
            <a:r>
              <a:rPr lang="en-US" dirty="0"/>
              <a:t>SET DEFINE OFF;</a:t>
            </a:r>
          </a:p>
          <a:p>
            <a:r>
              <a:rPr lang="en-US" dirty="0"/>
              <a:t>Insert into LIMS.ANALYSTS</a:t>
            </a:r>
          </a:p>
          <a:p>
            <a:r>
              <a:rPr lang="en-US" dirty="0"/>
              <a:t>   (ANALYST_ID, PAY_GRADE, TITLE, LAST_NAME, FIRST_NAME, </a:t>
            </a:r>
          </a:p>
          <a:p>
            <a:r>
              <a:rPr lang="en-US" dirty="0"/>
              <a:t>    DEPT_DEPT_ID, HOME_PHONE, MIDDLE_INITIAL, DATE_HIRED, EXPERTISE, </a:t>
            </a:r>
          </a:p>
          <a:p>
            <a:r>
              <a:rPr lang="en-US" dirty="0"/>
              <a:t>    E_MAIL, EXTENSION, ANA_INITIALS_ID, INITIALS_ID, STATUS, </a:t>
            </a:r>
          </a:p>
          <a:p>
            <a:r>
              <a:rPr lang="en-US" dirty="0"/>
              <a:t>    LOGON_ID, END_DATE, BEGIN_DATE)</a:t>
            </a:r>
          </a:p>
          <a:p>
            <a:r>
              <a:rPr lang="en-US" dirty="0"/>
              <a:t> Values</a:t>
            </a:r>
          </a:p>
          <a:p>
            <a:r>
              <a:rPr lang="en-US" dirty="0"/>
              <a:t>   (</a:t>
            </a:r>
            <a:r>
              <a:rPr lang="en-US" dirty="0" err="1"/>
              <a:t>l_ana_seq.nextval</a:t>
            </a:r>
            <a:r>
              <a:rPr lang="en-US" dirty="0"/>
              <a:t>, 'GS-9', 'CHEMIST - ANALYST', 'EBAID', 'Bassem', </a:t>
            </a:r>
          </a:p>
          <a:p>
            <a:r>
              <a:rPr lang="en-US" dirty="0"/>
              <a:t>    9, NULL, NULL, TO_DATE('05/23/2022 00:00:00', 'MM/DD/YYYY HH24:MI:SS'), 'CHEMISTRY', </a:t>
            </a:r>
          </a:p>
          <a:p>
            <a:r>
              <a:rPr lang="en-US" dirty="0"/>
              <a:t>    'EBAID.BASSEM.S@DOL.GOV', NULL, 'BJA', 'BSE', NULL, </a:t>
            </a:r>
          </a:p>
          <a:p>
            <a:r>
              <a:rPr lang="en-US" dirty="0"/>
              <a:t>    'SEBAID', NULL, NULL);</a:t>
            </a:r>
          </a:p>
          <a:p>
            <a:r>
              <a:rPr lang="en-US" dirty="0"/>
              <a:t>COMMIT;</a:t>
            </a:r>
          </a:p>
        </p:txBody>
      </p:sp>
    </p:spTree>
    <p:extLst>
      <p:ext uri="{BB962C8B-B14F-4D97-AF65-F5344CB8AC3E}">
        <p14:creationId xmlns:p14="http://schemas.microsoft.com/office/powerpoint/2010/main" val="1469763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2FAC-C4EE-AB41-381E-C9F436F27955}"/>
              </a:ext>
            </a:extLst>
          </p:cNvPr>
          <p:cNvSpPr>
            <a:spLocks noGrp="1"/>
          </p:cNvSpPr>
          <p:nvPr>
            <p:ph type="title"/>
          </p:nvPr>
        </p:nvSpPr>
        <p:spPr/>
        <p:txBody>
          <a:bodyPr/>
          <a:lstStyle/>
          <a:p>
            <a:r>
              <a:rPr lang="en-US" dirty="0"/>
              <a:t>Adding users to analyst table</a:t>
            </a:r>
          </a:p>
        </p:txBody>
      </p:sp>
      <p:sp>
        <p:nvSpPr>
          <p:cNvPr id="3" name="Content Placeholder 2">
            <a:extLst>
              <a:ext uri="{FF2B5EF4-FFF2-40B4-BE49-F238E27FC236}">
                <a16:creationId xmlns:a16="http://schemas.microsoft.com/office/drawing/2014/main" id="{B072A6AD-E865-7B61-E4A8-01221FD83F60}"/>
              </a:ext>
            </a:extLst>
          </p:cNvPr>
          <p:cNvSpPr>
            <a:spLocks noGrp="1"/>
          </p:cNvSpPr>
          <p:nvPr>
            <p:ph idx="1"/>
          </p:nvPr>
        </p:nvSpPr>
        <p:spPr/>
        <p:txBody>
          <a:bodyPr/>
          <a:lstStyle/>
          <a:p>
            <a:r>
              <a:rPr lang="en-US" dirty="0" err="1"/>
              <a:t>Initials_id</a:t>
            </a:r>
            <a:r>
              <a:rPr lang="en-US" dirty="0"/>
              <a:t> values are unique in LISA therefore I try to get 3 initials to avoid overlap</a:t>
            </a:r>
          </a:p>
          <a:p>
            <a:r>
              <a:rPr lang="en-US" dirty="0" err="1"/>
              <a:t>ana_initials_id</a:t>
            </a:r>
            <a:r>
              <a:rPr lang="en-US" dirty="0"/>
              <a:t> are the initials of the analyst’s supervisor</a:t>
            </a:r>
          </a:p>
          <a:p>
            <a:r>
              <a:rPr lang="en-US" dirty="0"/>
              <a:t>Title needs to include “ANALYST” in order to show in the lists of value popups in LISA forms.  When an analyst leaves or is no longer using LISA, edit the title to remove ANALYST</a:t>
            </a:r>
          </a:p>
          <a:p>
            <a:r>
              <a:rPr lang="en-US" dirty="0"/>
              <a:t>To see examples of titles:</a:t>
            </a:r>
          </a:p>
          <a:p>
            <a:pPr marL="0" indent="0">
              <a:buNone/>
            </a:pPr>
            <a:r>
              <a:rPr lang="en-US" dirty="0"/>
              <a:t>	select distinct title from </a:t>
            </a:r>
            <a:r>
              <a:rPr lang="en-US" dirty="0" err="1"/>
              <a:t>l_analysts</a:t>
            </a:r>
            <a:r>
              <a:rPr lang="en-US" dirty="0"/>
              <a:t> order by 1; </a:t>
            </a:r>
          </a:p>
          <a:p>
            <a:endParaRPr lang="en-US" dirty="0"/>
          </a:p>
        </p:txBody>
      </p:sp>
    </p:spTree>
    <p:extLst>
      <p:ext uri="{BB962C8B-B14F-4D97-AF65-F5344CB8AC3E}">
        <p14:creationId xmlns:p14="http://schemas.microsoft.com/office/powerpoint/2010/main" val="350148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1F876BB-985A-8B41-A3E5-3C5F4F670850}"/>
              </a:ext>
            </a:extLst>
          </p:cNvPr>
          <p:cNvSpPr txBox="1"/>
          <p:nvPr/>
        </p:nvSpPr>
        <p:spPr>
          <a:xfrm>
            <a:off x="4427619" y="589547"/>
            <a:ext cx="1668381" cy="369332"/>
          </a:xfrm>
          <a:prstGeom prst="rect">
            <a:avLst/>
          </a:prstGeom>
          <a:noFill/>
          <a:ln>
            <a:solidFill>
              <a:schemeClr val="tx1"/>
            </a:solidFill>
          </a:ln>
        </p:spPr>
        <p:txBody>
          <a:bodyPr wrap="square" rtlCol="0">
            <a:spAutoFit/>
          </a:bodyPr>
          <a:lstStyle/>
          <a:p>
            <a:pPr algn="ctr"/>
            <a:r>
              <a:rPr lang="en-US" dirty="0"/>
              <a:t>OSHA Office</a:t>
            </a:r>
          </a:p>
        </p:txBody>
      </p:sp>
      <p:sp>
        <p:nvSpPr>
          <p:cNvPr id="13" name="TextBox 12">
            <a:extLst>
              <a:ext uri="{FF2B5EF4-FFF2-40B4-BE49-F238E27FC236}">
                <a16:creationId xmlns:a16="http://schemas.microsoft.com/office/drawing/2014/main" id="{2B028714-4284-EB1A-97CA-65E7A9DEC0A4}"/>
              </a:ext>
            </a:extLst>
          </p:cNvPr>
          <p:cNvSpPr txBox="1"/>
          <p:nvPr/>
        </p:nvSpPr>
        <p:spPr>
          <a:xfrm>
            <a:off x="4459706" y="1475691"/>
            <a:ext cx="1636294" cy="369332"/>
          </a:xfrm>
          <a:prstGeom prst="rect">
            <a:avLst/>
          </a:prstGeom>
          <a:noFill/>
          <a:ln>
            <a:solidFill>
              <a:schemeClr val="tx1"/>
            </a:solidFill>
          </a:ln>
        </p:spPr>
        <p:txBody>
          <a:bodyPr wrap="square" rtlCol="0">
            <a:spAutoFit/>
          </a:bodyPr>
          <a:lstStyle/>
          <a:p>
            <a:pPr algn="ctr"/>
            <a:r>
              <a:rPr lang="en-US" dirty="0"/>
              <a:t>Inspection</a:t>
            </a:r>
          </a:p>
        </p:txBody>
      </p:sp>
      <p:sp>
        <p:nvSpPr>
          <p:cNvPr id="14" name="TextBox 13">
            <a:extLst>
              <a:ext uri="{FF2B5EF4-FFF2-40B4-BE49-F238E27FC236}">
                <a16:creationId xmlns:a16="http://schemas.microsoft.com/office/drawing/2014/main" id="{295A23D3-BAB7-4A7D-D394-DE839F1F96C1}"/>
              </a:ext>
            </a:extLst>
          </p:cNvPr>
          <p:cNvSpPr txBox="1"/>
          <p:nvPr/>
        </p:nvSpPr>
        <p:spPr>
          <a:xfrm>
            <a:off x="4152899" y="2361835"/>
            <a:ext cx="2217820" cy="369332"/>
          </a:xfrm>
          <a:prstGeom prst="rect">
            <a:avLst/>
          </a:prstGeom>
          <a:noFill/>
          <a:ln>
            <a:solidFill>
              <a:schemeClr val="tx1"/>
            </a:solidFill>
          </a:ln>
        </p:spPr>
        <p:txBody>
          <a:bodyPr wrap="square" rtlCol="0">
            <a:spAutoFit/>
          </a:bodyPr>
          <a:lstStyle/>
          <a:p>
            <a:pPr algn="ctr"/>
            <a:r>
              <a:rPr lang="en-US" dirty="0"/>
              <a:t>Sampling Sheet</a:t>
            </a:r>
          </a:p>
        </p:txBody>
      </p:sp>
      <p:sp>
        <p:nvSpPr>
          <p:cNvPr id="15" name="TextBox 14">
            <a:extLst>
              <a:ext uri="{FF2B5EF4-FFF2-40B4-BE49-F238E27FC236}">
                <a16:creationId xmlns:a16="http://schemas.microsoft.com/office/drawing/2014/main" id="{EDE28556-A795-CC87-A4C9-3AEBE148268B}"/>
              </a:ext>
            </a:extLst>
          </p:cNvPr>
          <p:cNvSpPr txBox="1"/>
          <p:nvPr/>
        </p:nvSpPr>
        <p:spPr>
          <a:xfrm>
            <a:off x="3334752" y="3605462"/>
            <a:ext cx="1636294" cy="369332"/>
          </a:xfrm>
          <a:prstGeom prst="rect">
            <a:avLst/>
          </a:prstGeom>
          <a:noFill/>
          <a:ln>
            <a:solidFill>
              <a:schemeClr val="tx1"/>
            </a:solidFill>
          </a:ln>
        </p:spPr>
        <p:txBody>
          <a:bodyPr wrap="square" rtlCol="0">
            <a:spAutoFit/>
          </a:bodyPr>
          <a:lstStyle/>
          <a:p>
            <a:pPr algn="ctr"/>
            <a:r>
              <a:rPr lang="en-US" dirty="0"/>
              <a:t>Employee</a:t>
            </a:r>
          </a:p>
        </p:txBody>
      </p:sp>
      <p:sp>
        <p:nvSpPr>
          <p:cNvPr id="16" name="TextBox 15">
            <a:extLst>
              <a:ext uri="{FF2B5EF4-FFF2-40B4-BE49-F238E27FC236}">
                <a16:creationId xmlns:a16="http://schemas.microsoft.com/office/drawing/2014/main" id="{7312A6B4-2811-6D70-9DA6-624DC386E6F4}"/>
              </a:ext>
            </a:extLst>
          </p:cNvPr>
          <p:cNvSpPr txBox="1"/>
          <p:nvPr/>
        </p:nvSpPr>
        <p:spPr>
          <a:xfrm>
            <a:off x="1483896" y="5084982"/>
            <a:ext cx="1636294" cy="369332"/>
          </a:xfrm>
          <a:prstGeom prst="rect">
            <a:avLst/>
          </a:prstGeom>
          <a:noFill/>
          <a:ln>
            <a:solidFill>
              <a:schemeClr val="tx1"/>
            </a:solidFill>
          </a:ln>
        </p:spPr>
        <p:txBody>
          <a:bodyPr wrap="square" rtlCol="0">
            <a:spAutoFit/>
          </a:bodyPr>
          <a:lstStyle/>
          <a:p>
            <a:pPr algn="ctr"/>
            <a:r>
              <a:rPr lang="en-US" dirty="0"/>
              <a:t>Occupation</a:t>
            </a:r>
          </a:p>
        </p:txBody>
      </p:sp>
      <p:sp>
        <p:nvSpPr>
          <p:cNvPr id="17" name="TextBox 16">
            <a:extLst>
              <a:ext uri="{FF2B5EF4-FFF2-40B4-BE49-F238E27FC236}">
                <a16:creationId xmlns:a16="http://schemas.microsoft.com/office/drawing/2014/main" id="{BE55BAFC-F3B9-45E9-BF8E-2E388EEB3F8A}"/>
              </a:ext>
            </a:extLst>
          </p:cNvPr>
          <p:cNvSpPr txBox="1"/>
          <p:nvPr/>
        </p:nvSpPr>
        <p:spPr>
          <a:xfrm>
            <a:off x="3508208" y="5097013"/>
            <a:ext cx="1138989" cy="369332"/>
          </a:xfrm>
          <a:prstGeom prst="rect">
            <a:avLst/>
          </a:prstGeom>
          <a:noFill/>
          <a:ln>
            <a:solidFill>
              <a:schemeClr val="tx1"/>
            </a:solidFill>
          </a:ln>
        </p:spPr>
        <p:txBody>
          <a:bodyPr wrap="square" rtlCol="0">
            <a:spAutoFit/>
          </a:bodyPr>
          <a:lstStyle/>
          <a:p>
            <a:pPr algn="ctr"/>
            <a:r>
              <a:rPr lang="en-US" dirty="0"/>
              <a:t>PPE</a:t>
            </a:r>
          </a:p>
        </p:txBody>
      </p:sp>
      <p:sp>
        <p:nvSpPr>
          <p:cNvPr id="18" name="TextBox 17">
            <a:extLst>
              <a:ext uri="{FF2B5EF4-FFF2-40B4-BE49-F238E27FC236}">
                <a16:creationId xmlns:a16="http://schemas.microsoft.com/office/drawing/2014/main" id="{63E674F7-39E0-BAD1-53BE-0C7E12D5E36A}"/>
              </a:ext>
            </a:extLst>
          </p:cNvPr>
          <p:cNvSpPr txBox="1"/>
          <p:nvPr/>
        </p:nvSpPr>
        <p:spPr>
          <a:xfrm>
            <a:off x="5694948" y="3605462"/>
            <a:ext cx="1636294" cy="369332"/>
          </a:xfrm>
          <a:prstGeom prst="rect">
            <a:avLst/>
          </a:prstGeom>
          <a:noFill/>
          <a:ln>
            <a:solidFill>
              <a:schemeClr val="tx1"/>
            </a:solidFill>
          </a:ln>
        </p:spPr>
        <p:txBody>
          <a:bodyPr wrap="square" rtlCol="0">
            <a:spAutoFit/>
          </a:bodyPr>
          <a:lstStyle/>
          <a:p>
            <a:pPr algn="ctr"/>
            <a:r>
              <a:rPr lang="en-US" dirty="0"/>
              <a:t>Sample</a:t>
            </a:r>
          </a:p>
        </p:txBody>
      </p:sp>
      <p:sp>
        <p:nvSpPr>
          <p:cNvPr id="19" name="TextBox 18">
            <a:extLst>
              <a:ext uri="{FF2B5EF4-FFF2-40B4-BE49-F238E27FC236}">
                <a16:creationId xmlns:a16="http://schemas.microsoft.com/office/drawing/2014/main" id="{3EB3C09B-1721-1234-B8A9-6400A6A4ACCE}"/>
              </a:ext>
            </a:extLst>
          </p:cNvPr>
          <p:cNvSpPr txBox="1"/>
          <p:nvPr/>
        </p:nvSpPr>
        <p:spPr>
          <a:xfrm>
            <a:off x="5174081" y="5094853"/>
            <a:ext cx="1636294" cy="369332"/>
          </a:xfrm>
          <a:prstGeom prst="rect">
            <a:avLst/>
          </a:prstGeom>
          <a:noFill/>
          <a:ln>
            <a:solidFill>
              <a:schemeClr val="tx1"/>
            </a:solidFill>
          </a:ln>
        </p:spPr>
        <p:txBody>
          <a:bodyPr wrap="square" rtlCol="0">
            <a:spAutoFit/>
          </a:bodyPr>
          <a:lstStyle/>
          <a:p>
            <a:pPr algn="ctr"/>
            <a:r>
              <a:rPr lang="en-US" dirty="0"/>
              <a:t>Analyte</a:t>
            </a:r>
          </a:p>
        </p:txBody>
      </p:sp>
      <p:sp>
        <p:nvSpPr>
          <p:cNvPr id="20" name="TextBox 19">
            <a:extLst>
              <a:ext uri="{FF2B5EF4-FFF2-40B4-BE49-F238E27FC236}">
                <a16:creationId xmlns:a16="http://schemas.microsoft.com/office/drawing/2014/main" id="{B1C6024F-4FBD-9B04-B043-A0357B633338}"/>
              </a:ext>
            </a:extLst>
          </p:cNvPr>
          <p:cNvSpPr txBox="1"/>
          <p:nvPr/>
        </p:nvSpPr>
        <p:spPr>
          <a:xfrm>
            <a:off x="7499685" y="5081154"/>
            <a:ext cx="1636294" cy="369332"/>
          </a:xfrm>
          <a:prstGeom prst="rect">
            <a:avLst/>
          </a:prstGeom>
          <a:noFill/>
          <a:ln>
            <a:solidFill>
              <a:schemeClr val="tx1"/>
            </a:solidFill>
          </a:ln>
        </p:spPr>
        <p:txBody>
          <a:bodyPr wrap="square" rtlCol="0">
            <a:spAutoFit/>
          </a:bodyPr>
          <a:lstStyle/>
          <a:p>
            <a:pPr algn="ctr"/>
            <a:r>
              <a:rPr lang="en-US" dirty="0"/>
              <a:t>Time On/Off</a:t>
            </a:r>
          </a:p>
        </p:txBody>
      </p:sp>
      <p:cxnSp>
        <p:nvCxnSpPr>
          <p:cNvPr id="26" name="Straight Arrow Connector 25">
            <a:extLst>
              <a:ext uri="{FF2B5EF4-FFF2-40B4-BE49-F238E27FC236}">
                <a16:creationId xmlns:a16="http://schemas.microsoft.com/office/drawing/2014/main" id="{4066B4C2-91AA-3BB6-FDE9-F86D5168DD6B}"/>
              </a:ext>
            </a:extLst>
          </p:cNvPr>
          <p:cNvCxnSpPr>
            <a:cxnSpLocks/>
            <a:endCxn id="16" idx="0"/>
          </p:cNvCxnSpPr>
          <p:nvPr/>
        </p:nvCxnSpPr>
        <p:spPr>
          <a:xfrm flipH="1">
            <a:off x="2302043" y="3974794"/>
            <a:ext cx="1196138" cy="11101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FC166C59-F031-17D7-D3E3-9F09E7F5E523}"/>
              </a:ext>
            </a:extLst>
          </p:cNvPr>
          <p:cNvCxnSpPr>
            <a:cxnSpLocks/>
          </p:cNvCxnSpPr>
          <p:nvPr/>
        </p:nvCxnSpPr>
        <p:spPr>
          <a:xfrm flipH="1">
            <a:off x="3984457" y="3974794"/>
            <a:ext cx="14038" cy="1122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14E7C7A4-1582-1E1E-4BA8-DC3BEF31265F}"/>
              </a:ext>
            </a:extLst>
          </p:cNvPr>
          <p:cNvCxnSpPr>
            <a:cxnSpLocks/>
          </p:cNvCxnSpPr>
          <p:nvPr/>
        </p:nvCxnSpPr>
        <p:spPr>
          <a:xfrm flipH="1">
            <a:off x="5896476" y="3974794"/>
            <a:ext cx="199524" cy="1106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14CB2E38-6F12-68E8-DE70-C9E7A819C26E}"/>
              </a:ext>
            </a:extLst>
          </p:cNvPr>
          <p:cNvCxnSpPr/>
          <p:nvPr/>
        </p:nvCxnSpPr>
        <p:spPr>
          <a:xfrm>
            <a:off x="6906126" y="3974794"/>
            <a:ext cx="1411706" cy="910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B7C8B8F-29B4-0BDB-7A49-9ED748B125C5}"/>
              </a:ext>
            </a:extLst>
          </p:cNvPr>
          <p:cNvCxnSpPr/>
          <p:nvPr/>
        </p:nvCxnSpPr>
        <p:spPr>
          <a:xfrm flipH="1">
            <a:off x="8055144" y="4849089"/>
            <a:ext cx="262688" cy="2320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8A59C2F-416B-8379-B303-44041E419EE8}"/>
              </a:ext>
            </a:extLst>
          </p:cNvPr>
          <p:cNvCxnSpPr>
            <a:endCxn id="20" idx="0"/>
          </p:cNvCxnSpPr>
          <p:nvPr/>
        </p:nvCxnSpPr>
        <p:spPr>
          <a:xfrm>
            <a:off x="8317832" y="4866955"/>
            <a:ext cx="0" cy="2141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AA6FE483-32D2-1819-47D8-6555CEC73CB9}"/>
              </a:ext>
            </a:extLst>
          </p:cNvPr>
          <p:cNvCxnSpPr/>
          <p:nvPr/>
        </p:nvCxnSpPr>
        <p:spPr>
          <a:xfrm>
            <a:off x="8317832" y="4884821"/>
            <a:ext cx="200526" cy="1963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90926239-4BFD-8C02-E5CA-869C5B6CCC70}"/>
              </a:ext>
            </a:extLst>
          </p:cNvPr>
          <p:cNvCxnSpPr>
            <a:cxnSpLocks/>
          </p:cNvCxnSpPr>
          <p:nvPr/>
        </p:nvCxnSpPr>
        <p:spPr>
          <a:xfrm flipH="1">
            <a:off x="5669380" y="4884821"/>
            <a:ext cx="256925" cy="1963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9B469024-DD4F-E123-B96B-3C67FAFD7AC1}"/>
              </a:ext>
            </a:extLst>
          </p:cNvPr>
          <p:cNvCxnSpPr>
            <a:cxnSpLocks/>
          </p:cNvCxnSpPr>
          <p:nvPr/>
        </p:nvCxnSpPr>
        <p:spPr>
          <a:xfrm>
            <a:off x="5926555" y="4875065"/>
            <a:ext cx="248654" cy="2320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53AA19A-8AF2-6CED-51D2-A85996DF31E9}"/>
              </a:ext>
            </a:extLst>
          </p:cNvPr>
          <p:cNvCxnSpPr>
            <a:cxnSpLocks/>
          </p:cNvCxnSpPr>
          <p:nvPr/>
        </p:nvCxnSpPr>
        <p:spPr>
          <a:xfrm flipH="1">
            <a:off x="3731544" y="4873880"/>
            <a:ext cx="243138" cy="2320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99CDF71-1978-2615-7C0B-2ACCF6D500ED}"/>
              </a:ext>
            </a:extLst>
          </p:cNvPr>
          <p:cNvCxnSpPr>
            <a:cxnSpLocks/>
          </p:cNvCxnSpPr>
          <p:nvPr/>
        </p:nvCxnSpPr>
        <p:spPr>
          <a:xfrm>
            <a:off x="4006515" y="4884821"/>
            <a:ext cx="238629" cy="2121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5C6D94AF-DA35-5B3F-E3A0-C59AFB0D0B58}"/>
              </a:ext>
            </a:extLst>
          </p:cNvPr>
          <p:cNvCxnSpPr/>
          <p:nvPr/>
        </p:nvCxnSpPr>
        <p:spPr>
          <a:xfrm>
            <a:off x="4569369" y="2731167"/>
            <a:ext cx="18672" cy="874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C8B06F0-F9F3-3E7F-BF14-C1C31100D937}"/>
              </a:ext>
            </a:extLst>
          </p:cNvPr>
          <p:cNvCxnSpPr>
            <a:cxnSpLocks/>
          </p:cNvCxnSpPr>
          <p:nvPr/>
        </p:nvCxnSpPr>
        <p:spPr>
          <a:xfrm>
            <a:off x="5991102" y="2739189"/>
            <a:ext cx="418469" cy="582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98E06F98-5ED8-8F8D-CF27-4C8BFF2A776E}"/>
              </a:ext>
            </a:extLst>
          </p:cNvPr>
          <p:cNvCxnSpPr>
            <a:cxnSpLocks/>
          </p:cNvCxnSpPr>
          <p:nvPr/>
        </p:nvCxnSpPr>
        <p:spPr>
          <a:xfrm flipH="1">
            <a:off x="6200899" y="3257823"/>
            <a:ext cx="169820" cy="3392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A0FEA107-1DF7-8A9B-131A-1F08DB634A50}"/>
              </a:ext>
            </a:extLst>
          </p:cNvPr>
          <p:cNvCxnSpPr/>
          <p:nvPr/>
        </p:nvCxnSpPr>
        <p:spPr>
          <a:xfrm>
            <a:off x="6370719" y="3265845"/>
            <a:ext cx="0" cy="344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AFC2B07F-D999-FF1D-0074-3E857C3D13AC}"/>
              </a:ext>
            </a:extLst>
          </p:cNvPr>
          <p:cNvCxnSpPr>
            <a:cxnSpLocks/>
            <a:endCxn id="18" idx="0"/>
          </p:cNvCxnSpPr>
          <p:nvPr/>
        </p:nvCxnSpPr>
        <p:spPr>
          <a:xfrm>
            <a:off x="6370719" y="3257823"/>
            <a:ext cx="142376" cy="347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0AA27EA4-BA82-9907-2283-6092B318616D}"/>
              </a:ext>
            </a:extLst>
          </p:cNvPr>
          <p:cNvCxnSpPr>
            <a:stCxn id="13" idx="2"/>
            <a:endCxn id="14" idx="0"/>
          </p:cNvCxnSpPr>
          <p:nvPr/>
        </p:nvCxnSpPr>
        <p:spPr>
          <a:xfrm flipH="1">
            <a:off x="5261809" y="1845023"/>
            <a:ext cx="16044" cy="5168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E35A2354-45E2-9708-0BD5-696EF480680D}"/>
              </a:ext>
            </a:extLst>
          </p:cNvPr>
          <p:cNvCxnSpPr/>
          <p:nvPr/>
        </p:nvCxnSpPr>
        <p:spPr>
          <a:xfrm flipH="1">
            <a:off x="5137484" y="2103429"/>
            <a:ext cx="124325" cy="258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FD23DBFC-C2B8-F37E-06DE-1F25B1ED9889}"/>
              </a:ext>
            </a:extLst>
          </p:cNvPr>
          <p:cNvCxnSpPr/>
          <p:nvPr/>
        </p:nvCxnSpPr>
        <p:spPr>
          <a:xfrm>
            <a:off x="5277853" y="2103429"/>
            <a:ext cx="148389" cy="258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ED72E722-0BC4-710F-EDAC-83876A15FFDE}"/>
              </a:ext>
            </a:extLst>
          </p:cNvPr>
          <p:cNvCxnSpPr>
            <a:stCxn id="12" idx="2"/>
            <a:endCxn id="13" idx="0"/>
          </p:cNvCxnSpPr>
          <p:nvPr/>
        </p:nvCxnSpPr>
        <p:spPr>
          <a:xfrm>
            <a:off x="5261810" y="958879"/>
            <a:ext cx="16043" cy="5168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6B2A532B-F30D-EE64-9033-6DE0664ACBBC}"/>
              </a:ext>
            </a:extLst>
          </p:cNvPr>
          <p:cNvCxnSpPr/>
          <p:nvPr/>
        </p:nvCxnSpPr>
        <p:spPr>
          <a:xfrm flipH="1">
            <a:off x="5137484" y="1229134"/>
            <a:ext cx="124325" cy="2465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3D32C02B-AC15-C1AA-F0EF-FE737EE9D121}"/>
              </a:ext>
            </a:extLst>
          </p:cNvPr>
          <p:cNvCxnSpPr/>
          <p:nvPr/>
        </p:nvCxnSpPr>
        <p:spPr>
          <a:xfrm>
            <a:off x="5261809" y="1229134"/>
            <a:ext cx="164433" cy="258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17AF8906-ECF5-275D-BB19-47ECCEF67832}"/>
              </a:ext>
            </a:extLst>
          </p:cNvPr>
          <p:cNvSpPr txBox="1"/>
          <p:nvPr/>
        </p:nvSpPr>
        <p:spPr>
          <a:xfrm>
            <a:off x="5694948" y="1088249"/>
            <a:ext cx="3042985" cy="307777"/>
          </a:xfrm>
          <a:prstGeom prst="rect">
            <a:avLst/>
          </a:prstGeom>
          <a:noFill/>
        </p:spPr>
        <p:txBody>
          <a:bodyPr wrap="square" rtlCol="0">
            <a:spAutoFit/>
          </a:bodyPr>
          <a:lstStyle/>
          <a:p>
            <a:r>
              <a:rPr lang="en-US" sz="1400" dirty="0"/>
              <a:t>Office has one-to-many Inspections</a:t>
            </a:r>
          </a:p>
        </p:txBody>
      </p:sp>
      <p:sp>
        <p:nvSpPr>
          <p:cNvPr id="85" name="TextBox 84">
            <a:extLst>
              <a:ext uri="{FF2B5EF4-FFF2-40B4-BE49-F238E27FC236}">
                <a16:creationId xmlns:a16="http://schemas.microsoft.com/office/drawing/2014/main" id="{195E9E89-2395-0646-B654-7C110379B0BB}"/>
              </a:ext>
            </a:extLst>
          </p:cNvPr>
          <p:cNvSpPr txBox="1"/>
          <p:nvPr/>
        </p:nvSpPr>
        <p:spPr>
          <a:xfrm>
            <a:off x="5694948" y="1891237"/>
            <a:ext cx="3757845" cy="307777"/>
          </a:xfrm>
          <a:prstGeom prst="rect">
            <a:avLst/>
          </a:prstGeom>
          <a:noFill/>
        </p:spPr>
        <p:txBody>
          <a:bodyPr wrap="square" rtlCol="0">
            <a:spAutoFit/>
          </a:bodyPr>
          <a:lstStyle/>
          <a:p>
            <a:r>
              <a:rPr lang="en-US" sz="1400" dirty="0"/>
              <a:t>Inspection  has one-to-many Sampling Sheets</a:t>
            </a:r>
          </a:p>
        </p:txBody>
      </p:sp>
      <p:sp>
        <p:nvSpPr>
          <p:cNvPr id="86" name="TextBox 85">
            <a:extLst>
              <a:ext uri="{FF2B5EF4-FFF2-40B4-BE49-F238E27FC236}">
                <a16:creationId xmlns:a16="http://schemas.microsoft.com/office/drawing/2014/main" id="{CF901A0F-9CC2-666D-442F-CFF51DB0B370}"/>
              </a:ext>
            </a:extLst>
          </p:cNvPr>
          <p:cNvSpPr txBox="1"/>
          <p:nvPr/>
        </p:nvSpPr>
        <p:spPr>
          <a:xfrm>
            <a:off x="187996" y="4306243"/>
            <a:ext cx="2607843" cy="307777"/>
          </a:xfrm>
          <a:prstGeom prst="rect">
            <a:avLst/>
          </a:prstGeom>
          <a:noFill/>
        </p:spPr>
        <p:txBody>
          <a:bodyPr wrap="square" rtlCol="0">
            <a:spAutoFit/>
          </a:bodyPr>
          <a:lstStyle/>
          <a:p>
            <a:r>
              <a:rPr lang="en-US" sz="1400" dirty="0"/>
              <a:t>Employee has one Occupation</a:t>
            </a:r>
          </a:p>
        </p:txBody>
      </p:sp>
      <p:sp>
        <p:nvSpPr>
          <p:cNvPr id="87" name="TextBox 86">
            <a:extLst>
              <a:ext uri="{FF2B5EF4-FFF2-40B4-BE49-F238E27FC236}">
                <a16:creationId xmlns:a16="http://schemas.microsoft.com/office/drawing/2014/main" id="{47A4F5C0-14E4-D5DF-1F82-B1A034BE1547}"/>
              </a:ext>
            </a:extLst>
          </p:cNvPr>
          <p:cNvSpPr txBox="1"/>
          <p:nvPr/>
        </p:nvSpPr>
        <p:spPr>
          <a:xfrm>
            <a:off x="1662866" y="3036697"/>
            <a:ext cx="3042985" cy="307777"/>
          </a:xfrm>
          <a:prstGeom prst="rect">
            <a:avLst/>
          </a:prstGeom>
          <a:noFill/>
        </p:spPr>
        <p:txBody>
          <a:bodyPr wrap="square" rtlCol="0">
            <a:spAutoFit/>
          </a:bodyPr>
          <a:lstStyle/>
          <a:p>
            <a:r>
              <a:rPr lang="en-US" sz="1400" dirty="0"/>
              <a:t>Sampling Sheet has one Employee</a:t>
            </a:r>
          </a:p>
        </p:txBody>
      </p:sp>
      <p:sp>
        <p:nvSpPr>
          <p:cNvPr id="96" name="TextBox 95">
            <a:extLst>
              <a:ext uri="{FF2B5EF4-FFF2-40B4-BE49-F238E27FC236}">
                <a16:creationId xmlns:a16="http://schemas.microsoft.com/office/drawing/2014/main" id="{0746FB23-7345-26FC-EADB-42C4A43923C1}"/>
              </a:ext>
            </a:extLst>
          </p:cNvPr>
          <p:cNvSpPr txBox="1"/>
          <p:nvPr/>
        </p:nvSpPr>
        <p:spPr>
          <a:xfrm>
            <a:off x="6441907" y="2912981"/>
            <a:ext cx="3580398" cy="307777"/>
          </a:xfrm>
          <a:prstGeom prst="rect">
            <a:avLst/>
          </a:prstGeom>
          <a:noFill/>
        </p:spPr>
        <p:txBody>
          <a:bodyPr wrap="square" rtlCol="0">
            <a:spAutoFit/>
          </a:bodyPr>
          <a:lstStyle/>
          <a:p>
            <a:r>
              <a:rPr lang="en-US" sz="1400" dirty="0"/>
              <a:t>Sampling Sheet has one-to-many Samples</a:t>
            </a:r>
          </a:p>
        </p:txBody>
      </p:sp>
      <p:sp>
        <p:nvSpPr>
          <p:cNvPr id="97" name="TextBox 96">
            <a:extLst>
              <a:ext uri="{FF2B5EF4-FFF2-40B4-BE49-F238E27FC236}">
                <a16:creationId xmlns:a16="http://schemas.microsoft.com/office/drawing/2014/main" id="{59BD1DFA-311F-46DB-889F-4A4A1D8880C5}"/>
              </a:ext>
            </a:extLst>
          </p:cNvPr>
          <p:cNvSpPr txBox="1"/>
          <p:nvPr/>
        </p:nvSpPr>
        <p:spPr>
          <a:xfrm>
            <a:off x="7606465" y="4091405"/>
            <a:ext cx="3183353" cy="307777"/>
          </a:xfrm>
          <a:prstGeom prst="rect">
            <a:avLst/>
          </a:prstGeom>
          <a:noFill/>
        </p:spPr>
        <p:txBody>
          <a:bodyPr wrap="square" rtlCol="0">
            <a:spAutoFit/>
          </a:bodyPr>
          <a:lstStyle/>
          <a:p>
            <a:r>
              <a:rPr lang="en-US" sz="1400" dirty="0"/>
              <a:t>Sample has one-to-many Times On/Off</a:t>
            </a:r>
          </a:p>
        </p:txBody>
      </p:sp>
      <p:sp>
        <p:nvSpPr>
          <p:cNvPr id="98" name="TextBox 97">
            <a:extLst>
              <a:ext uri="{FF2B5EF4-FFF2-40B4-BE49-F238E27FC236}">
                <a16:creationId xmlns:a16="http://schemas.microsoft.com/office/drawing/2014/main" id="{0660D2E3-D7DB-388B-781F-9F5776D4C6CC}"/>
              </a:ext>
            </a:extLst>
          </p:cNvPr>
          <p:cNvSpPr txBox="1"/>
          <p:nvPr/>
        </p:nvSpPr>
        <p:spPr>
          <a:xfrm>
            <a:off x="6050882" y="4250022"/>
            <a:ext cx="1555583" cy="523220"/>
          </a:xfrm>
          <a:prstGeom prst="rect">
            <a:avLst/>
          </a:prstGeom>
          <a:noFill/>
        </p:spPr>
        <p:txBody>
          <a:bodyPr wrap="square" rtlCol="0">
            <a:spAutoFit/>
          </a:bodyPr>
          <a:lstStyle/>
          <a:p>
            <a:r>
              <a:rPr lang="en-US" sz="1400" dirty="0"/>
              <a:t>Sample has one-to-many Analytes</a:t>
            </a:r>
          </a:p>
        </p:txBody>
      </p:sp>
      <p:sp>
        <p:nvSpPr>
          <p:cNvPr id="99" name="TextBox 98">
            <a:extLst>
              <a:ext uri="{FF2B5EF4-FFF2-40B4-BE49-F238E27FC236}">
                <a16:creationId xmlns:a16="http://schemas.microsoft.com/office/drawing/2014/main" id="{6AAE3930-80F1-119D-7A71-9A6B2BD67A79}"/>
              </a:ext>
            </a:extLst>
          </p:cNvPr>
          <p:cNvSpPr txBox="1"/>
          <p:nvPr/>
        </p:nvSpPr>
        <p:spPr>
          <a:xfrm>
            <a:off x="4030829" y="4186986"/>
            <a:ext cx="1555583" cy="523220"/>
          </a:xfrm>
          <a:prstGeom prst="rect">
            <a:avLst/>
          </a:prstGeom>
          <a:noFill/>
        </p:spPr>
        <p:txBody>
          <a:bodyPr wrap="square" rtlCol="0">
            <a:spAutoFit/>
          </a:bodyPr>
          <a:lstStyle/>
          <a:p>
            <a:r>
              <a:rPr lang="en-US" sz="1400" dirty="0"/>
              <a:t>Employee has one-to-many PPE</a:t>
            </a:r>
          </a:p>
        </p:txBody>
      </p:sp>
      <p:sp>
        <p:nvSpPr>
          <p:cNvPr id="116" name="TextBox 115">
            <a:extLst>
              <a:ext uri="{FF2B5EF4-FFF2-40B4-BE49-F238E27FC236}">
                <a16:creationId xmlns:a16="http://schemas.microsoft.com/office/drawing/2014/main" id="{B8660CF8-9CB9-3B35-5F8C-7C19BDDB4E6C}"/>
              </a:ext>
            </a:extLst>
          </p:cNvPr>
          <p:cNvSpPr txBox="1"/>
          <p:nvPr/>
        </p:nvSpPr>
        <p:spPr>
          <a:xfrm>
            <a:off x="991356" y="5820394"/>
            <a:ext cx="9869897" cy="830997"/>
          </a:xfrm>
          <a:prstGeom prst="rect">
            <a:avLst/>
          </a:prstGeom>
          <a:noFill/>
        </p:spPr>
        <p:txBody>
          <a:bodyPr wrap="square" rtlCol="0">
            <a:spAutoFit/>
          </a:bodyPr>
          <a:lstStyle/>
          <a:p>
            <a:r>
              <a:rPr lang="en-US" sz="2400" dirty="0"/>
              <a:t>To improve performance, office, inspection and sampling sheet were combined into one table.  Primary key (</a:t>
            </a:r>
            <a:r>
              <a:rPr lang="en-US" sz="2400" dirty="0" err="1"/>
              <a:t>smst_id</a:t>
            </a:r>
            <a:r>
              <a:rPr lang="en-US" sz="2400" dirty="0"/>
              <a:t>) is combination of all three </a:t>
            </a:r>
          </a:p>
        </p:txBody>
      </p:sp>
    </p:spTree>
    <p:extLst>
      <p:ext uri="{BB962C8B-B14F-4D97-AF65-F5344CB8AC3E}">
        <p14:creationId xmlns:p14="http://schemas.microsoft.com/office/powerpoint/2010/main" val="60521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43B7-DBC1-5EDA-AED3-1E4E0DFF74B2}"/>
              </a:ext>
            </a:extLst>
          </p:cNvPr>
          <p:cNvSpPr>
            <a:spLocks noGrp="1"/>
          </p:cNvSpPr>
          <p:nvPr>
            <p:ph type="title"/>
          </p:nvPr>
        </p:nvSpPr>
        <p:spPr/>
        <p:txBody>
          <a:bodyPr/>
          <a:lstStyle/>
          <a:p>
            <a:r>
              <a:rPr lang="en-US" dirty="0"/>
              <a:t>LISA Basics</a:t>
            </a:r>
          </a:p>
        </p:txBody>
      </p:sp>
      <p:sp>
        <p:nvSpPr>
          <p:cNvPr id="3" name="Content Placeholder 2">
            <a:extLst>
              <a:ext uri="{FF2B5EF4-FFF2-40B4-BE49-F238E27FC236}">
                <a16:creationId xmlns:a16="http://schemas.microsoft.com/office/drawing/2014/main" id="{3D06E5B6-3B32-7DA7-C4E4-89F322B1E7C3}"/>
              </a:ext>
            </a:extLst>
          </p:cNvPr>
          <p:cNvSpPr>
            <a:spLocks noGrp="1"/>
          </p:cNvSpPr>
          <p:nvPr>
            <p:ph idx="1"/>
          </p:nvPr>
        </p:nvSpPr>
        <p:spPr/>
        <p:txBody>
          <a:bodyPr>
            <a:normAutofit/>
          </a:bodyPr>
          <a:lstStyle/>
          <a:p>
            <a:pPr marL="0" indent="0">
              <a:buNone/>
            </a:pPr>
            <a:r>
              <a:rPr lang="en-US" dirty="0"/>
              <a:t>Beginning with the hurricane Katrina response, a way to upload data into staging tables.  The login form was modified to search the staging tables and pull existing information into the form for entry into LISA.  The search function occurs after the “primary key” is entered.</a:t>
            </a:r>
          </a:p>
          <a:p>
            <a:pPr marL="0" indent="0">
              <a:buNone/>
            </a:pPr>
            <a:r>
              <a:rPr lang="en-US" dirty="0"/>
              <a:t>When login form is saved, the information is loaded into the appropriate tables in LISA.</a:t>
            </a:r>
          </a:p>
        </p:txBody>
      </p:sp>
    </p:spTree>
    <p:extLst>
      <p:ext uri="{BB962C8B-B14F-4D97-AF65-F5344CB8AC3E}">
        <p14:creationId xmlns:p14="http://schemas.microsoft.com/office/powerpoint/2010/main" val="402259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FAAF-33F6-5937-5DDC-84A62B0A0C28}"/>
              </a:ext>
            </a:extLst>
          </p:cNvPr>
          <p:cNvSpPr>
            <a:spLocks noGrp="1"/>
          </p:cNvSpPr>
          <p:nvPr>
            <p:ph type="title"/>
          </p:nvPr>
        </p:nvSpPr>
        <p:spPr/>
        <p:txBody>
          <a:bodyPr/>
          <a:lstStyle/>
          <a:p>
            <a:r>
              <a:rPr lang="en-US" dirty="0"/>
              <a:t>LISA Transfer from OIS</a:t>
            </a:r>
          </a:p>
        </p:txBody>
      </p:sp>
      <p:sp>
        <p:nvSpPr>
          <p:cNvPr id="3" name="Content Placeholder 2">
            <a:extLst>
              <a:ext uri="{FF2B5EF4-FFF2-40B4-BE49-F238E27FC236}">
                <a16:creationId xmlns:a16="http://schemas.microsoft.com/office/drawing/2014/main" id="{228A1FCD-DA7E-A0AC-AC29-9AA90CD8F442}"/>
              </a:ext>
            </a:extLst>
          </p:cNvPr>
          <p:cNvSpPr>
            <a:spLocks noGrp="1"/>
          </p:cNvSpPr>
          <p:nvPr>
            <p:ph idx="1"/>
          </p:nvPr>
        </p:nvSpPr>
        <p:spPr/>
        <p:txBody>
          <a:bodyPr>
            <a:normAutofit/>
          </a:bodyPr>
          <a:lstStyle/>
          <a:p>
            <a:pPr marL="0" indent="0">
              <a:buNone/>
            </a:pPr>
            <a:r>
              <a:rPr lang="en-US" dirty="0"/>
              <a:t>If there is no data to populate the form, chances are that the transfer from OIS did not occur (database server was down or there was a failure in the nightly batch jobs on the </a:t>
            </a:r>
            <a:r>
              <a:rPr lang="en-US" dirty="0" err="1"/>
              <a:t>Mapforce</a:t>
            </a:r>
            <a:r>
              <a:rPr lang="en-US" dirty="0"/>
              <a:t> server (10.150.39.15).</a:t>
            </a:r>
          </a:p>
          <a:p>
            <a:pPr marL="0" indent="0">
              <a:buNone/>
            </a:pPr>
            <a:endParaRPr lang="en-US" dirty="0"/>
          </a:p>
          <a:p>
            <a:pPr marL="0" indent="0">
              <a:buNone/>
            </a:pPr>
            <a:r>
              <a:rPr lang="en-US" dirty="0"/>
              <a:t>The task to bring the </a:t>
            </a:r>
            <a:r>
              <a:rPr lang="en-US" dirty="0" err="1"/>
              <a:t>xmls</a:t>
            </a:r>
            <a:r>
              <a:rPr lang="en-US" dirty="0"/>
              <a:t> from Ashburn runs nightly at 3:00 AM and is D:/lims/shells/OIS_am.bat.</a:t>
            </a:r>
          </a:p>
        </p:txBody>
      </p:sp>
    </p:spTree>
    <p:extLst>
      <p:ext uri="{BB962C8B-B14F-4D97-AF65-F5344CB8AC3E}">
        <p14:creationId xmlns:p14="http://schemas.microsoft.com/office/powerpoint/2010/main" val="355917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553C-F2CE-768F-9981-B7C05A4E883A}"/>
              </a:ext>
            </a:extLst>
          </p:cNvPr>
          <p:cNvSpPr>
            <a:spLocks noGrp="1"/>
          </p:cNvSpPr>
          <p:nvPr>
            <p:ph type="title"/>
          </p:nvPr>
        </p:nvSpPr>
        <p:spPr/>
        <p:txBody>
          <a:bodyPr/>
          <a:lstStyle/>
          <a:p>
            <a:r>
              <a:rPr lang="en-US" dirty="0"/>
              <a:t>LISA Transfer from OIS</a:t>
            </a:r>
          </a:p>
        </p:txBody>
      </p:sp>
      <p:sp>
        <p:nvSpPr>
          <p:cNvPr id="3" name="Content Placeholder 2">
            <a:extLst>
              <a:ext uri="{FF2B5EF4-FFF2-40B4-BE49-F238E27FC236}">
                <a16:creationId xmlns:a16="http://schemas.microsoft.com/office/drawing/2014/main" id="{3284BC2E-4562-170E-4CA4-C02B12FA36E7}"/>
              </a:ext>
            </a:extLst>
          </p:cNvPr>
          <p:cNvSpPr>
            <a:spLocks noGrp="1"/>
          </p:cNvSpPr>
          <p:nvPr>
            <p:ph idx="1"/>
          </p:nvPr>
        </p:nvSpPr>
        <p:spPr/>
        <p:txBody>
          <a:bodyPr>
            <a:normAutofit fontScale="92500"/>
          </a:bodyPr>
          <a:lstStyle/>
          <a:p>
            <a:pPr marL="0" indent="0">
              <a:buNone/>
            </a:pPr>
            <a:r>
              <a:rPr lang="en-US" dirty="0"/>
              <a:t>This batch file</a:t>
            </a:r>
          </a:p>
          <a:p>
            <a:pPr marL="514350" indent="-514350">
              <a:buFont typeface="+mj-lt"/>
              <a:buAutoNum type="arabicPeriod"/>
            </a:pPr>
            <a:r>
              <a:rPr lang="en-US" dirty="0"/>
              <a:t>Copies the </a:t>
            </a:r>
            <a:r>
              <a:rPr lang="en-US" dirty="0" err="1"/>
              <a:t>xmls</a:t>
            </a:r>
            <a:r>
              <a:rPr lang="en-US" dirty="0"/>
              <a:t> to directories on the </a:t>
            </a:r>
            <a:r>
              <a:rPr lang="en-US" dirty="0" err="1"/>
              <a:t>Mapforce</a:t>
            </a:r>
            <a:r>
              <a:rPr lang="en-US" dirty="0"/>
              <a:t> server</a:t>
            </a:r>
          </a:p>
          <a:p>
            <a:pPr marL="514350" indent="-514350">
              <a:buFont typeface="+mj-lt"/>
              <a:buAutoNum type="arabicPeriod"/>
            </a:pPr>
            <a:r>
              <a:rPr lang="en-US" dirty="0"/>
              <a:t>Uses the </a:t>
            </a:r>
            <a:r>
              <a:rPr lang="en-US" dirty="0" err="1"/>
              <a:t>Mapforce</a:t>
            </a:r>
            <a:r>
              <a:rPr lang="en-US" dirty="0"/>
              <a:t> project D:\mapforce\v19\labRequests\labRequest1_9_stage_p.mfd to parse the xml data into tables in the SOURCE_RECEIVE schema in LISA</a:t>
            </a:r>
          </a:p>
          <a:p>
            <a:pPr marL="514350" indent="-514350">
              <a:buFont typeface="+mj-lt"/>
              <a:buAutoNum type="arabicPeriod"/>
            </a:pPr>
            <a:r>
              <a:rPr lang="en-US" dirty="0"/>
              <a:t>Runs the procedure lims_stage.p_ois_load_lims_stage8 to put the data into the staging tables</a:t>
            </a:r>
          </a:p>
          <a:p>
            <a:pPr marL="0" indent="0">
              <a:buNone/>
            </a:pPr>
            <a:endParaRPr lang="en-US" dirty="0"/>
          </a:p>
          <a:p>
            <a:pPr marL="0" indent="0">
              <a:buNone/>
            </a:pPr>
            <a:r>
              <a:rPr lang="en-US" dirty="0"/>
              <a:t>Part of each step is to send an email to Heather and I that the task was successful. Heather can add people to receive the automated emails.</a:t>
            </a:r>
          </a:p>
          <a:p>
            <a:pPr marL="0" indent="0">
              <a:buNone/>
            </a:pPr>
            <a:endParaRPr lang="en-US" dirty="0"/>
          </a:p>
        </p:txBody>
      </p:sp>
    </p:spTree>
    <p:extLst>
      <p:ext uri="{BB962C8B-B14F-4D97-AF65-F5344CB8AC3E}">
        <p14:creationId xmlns:p14="http://schemas.microsoft.com/office/powerpoint/2010/main" val="206602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C491-B4D0-59E9-F4E4-B30E7FAC543E}"/>
              </a:ext>
            </a:extLst>
          </p:cNvPr>
          <p:cNvSpPr>
            <a:spLocks noGrp="1"/>
          </p:cNvSpPr>
          <p:nvPr>
            <p:ph type="title"/>
          </p:nvPr>
        </p:nvSpPr>
        <p:spPr>
          <a:xfrm>
            <a:off x="838200" y="365125"/>
            <a:ext cx="10515600" cy="1325563"/>
          </a:xfrm>
        </p:spPr>
        <p:txBody>
          <a:bodyPr/>
          <a:lstStyle/>
          <a:p>
            <a:r>
              <a:rPr lang="en-US" dirty="0"/>
              <a:t>LISA Basics – main tables</a:t>
            </a:r>
          </a:p>
        </p:txBody>
      </p:sp>
      <p:sp>
        <p:nvSpPr>
          <p:cNvPr id="3" name="Content Placeholder 2">
            <a:extLst>
              <a:ext uri="{FF2B5EF4-FFF2-40B4-BE49-F238E27FC236}">
                <a16:creationId xmlns:a16="http://schemas.microsoft.com/office/drawing/2014/main" id="{CD99BEE0-EF8A-04FD-C161-AE0121023C0C}"/>
              </a:ext>
            </a:extLst>
          </p:cNvPr>
          <p:cNvSpPr>
            <a:spLocks noGrp="1"/>
          </p:cNvSpPr>
          <p:nvPr>
            <p:ph idx="1"/>
          </p:nvPr>
        </p:nvSpPr>
        <p:spPr>
          <a:xfrm>
            <a:off x="838200" y="1825625"/>
            <a:ext cx="10515600" cy="4351338"/>
          </a:xfrm>
        </p:spPr>
        <p:txBody>
          <a:bodyPr/>
          <a:lstStyle/>
          <a:p>
            <a:r>
              <a:rPr lang="en-US" dirty="0"/>
              <a:t>The main transactional tables in LISA are:	</a:t>
            </a:r>
          </a:p>
          <a:p>
            <a:r>
              <a:rPr lang="en-US" dirty="0"/>
              <a:t>SAMPLE_SETS: this table corresponds to the top section of the 91A and contains the office, inspection number, sampling number, sampling and shipping dates, and whether an 8-hr TWA was requested.</a:t>
            </a:r>
          </a:p>
          <a:p>
            <a:r>
              <a:rPr lang="en-US" dirty="0"/>
              <a:t>SAMPLED_EMPLOYEES: contains the occupation of the sampled employee</a:t>
            </a:r>
          </a:p>
          <a:p>
            <a:r>
              <a:rPr lang="en-US" dirty="0"/>
              <a:t>SAMPLES: sample type, media, CSHO sample identifier (</a:t>
            </a:r>
            <a:r>
              <a:rPr lang="en-US" dirty="0" err="1"/>
              <a:t>submission_no</a:t>
            </a:r>
            <a:r>
              <a:rPr lang="en-US" dirty="0"/>
              <a:t>), blank status (Y,N), time sampled, flow rate, sample weight</a:t>
            </a:r>
          </a:p>
        </p:txBody>
      </p:sp>
    </p:spTree>
    <p:extLst>
      <p:ext uri="{BB962C8B-B14F-4D97-AF65-F5344CB8AC3E}">
        <p14:creationId xmlns:p14="http://schemas.microsoft.com/office/powerpoint/2010/main" val="3626439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9633</TotalTime>
  <Words>5491</Words>
  <Application>Microsoft Office PowerPoint</Application>
  <PresentationFormat>Widescreen</PresentationFormat>
  <Paragraphs>439</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Aptos</vt:lpstr>
      <vt:lpstr>Aptos Display</vt:lpstr>
      <vt:lpstr>Arial</vt:lpstr>
      <vt:lpstr>Office Theme</vt:lpstr>
      <vt:lpstr>LISA Maintenance</vt:lpstr>
      <vt:lpstr>ORACLE Basics</vt:lpstr>
      <vt:lpstr>ORACLE Basics</vt:lpstr>
      <vt:lpstr>LISA Basics</vt:lpstr>
      <vt:lpstr>PowerPoint Presentation</vt:lpstr>
      <vt:lpstr>LISA Basics</vt:lpstr>
      <vt:lpstr>LISA Transfer from OIS</vt:lpstr>
      <vt:lpstr>LISA Transfer from OIS</vt:lpstr>
      <vt:lpstr>LISA Basics – main tables</vt:lpstr>
      <vt:lpstr>LISA basics – main tables 2 </vt:lpstr>
      <vt:lpstr>LISA basics </vt:lpstr>
      <vt:lpstr>LISA basics</vt:lpstr>
      <vt:lpstr>PowerPoint Presentation</vt:lpstr>
      <vt:lpstr>PowerPoint Presentation</vt:lpstr>
      <vt:lpstr>Sample assigning/un-assigning</vt:lpstr>
      <vt:lpstr>Sample assigning/un-assigning</vt:lpstr>
      <vt:lpstr>Sample assigning/un-assigning</vt:lpstr>
      <vt:lpstr>Sample assigning/un-assigning</vt:lpstr>
      <vt:lpstr>Sample unassigning</vt:lpstr>
      <vt:lpstr>Deleting a sample</vt:lpstr>
      <vt:lpstr>Changing analytes on a sample</vt:lpstr>
      <vt:lpstr>Add missing analytes to sample</vt:lpstr>
      <vt:lpstr>Add missing analytes to sample</vt:lpstr>
      <vt:lpstr>Changing “primary key” information</vt:lpstr>
      <vt:lpstr>Find # of samples analyzed by analyst</vt:lpstr>
      <vt:lpstr>The dreaded “unique constraint” error</vt:lpstr>
      <vt:lpstr>The dreaded “unique constraint” error</vt:lpstr>
      <vt:lpstr>Unique constraint example</vt:lpstr>
      <vt:lpstr>Unique constraint example </vt:lpstr>
      <vt:lpstr>Unique constraint example</vt:lpstr>
      <vt:lpstr>QC Changes</vt:lpstr>
      <vt:lpstr>PowerPoint Presentation</vt:lpstr>
      <vt:lpstr>QC Changes</vt:lpstr>
      <vt:lpstr>QC Changes</vt:lpstr>
      <vt:lpstr>QC changes</vt:lpstr>
      <vt:lpstr>QC Changes</vt:lpstr>
      <vt:lpstr>PowerPoint Presentation</vt:lpstr>
      <vt:lpstr>Nightly transfers to OIS</vt:lpstr>
      <vt:lpstr>PowerPoint Presentation</vt:lpstr>
      <vt:lpstr>Nightly transfers to OIS (2)</vt:lpstr>
      <vt:lpstr>Nightly transfers to OIS (3)</vt:lpstr>
      <vt:lpstr>PowerPoint Presentation</vt:lpstr>
      <vt:lpstr>Data missing from OIS </vt:lpstr>
      <vt:lpstr>Data Missing from OIS (2)</vt:lpstr>
      <vt:lpstr>Adding analysts to LISA</vt:lpstr>
      <vt:lpstr>Creating a user</vt:lpstr>
      <vt:lpstr>Adding users to analyst table</vt:lpstr>
      <vt:lpstr>Adding users to analyst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LISA Maintenance</dc:title>
  <dc:creator>Cox, Fred - OSHA</dc:creator>
  <cp:lastModifiedBy>Toone, Phillip - OSHA</cp:lastModifiedBy>
  <cp:revision>2</cp:revision>
  <cp:lastPrinted>2024-07-24T17:26:32Z</cp:lastPrinted>
  <dcterms:created xsi:type="dcterms:W3CDTF">2024-07-12T14:37:15Z</dcterms:created>
  <dcterms:modified xsi:type="dcterms:W3CDTF">2024-09-05T14:40:45Z</dcterms:modified>
</cp:coreProperties>
</file>