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2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6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8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39DA-DB73-4203-A5A9-D2659B529B4F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B899-7CB5-4763-8DA8-6D0FAD83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ㄴㅁㅇㅈㄴ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3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ㄴㅁㅇㅈㄴ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ㄴㅁㅇㅈㄴ</dc:title>
  <dc:creator>Customer</dc:creator>
  <cp:lastModifiedBy>Customer</cp:lastModifiedBy>
  <cp:revision>1</cp:revision>
  <dcterms:created xsi:type="dcterms:W3CDTF">2018-08-09T06:06:39Z</dcterms:created>
  <dcterms:modified xsi:type="dcterms:W3CDTF">2018-08-09T06:07:13Z</dcterms:modified>
</cp:coreProperties>
</file>