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9" r:id="rId13"/>
    <p:sldId id="266" r:id="rId14"/>
    <p:sldId id="270" r:id="rId15"/>
    <p:sldId id="26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45" autoAdjust="0"/>
  </p:normalViewPr>
  <p:slideViewPr>
    <p:cSldViewPr snapToGrid="0">
      <p:cViewPr varScale="1">
        <p:scale>
          <a:sx n="64" d="100"/>
          <a:sy n="64" d="100"/>
        </p:scale>
        <p:origin x="14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8ADF8-4773-481C-A3AC-8702DE1ABE3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7296F-BF7F-4142-8AD1-5EE810BB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box named “robot” can hold different</a:t>
            </a:r>
            <a:r>
              <a:rPr lang="en-US" baseline="0" dirty="0" smtClean="0"/>
              <a:t> robots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296F-BF7F-4142-8AD1-5EE810BBA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296F-BF7F-4142-8AD1-5EE810BBA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1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9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0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60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91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9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2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588988"/>
            <a:ext cx="5826719" cy="1646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Programming:</a:t>
            </a:r>
            <a:br>
              <a:rPr lang="en-US" dirty="0" smtClean="0"/>
            </a:br>
            <a:r>
              <a:rPr lang="en-US" sz="3200" dirty="0" smtClean="0"/>
              <a:t>Variables, Loops, If-Statements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1800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Profs. Ivan Lee, </a:t>
            </a:r>
            <a:r>
              <a:rPr lang="en-US" dirty="0" err="1" smtClean="0"/>
              <a:t>Phillipa</a:t>
            </a:r>
            <a:r>
              <a:rPr lang="en-US" dirty="0" smtClean="0"/>
              <a:t> Gill, and </a:t>
            </a:r>
            <a:r>
              <a:rPr lang="en-US" dirty="0" err="1" smtClean="0"/>
              <a:t>Tauhidur</a:t>
            </a:r>
            <a:r>
              <a:rPr lang="en-US" dirty="0" smtClean="0"/>
              <a:t> Rahman</a:t>
            </a:r>
          </a:p>
          <a:p>
            <a:endParaRPr lang="en-US" dirty="0" smtClean="0"/>
          </a:p>
          <a:p>
            <a:r>
              <a:rPr lang="en-US" dirty="0" smtClean="0"/>
              <a:t>College of Information and Computer Sciences</a:t>
            </a:r>
          </a:p>
          <a:p>
            <a:r>
              <a:rPr lang="en-US" dirty="0" err="1" smtClean="0"/>
              <a:t>Umass</a:t>
            </a:r>
            <a:r>
              <a:rPr lang="en-US" dirty="0" smtClean="0"/>
              <a:t> Amherst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4864769" cy="3880773"/>
          </a:xfrm>
        </p:spPr>
        <p:txBody>
          <a:bodyPr/>
          <a:lstStyle/>
          <a:p>
            <a:r>
              <a:rPr lang="en-US" dirty="0" smtClean="0"/>
              <a:t>Allows you to </a:t>
            </a:r>
            <a:r>
              <a:rPr lang="en-US" b="1" dirty="0" smtClean="0">
                <a:solidFill>
                  <a:srgbClr val="C00000"/>
                </a:solidFill>
              </a:rPr>
              <a:t>repeat</a:t>
            </a:r>
            <a:r>
              <a:rPr lang="en-US" dirty="0" smtClean="0"/>
              <a:t> a portion of code a number of times.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Repeat and Count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block allows you to</a:t>
            </a:r>
          </a:p>
          <a:p>
            <a:pPr lvl="1"/>
            <a:r>
              <a:rPr lang="en-US" dirty="0" smtClean="0"/>
              <a:t>Repeat a set of code a certain number of times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code is iterated from </a:t>
            </a:r>
            <a:r>
              <a:rPr lang="en-US" dirty="0" smtClean="0">
                <a:solidFill>
                  <a:srgbClr val="C00000"/>
                </a:solidFill>
              </a:rPr>
              <a:t>#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>
                <a:solidFill>
                  <a:srgbClr val="C00000"/>
                </a:solidFill>
              </a:rPr>
              <a:t>#N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value of iteration is stored in a </a:t>
            </a:r>
            <a:r>
              <a:rPr lang="en-US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83" y="5102231"/>
            <a:ext cx="4318000" cy="1384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92" y="0"/>
            <a:ext cx="355020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92413" y="5545394"/>
            <a:ext cx="2153879" cy="835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7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the following code do?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9" y="2536723"/>
            <a:ext cx="7344262" cy="3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99" y="0"/>
            <a:ext cx="491386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45499" y="4532672"/>
            <a:ext cx="677108" cy="8648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77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to see if certain situations are present, and perform a set of code if it is.</a:t>
            </a:r>
          </a:p>
          <a:p>
            <a:endParaRPr lang="en-US" dirty="0" smtClean="0"/>
          </a:p>
          <a:p>
            <a:r>
              <a:rPr lang="en-US" dirty="0" smtClean="0"/>
              <a:t>For example,</a:t>
            </a:r>
          </a:p>
          <a:p>
            <a:endParaRPr lang="en-US" dirty="0"/>
          </a:p>
          <a:p>
            <a:r>
              <a:rPr lang="en-US" dirty="0" smtClean="0"/>
              <a:t>If “today is raining”</a:t>
            </a:r>
          </a:p>
          <a:p>
            <a:pPr lvl="1"/>
            <a:r>
              <a:rPr lang="en-US" dirty="0" smtClean="0"/>
              <a:t>Then, soccer practice will be cancelled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Then, soccer practice will be held</a:t>
            </a:r>
            <a:endParaRPr lang="en-US" dirty="0"/>
          </a:p>
        </p:txBody>
      </p:sp>
      <p:pic>
        <p:nvPicPr>
          <p:cNvPr id="3074" name="Picture 2" descr="Image result for weath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6" t="6804" r="4281" b="10990"/>
          <a:stretch/>
        </p:blipFill>
        <p:spPr bwMode="auto">
          <a:xfrm>
            <a:off x="6862438" y="3940800"/>
            <a:ext cx="1238779" cy="111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weather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2" t="7837" r="37444" b="8093"/>
          <a:stretch/>
        </p:blipFill>
        <p:spPr bwMode="auto">
          <a:xfrm>
            <a:off x="6862438" y="5127626"/>
            <a:ext cx="1278385" cy="13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ArduBlock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92" y="0"/>
            <a:ext cx="3550208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92413" y="2743199"/>
            <a:ext cx="2153879" cy="943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code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13" y="2367205"/>
            <a:ext cx="6027174" cy="43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9" y="109136"/>
            <a:ext cx="2762864" cy="662485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ArduBlock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2: Make the LED “move”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Question</a:t>
            </a:r>
            <a:r>
              <a:rPr lang="en-US" sz="2800" dirty="0" smtClean="0"/>
              <a:t>: </a:t>
            </a:r>
          </a:p>
          <a:p>
            <a:endParaRPr lang="en-US" sz="2800" dirty="0"/>
          </a:p>
          <a:p>
            <a:r>
              <a:rPr lang="en-US" sz="2800" dirty="0" smtClean="0"/>
              <a:t>What </a:t>
            </a:r>
            <a:r>
              <a:rPr lang="en-US" sz="2800" dirty="0" smtClean="0"/>
              <a:t>if you want to move your LED from position #1 to position #20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97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a “forever-long” copy-and-pastes of blocks.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1" y="0"/>
            <a:ext cx="491386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70039" y="4562168"/>
            <a:ext cx="5515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0039" y="4857135"/>
            <a:ext cx="5515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7241" y="4532672"/>
            <a:ext cx="677108" cy="8648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69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Make a “forever-long” copy-and-pastes of blocks.</a:t>
            </a:r>
          </a:p>
          <a:p>
            <a:r>
              <a:rPr lang="en-US" sz="3200" dirty="0" smtClean="0"/>
              <a:t>But this …</a:t>
            </a:r>
          </a:p>
          <a:p>
            <a:pPr lvl="1"/>
            <a:r>
              <a:rPr lang="en-US" sz="2800" dirty="0" smtClean="0"/>
              <a:t>Takes a long time to copy and paste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C00000"/>
                </a:solidFill>
              </a:rPr>
              <a:t>what if we have 1000 LEDs?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Not an intelligent way of programming software.</a:t>
            </a:r>
          </a:p>
        </p:txBody>
      </p:sp>
    </p:spTree>
    <p:extLst>
      <p:ext uri="{BB962C8B-B14F-4D97-AF65-F5344CB8AC3E}">
        <p14:creationId xmlns:p14="http://schemas.microsoft.com/office/powerpoint/2010/main" val="38869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this is what </a:t>
            </a:r>
            <a:r>
              <a:rPr lang="en-US" i="1" dirty="0" smtClean="0">
                <a:solidFill>
                  <a:srgbClr val="C00000"/>
                </a:solidFill>
              </a:rPr>
              <a:t>computer programming</a:t>
            </a:r>
            <a:r>
              <a:rPr lang="en-US" dirty="0" smtClean="0"/>
              <a:t> is actually designed to do!</a:t>
            </a:r>
          </a:p>
          <a:p>
            <a:endParaRPr lang="en-US" dirty="0"/>
          </a:p>
          <a:p>
            <a:r>
              <a:rPr lang="en-US" dirty="0" smtClean="0"/>
              <a:t>To do this, we are going to learn about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If-statement</a:t>
            </a:r>
          </a:p>
        </p:txBody>
      </p:sp>
    </p:spTree>
    <p:extLst>
      <p:ext uri="{BB962C8B-B14F-4D97-AF65-F5344CB8AC3E}">
        <p14:creationId xmlns:p14="http://schemas.microsoft.com/office/powerpoint/2010/main" val="10125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is like a “</a:t>
            </a:r>
            <a:r>
              <a:rPr lang="en-US" b="1" dirty="0" smtClean="0"/>
              <a:t>box</a:t>
            </a:r>
            <a:r>
              <a:rPr lang="en-US" dirty="0" smtClean="0"/>
              <a:t>” that can store different “</a:t>
            </a:r>
            <a:r>
              <a:rPr lang="en-US" b="1" dirty="0" smtClean="0"/>
              <a:t>stuff</a:t>
            </a:r>
            <a:r>
              <a:rPr lang="en-US" dirty="0" smtClean="0"/>
              <a:t>” one at a time.</a:t>
            </a:r>
            <a:endParaRPr lang="en-US" dirty="0" smtClean="0"/>
          </a:p>
          <a:p>
            <a:r>
              <a:rPr lang="en-US" dirty="0" smtClean="0"/>
              <a:t>You can give a name to the “</a:t>
            </a:r>
            <a:r>
              <a:rPr lang="en-US" b="1" dirty="0" smtClean="0"/>
              <a:t>box</a:t>
            </a:r>
            <a:r>
              <a:rPr lang="en-US" dirty="0" smtClean="0"/>
              <a:t>” as well.</a:t>
            </a:r>
            <a:endParaRPr lang="en-US" dirty="0"/>
          </a:p>
        </p:txBody>
      </p:sp>
      <p:pic>
        <p:nvPicPr>
          <p:cNvPr id="1026" name="Picture 2" descr="variables and val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60" y="3179641"/>
            <a:ext cx="4904479" cy="36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1438110">
            <a:off x="5413473" y="3773344"/>
            <a:ext cx="12586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41007" cy="4351338"/>
          </a:xfrm>
        </p:spPr>
        <p:txBody>
          <a:bodyPr/>
          <a:lstStyle/>
          <a:p>
            <a:r>
              <a:rPr lang="en-US" dirty="0" smtClean="0"/>
              <a:t>In this workshop, we will only work with boxes that can contain “</a:t>
            </a:r>
            <a:r>
              <a:rPr lang="en-US" b="1" dirty="0" smtClean="0"/>
              <a:t>integer</a:t>
            </a:r>
            <a:r>
              <a:rPr lang="en-US" dirty="0" smtClean="0"/>
              <a:t> </a:t>
            </a:r>
            <a:r>
              <a:rPr lang="en-US" b="1" dirty="0" smtClean="0"/>
              <a:t>numbers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0" name="Picture 2" descr="Image result for variable a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0" y="3565776"/>
            <a:ext cx="33813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23" y="2820219"/>
            <a:ext cx="3638364" cy="38460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1471" y="3244645"/>
            <a:ext cx="2153879" cy="766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Programs Function Identically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" y="3171110"/>
            <a:ext cx="4249094" cy="2251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54" y="3171110"/>
            <a:ext cx="4249093" cy="2561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6013" y="2428568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an Integer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428568"/>
            <a:ext cx="166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Values for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LED </a:t>
            </a:r>
            <a:r>
              <a:rPr lang="en-US" dirty="0" smtClean="0"/>
              <a:t>location will light up?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72" y="2646722"/>
            <a:ext cx="5780754" cy="40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327</Words>
  <Application>Microsoft Office PowerPoint</Application>
  <PresentationFormat>On-screen Show (4:3)</PresentationFormat>
  <Paragraphs>62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Trebuchet MS</vt:lpstr>
      <vt:lpstr>Wingdings 3</vt:lpstr>
      <vt:lpstr>Facet</vt:lpstr>
      <vt:lpstr>Basic Programming: Variables, Loops, If-Statements</vt:lpstr>
      <vt:lpstr>Activity 2: Make the LED “move”</vt:lpstr>
      <vt:lpstr>One Possible Solution</vt:lpstr>
      <vt:lpstr>One Possible Solution</vt:lpstr>
      <vt:lpstr>Can we do better?</vt:lpstr>
      <vt:lpstr>Variables</vt:lpstr>
      <vt:lpstr>Variable</vt:lpstr>
      <vt:lpstr>Two Programs Function Identically</vt:lpstr>
      <vt:lpstr>Updating Values for Variables</vt:lpstr>
      <vt:lpstr>Loops</vt:lpstr>
      <vt:lpstr>Loop</vt:lpstr>
      <vt:lpstr>PowerPoint Presentation</vt:lpstr>
      <vt:lpstr>If-Else Statement</vt:lpstr>
      <vt:lpstr>If-Else Statement</vt:lpstr>
      <vt:lpstr>If-Else Statement</vt:lpstr>
      <vt:lpstr>Conditions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Programming: Variables, Loops, If-Statements</dc:title>
  <dc:creator>Sunghoon Ivan Lee</dc:creator>
  <cp:lastModifiedBy>Sunghoon Ivan Lee</cp:lastModifiedBy>
  <cp:revision>95</cp:revision>
  <dcterms:created xsi:type="dcterms:W3CDTF">2018-07-22T20:38:11Z</dcterms:created>
  <dcterms:modified xsi:type="dcterms:W3CDTF">2018-07-26T00:34:49Z</dcterms:modified>
</cp:coreProperties>
</file>