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3" r:id="rId11"/>
    <p:sldId id="272" r:id="rId12"/>
    <p:sldId id="265" r:id="rId13"/>
    <p:sldId id="269" r:id="rId14"/>
    <p:sldId id="266" r:id="rId15"/>
    <p:sldId id="270" r:id="rId16"/>
    <p:sldId id="267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60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1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E308-A43A-4968-8D2A-BD3BAADE3B60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B9800-A20D-47AA-B0F9-DC6DF71A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588988"/>
            <a:ext cx="5826719" cy="164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Programming:</a:t>
            </a:r>
            <a:br>
              <a:rPr lang="en-US" dirty="0" smtClean="0"/>
            </a:br>
            <a:r>
              <a:rPr lang="en-US" sz="3200" dirty="0" smtClean="0"/>
              <a:t>Variables, Loops, If-Statements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1800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Profs. Ivan Lee, </a:t>
            </a:r>
            <a:r>
              <a:rPr lang="en-US" dirty="0" err="1" smtClean="0"/>
              <a:t>Phillipa</a:t>
            </a:r>
            <a:r>
              <a:rPr lang="en-US" dirty="0" smtClean="0"/>
              <a:t> Gill, and </a:t>
            </a:r>
            <a:r>
              <a:rPr lang="en-US" dirty="0" err="1" smtClean="0"/>
              <a:t>Tauhidur</a:t>
            </a:r>
            <a:r>
              <a:rPr lang="en-US" dirty="0" smtClean="0"/>
              <a:t> Rahman</a:t>
            </a:r>
          </a:p>
          <a:p>
            <a:endParaRPr lang="en-US" dirty="0" smtClean="0"/>
          </a:p>
          <a:p>
            <a:r>
              <a:rPr lang="en-US" dirty="0" smtClean="0"/>
              <a:t>College of Information and Computer Sciences</a:t>
            </a:r>
          </a:p>
          <a:p>
            <a:r>
              <a:rPr lang="en-US" dirty="0" err="1" smtClean="0"/>
              <a:t>Umass</a:t>
            </a:r>
            <a:r>
              <a:rPr lang="en-US" dirty="0" smtClean="0"/>
              <a:t> Amherst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</a:t>
            </a:r>
            <a:r>
              <a:rPr lang="en-US" b="1" dirty="0" smtClean="0">
                <a:solidFill>
                  <a:srgbClr val="C00000"/>
                </a:solidFill>
              </a:rPr>
              <a:t>repeat</a:t>
            </a:r>
            <a:r>
              <a:rPr lang="en-US" dirty="0" smtClean="0"/>
              <a:t> a portion of code a number of times.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Repeat and Count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block allows you to</a:t>
            </a:r>
          </a:p>
          <a:p>
            <a:pPr lvl="1"/>
            <a:r>
              <a:rPr lang="en-US" dirty="0" smtClean="0"/>
              <a:t>Repeat a set of code a certain number of times</a:t>
            </a:r>
          </a:p>
          <a:p>
            <a:pPr lvl="1"/>
            <a:r>
              <a:rPr lang="en-US" dirty="0" smtClean="0"/>
              <a:t>Set a </a:t>
            </a:r>
            <a:r>
              <a:rPr lang="en-US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 that will be </a:t>
            </a:r>
            <a:r>
              <a:rPr lang="en-US" dirty="0" smtClean="0">
                <a:solidFill>
                  <a:srgbClr val="C00000"/>
                </a:solidFill>
              </a:rPr>
              <a:t>incremented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the number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58" y="4640531"/>
            <a:ext cx="5213441" cy="16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ArduBlock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92" y="0"/>
            <a:ext cx="3550208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92413" y="5545394"/>
            <a:ext cx="2153879" cy="835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the following code do?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9" y="2536723"/>
            <a:ext cx="7344262" cy="3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9" y="0"/>
            <a:ext cx="491386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45499" y="4532672"/>
            <a:ext cx="677108" cy="864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7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see if certain situations are present, and perform a set of code if it is.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endParaRPr lang="en-US" dirty="0"/>
          </a:p>
          <a:p>
            <a:r>
              <a:rPr lang="en-US" dirty="0" smtClean="0"/>
              <a:t>If “today is raining”</a:t>
            </a:r>
          </a:p>
          <a:p>
            <a:pPr lvl="1"/>
            <a:r>
              <a:rPr lang="en-US" dirty="0" smtClean="0"/>
              <a:t>Then, soccer practice will be cancelled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Then, soccer practice will be held</a:t>
            </a:r>
            <a:endParaRPr lang="en-US" dirty="0"/>
          </a:p>
        </p:txBody>
      </p:sp>
      <p:pic>
        <p:nvPicPr>
          <p:cNvPr id="3074" name="Picture 2" descr="Image result for weat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6" t="6804" r="4281" b="10990"/>
          <a:stretch/>
        </p:blipFill>
        <p:spPr bwMode="auto">
          <a:xfrm>
            <a:off x="6862438" y="3940800"/>
            <a:ext cx="1238779" cy="111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weath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2" t="7837" r="37444" b="8093"/>
          <a:stretch/>
        </p:blipFill>
        <p:spPr bwMode="auto">
          <a:xfrm>
            <a:off x="6862438" y="5127626"/>
            <a:ext cx="1278385" cy="1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ArduBlock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92" y="0"/>
            <a:ext cx="3550208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92413" y="2143433"/>
            <a:ext cx="2153879" cy="1543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the following code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13" y="2367205"/>
            <a:ext cx="6027174" cy="43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9" y="109136"/>
            <a:ext cx="2762864" cy="662485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ArduBlock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2: Make the LED “move”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move your LED from position #1 to position #20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“forever-long” copy-and-pastes of blocks.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1" y="0"/>
            <a:ext cx="491386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70039" y="4562168"/>
            <a:ext cx="5515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0039" y="4857135"/>
            <a:ext cx="5515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7241" y="4532672"/>
            <a:ext cx="677108" cy="864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69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“forever-long” copy-and-pastes of blocks.</a:t>
            </a:r>
          </a:p>
          <a:p>
            <a:r>
              <a:rPr lang="en-US" dirty="0" smtClean="0"/>
              <a:t>But this …</a:t>
            </a:r>
          </a:p>
          <a:p>
            <a:pPr lvl="1"/>
            <a:r>
              <a:rPr lang="en-US" dirty="0" smtClean="0"/>
              <a:t>Takes a long time to copy and paste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what if we have 1000 LEDs?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an intelligent way of programming software.</a:t>
            </a:r>
          </a:p>
        </p:txBody>
      </p:sp>
    </p:spTree>
    <p:extLst>
      <p:ext uri="{BB962C8B-B14F-4D97-AF65-F5344CB8AC3E}">
        <p14:creationId xmlns:p14="http://schemas.microsoft.com/office/powerpoint/2010/main" val="38869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this is what </a:t>
            </a:r>
            <a:r>
              <a:rPr lang="en-US" i="1" dirty="0" smtClean="0">
                <a:solidFill>
                  <a:srgbClr val="C00000"/>
                </a:solidFill>
              </a:rPr>
              <a:t>computer programming</a:t>
            </a:r>
            <a:r>
              <a:rPr lang="en-US" dirty="0" smtClean="0"/>
              <a:t> is actually designed to do!</a:t>
            </a:r>
          </a:p>
          <a:p>
            <a:endParaRPr lang="en-US" dirty="0"/>
          </a:p>
          <a:p>
            <a:r>
              <a:rPr lang="en-US" dirty="0" smtClean="0"/>
              <a:t>To do this, we are going to learn about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If-statement</a:t>
            </a:r>
          </a:p>
        </p:txBody>
      </p:sp>
    </p:spTree>
    <p:extLst>
      <p:ext uri="{BB962C8B-B14F-4D97-AF65-F5344CB8AC3E}">
        <p14:creationId xmlns:p14="http://schemas.microsoft.com/office/powerpoint/2010/main" val="10125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like a “</a:t>
            </a:r>
            <a:r>
              <a:rPr lang="en-US" b="1" dirty="0" smtClean="0"/>
              <a:t>box</a:t>
            </a:r>
            <a:r>
              <a:rPr lang="en-US" dirty="0" smtClean="0"/>
              <a:t>” that can store different “</a:t>
            </a:r>
            <a:r>
              <a:rPr lang="en-US" b="1" dirty="0" smtClean="0"/>
              <a:t>stuff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You can give a name to the “</a:t>
            </a:r>
            <a:r>
              <a:rPr lang="en-US" b="1" dirty="0" smtClean="0"/>
              <a:t>box</a:t>
            </a:r>
            <a:r>
              <a:rPr lang="en-US" dirty="0" smtClean="0"/>
              <a:t>” as well.</a:t>
            </a:r>
            <a:endParaRPr lang="en-US" dirty="0"/>
          </a:p>
        </p:txBody>
      </p:sp>
      <p:pic>
        <p:nvPicPr>
          <p:cNvPr id="1026" name="Picture 2" descr="variables and val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60" y="3179641"/>
            <a:ext cx="4904479" cy="36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1438110">
            <a:off x="5413473" y="3773344"/>
            <a:ext cx="12586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41007" cy="4351338"/>
          </a:xfrm>
        </p:spPr>
        <p:txBody>
          <a:bodyPr/>
          <a:lstStyle/>
          <a:p>
            <a:r>
              <a:rPr lang="en-US" dirty="0" smtClean="0"/>
              <a:t>In this workshop, we will only work with boxes that can contain “</a:t>
            </a:r>
            <a:r>
              <a:rPr lang="en-US" b="1" dirty="0" smtClean="0"/>
              <a:t>integer</a:t>
            </a:r>
            <a:r>
              <a:rPr lang="en-US" dirty="0" smtClean="0"/>
              <a:t> </a:t>
            </a:r>
            <a:r>
              <a:rPr lang="en-US" b="1" dirty="0" smtClean="0"/>
              <a:t>numbers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050" name="Picture 2" descr="Image result for variable a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0" y="3565776"/>
            <a:ext cx="3381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23" y="2820219"/>
            <a:ext cx="3638364" cy="3846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1471" y="3244645"/>
            <a:ext cx="2153879" cy="766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Programs Function Identically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" y="3171110"/>
            <a:ext cx="4249094" cy="2251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54" y="3171110"/>
            <a:ext cx="4249093" cy="2561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6013" y="2428568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an Integer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428568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Values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question, which LED location will light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72" y="2646722"/>
            <a:ext cx="5780754" cy="40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306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Trebuchet MS</vt:lpstr>
      <vt:lpstr>Wingdings 3</vt:lpstr>
      <vt:lpstr>Facet</vt:lpstr>
      <vt:lpstr>Basic Programming: Variables, Loops, If-Statements</vt:lpstr>
      <vt:lpstr>Activity 2: Make the LED “move”</vt:lpstr>
      <vt:lpstr>One Possible Solution</vt:lpstr>
      <vt:lpstr>One Possible Solution</vt:lpstr>
      <vt:lpstr>Can we do better?</vt:lpstr>
      <vt:lpstr>Variables</vt:lpstr>
      <vt:lpstr>Variable</vt:lpstr>
      <vt:lpstr>Two Programs Function Identically</vt:lpstr>
      <vt:lpstr>Updating Values for Variables</vt:lpstr>
      <vt:lpstr>Loops</vt:lpstr>
      <vt:lpstr>Loops</vt:lpstr>
      <vt:lpstr>Loop</vt:lpstr>
      <vt:lpstr>PowerPoint Presentation</vt:lpstr>
      <vt:lpstr>If-Else Statement</vt:lpstr>
      <vt:lpstr>If-Else Statement</vt:lpstr>
      <vt:lpstr>If-Else Statement</vt:lpstr>
      <vt:lpstr>Conditions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Programming: Variables, Loops, If-Statements</dc:title>
  <dc:creator>Sunghoon Ivan Lee</dc:creator>
  <cp:lastModifiedBy>Sunghoon Ivan Lee</cp:lastModifiedBy>
  <cp:revision>78</cp:revision>
  <dcterms:created xsi:type="dcterms:W3CDTF">2018-07-22T20:38:11Z</dcterms:created>
  <dcterms:modified xsi:type="dcterms:W3CDTF">2018-07-25T21:03:53Z</dcterms:modified>
</cp:coreProperties>
</file>