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81E58-9D0C-4BF9-91FF-4167FE61BEA3}" v="84" dt="2019-10-10T04:46:00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u Lara" userId="830fdde6c338a896" providerId="LiveId" clId="{FE781E58-9D0C-4BF9-91FF-4167FE61BEA3}"/>
    <pc:docChg chg="custSel mod addSld delSld modSld sldOrd">
      <pc:chgData name="Kieu Lara" userId="830fdde6c338a896" providerId="LiveId" clId="{FE781E58-9D0C-4BF9-91FF-4167FE61BEA3}" dt="2019-10-10T04:47:01.992" v="1559" actId="20577"/>
      <pc:docMkLst>
        <pc:docMk/>
      </pc:docMkLst>
      <pc:sldChg chg="addSp delSp delDesignElem">
        <pc:chgData name="Kieu Lara" userId="830fdde6c338a896" providerId="LiveId" clId="{FE781E58-9D0C-4BF9-91FF-4167FE61BEA3}" dt="2019-10-10T04:29:39.330" v="627"/>
        <pc:sldMkLst>
          <pc:docMk/>
          <pc:sldMk cId="502041759" sldId="256"/>
        </pc:sldMkLst>
        <pc:spChg chg="add del">
          <ac:chgData name="Kieu Lara" userId="830fdde6c338a896" providerId="LiveId" clId="{FE781E58-9D0C-4BF9-91FF-4167FE61BEA3}" dt="2019-10-10T04:29:39.330" v="627"/>
          <ac:spMkLst>
            <pc:docMk/>
            <pc:sldMk cId="502041759" sldId="256"/>
            <ac:spMk id="14" creationId="{46C2E80F-49A6-4372-B103-219D417A55ED}"/>
          </ac:spMkLst>
        </pc:spChg>
      </pc:sldChg>
      <pc:sldChg chg="addSp delSp delDesignElem">
        <pc:chgData name="Kieu Lara" userId="830fdde6c338a896" providerId="LiveId" clId="{FE781E58-9D0C-4BF9-91FF-4167FE61BEA3}" dt="2019-10-10T04:29:39.330" v="627"/>
        <pc:sldMkLst>
          <pc:docMk/>
          <pc:sldMk cId="2007266491" sldId="257"/>
        </pc:sldMkLst>
        <pc:spChg chg="add del">
          <ac:chgData name="Kieu Lara" userId="830fdde6c338a896" providerId="LiveId" clId="{FE781E58-9D0C-4BF9-91FF-4167FE61BEA3}" dt="2019-10-10T04:29:39.330" v="627"/>
          <ac:spMkLst>
            <pc:docMk/>
            <pc:sldMk cId="2007266491" sldId="257"/>
            <ac:spMk id="10" creationId="{46C2E80F-49A6-4372-B103-219D417A55ED}"/>
          </ac:spMkLst>
        </pc:spChg>
      </pc:sldChg>
      <pc:sldChg chg="addSp delSp delDesignElem">
        <pc:chgData name="Kieu Lara" userId="830fdde6c338a896" providerId="LiveId" clId="{FE781E58-9D0C-4BF9-91FF-4167FE61BEA3}" dt="2019-10-10T04:29:39.330" v="627"/>
        <pc:sldMkLst>
          <pc:docMk/>
          <pc:sldMk cId="1480589231" sldId="258"/>
        </pc:sldMkLst>
        <pc:spChg chg="add del">
          <ac:chgData name="Kieu Lara" userId="830fdde6c338a896" providerId="LiveId" clId="{FE781E58-9D0C-4BF9-91FF-4167FE61BEA3}" dt="2019-10-10T04:29:39.330" v="627"/>
          <ac:spMkLst>
            <pc:docMk/>
            <pc:sldMk cId="1480589231" sldId="258"/>
            <ac:spMk id="17" creationId="{46C2E80F-49A6-4372-B103-219D417A55ED}"/>
          </ac:spMkLst>
        </pc:spChg>
      </pc:sldChg>
      <pc:sldChg chg="modSp add del">
        <pc:chgData name="Kieu Lara" userId="830fdde6c338a896" providerId="LiveId" clId="{FE781E58-9D0C-4BF9-91FF-4167FE61BEA3}" dt="2019-10-10T04:20:59.335" v="137" actId="2696"/>
        <pc:sldMkLst>
          <pc:docMk/>
          <pc:sldMk cId="547492114" sldId="259"/>
        </pc:sldMkLst>
        <pc:spChg chg="mod">
          <ac:chgData name="Kieu Lara" userId="830fdde6c338a896" providerId="LiveId" clId="{FE781E58-9D0C-4BF9-91FF-4167FE61BEA3}" dt="2019-10-10T04:20:26.926" v="70" actId="20577"/>
          <ac:spMkLst>
            <pc:docMk/>
            <pc:sldMk cId="547492114" sldId="259"/>
            <ac:spMk id="2" creationId="{540ED743-82E6-497A-9775-C720B4F75848}"/>
          </ac:spMkLst>
        </pc:spChg>
        <pc:graphicFrameChg chg="mod">
          <ac:chgData name="Kieu Lara" userId="830fdde6c338a896" providerId="LiveId" clId="{FE781E58-9D0C-4BF9-91FF-4167FE61BEA3}" dt="2019-10-10T04:20:56.511" v="136" actId="20577"/>
          <ac:graphicFrameMkLst>
            <pc:docMk/>
            <pc:sldMk cId="547492114" sldId="259"/>
            <ac:graphicFrameMk id="12" creationId="{E8509F5A-B889-4BF2-83D4-270A7D648731}"/>
          </ac:graphicFrameMkLst>
        </pc:graphicFrameChg>
      </pc:sldChg>
      <pc:sldChg chg="modSp add del">
        <pc:chgData name="Kieu Lara" userId="830fdde6c338a896" providerId="LiveId" clId="{FE781E58-9D0C-4BF9-91FF-4167FE61BEA3}" dt="2019-10-10T04:23:53.497" v="329" actId="2696"/>
        <pc:sldMkLst>
          <pc:docMk/>
          <pc:sldMk cId="2612266666" sldId="259"/>
        </pc:sldMkLst>
        <pc:spChg chg="mod">
          <ac:chgData name="Kieu Lara" userId="830fdde6c338a896" providerId="LiveId" clId="{FE781E58-9D0C-4BF9-91FF-4167FE61BEA3}" dt="2019-10-10T04:21:33.914" v="219" actId="20577"/>
          <ac:spMkLst>
            <pc:docMk/>
            <pc:sldMk cId="2612266666" sldId="259"/>
            <ac:spMk id="2" creationId="{4EC84D04-4BA0-46AB-A465-25063CF068E6}"/>
          </ac:spMkLst>
        </pc:spChg>
        <pc:spChg chg="mod">
          <ac:chgData name="Kieu Lara" userId="830fdde6c338a896" providerId="LiveId" clId="{FE781E58-9D0C-4BF9-91FF-4167FE61BEA3}" dt="2019-10-10T04:22:45.243" v="328" actId="20577"/>
          <ac:spMkLst>
            <pc:docMk/>
            <pc:sldMk cId="2612266666" sldId="259"/>
            <ac:spMk id="3" creationId="{00A64049-F017-4242-91BE-772261F94CC7}"/>
          </ac:spMkLst>
        </pc:spChg>
      </pc:sldChg>
      <pc:sldChg chg="addSp delSp modSp add del ord">
        <pc:chgData name="Kieu Lara" userId="830fdde6c338a896" providerId="LiveId" clId="{FE781E58-9D0C-4BF9-91FF-4167FE61BEA3}" dt="2019-10-10T04:26:39.162" v="402" actId="2696"/>
        <pc:sldMkLst>
          <pc:docMk/>
          <pc:sldMk cId="3359162154" sldId="259"/>
        </pc:sldMkLst>
        <pc:spChg chg="mod">
          <ac:chgData name="Kieu Lara" userId="830fdde6c338a896" providerId="LiveId" clId="{FE781E58-9D0C-4BF9-91FF-4167FE61BEA3}" dt="2019-10-10T04:24:19.024" v="342" actId="207"/>
          <ac:spMkLst>
            <pc:docMk/>
            <pc:sldMk cId="3359162154" sldId="259"/>
            <ac:spMk id="2" creationId="{540ED743-82E6-497A-9775-C720B4F75848}"/>
          </ac:spMkLst>
        </pc:spChg>
        <pc:spChg chg="add mod">
          <ac:chgData name="Kieu Lara" userId="830fdde6c338a896" providerId="LiveId" clId="{FE781E58-9D0C-4BF9-91FF-4167FE61BEA3}" dt="2019-10-10T04:26:08.408" v="396" actId="20577"/>
          <ac:spMkLst>
            <pc:docMk/>
            <pc:sldMk cId="3359162154" sldId="259"/>
            <ac:spMk id="3" creationId="{06F36154-5726-4A01-A6E3-87B891A6B57D}"/>
          </ac:spMkLst>
        </pc:spChg>
        <pc:graphicFrameChg chg="del">
          <ac:chgData name="Kieu Lara" userId="830fdde6c338a896" providerId="LiveId" clId="{FE781E58-9D0C-4BF9-91FF-4167FE61BEA3}" dt="2019-10-10T04:25:34.225" v="343" actId="478"/>
          <ac:graphicFrameMkLst>
            <pc:docMk/>
            <pc:sldMk cId="3359162154" sldId="259"/>
            <ac:graphicFrameMk id="5" creationId="{1FD0217C-BE0D-4FFE-AB8B-81232ED3C1EE}"/>
          </ac:graphicFrameMkLst>
        </pc:graphicFrameChg>
      </pc:sldChg>
      <pc:sldChg chg="delSp add del setBg delDesignElem">
        <pc:chgData name="Kieu Lara" userId="830fdde6c338a896" providerId="LiveId" clId="{FE781E58-9D0C-4BF9-91FF-4167FE61BEA3}" dt="2019-10-10T04:26:29.573" v="399" actId="2696"/>
        <pc:sldMkLst>
          <pc:docMk/>
          <pc:sldMk cId="1780999315" sldId="260"/>
        </pc:sldMkLst>
        <pc:spChg chg="del">
          <ac:chgData name="Kieu Lara" userId="830fdde6c338a896" providerId="LiveId" clId="{FE781E58-9D0C-4BF9-91FF-4167FE61BEA3}" dt="2019-10-10T04:26:24.073" v="398"/>
          <ac:spMkLst>
            <pc:docMk/>
            <pc:sldMk cId="1780999315" sldId="260"/>
            <ac:spMk id="14" creationId="{46C2E80F-49A6-4372-B103-219D417A55ED}"/>
          </ac:spMkLst>
        </pc:spChg>
      </pc:sldChg>
      <pc:sldChg chg="addSp delSp modSp add ord delDesignElem">
        <pc:chgData name="Kieu Lara" userId="830fdde6c338a896" providerId="LiveId" clId="{FE781E58-9D0C-4BF9-91FF-4167FE61BEA3}" dt="2019-10-10T04:41:51.764" v="1306" actId="20577"/>
        <pc:sldMkLst>
          <pc:docMk/>
          <pc:sldMk cId="3702456251" sldId="260"/>
        </pc:sldMkLst>
        <pc:spChg chg="add mod">
          <ac:chgData name="Kieu Lara" userId="830fdde6c338a896" providerId="LiveId" clId="{FE781E58-9D0C-4BF9-91FF-4167FE61BEA3}" dt="2019-10-10T04:32:54.541" v="666" actId="20577"/>
          <ac:spMkLst>
            <pc:docMk/>
            <pc:sldMk cId="3702456251" sldId="260"/>
            <ac:spMk id="2" creationId="{7E2031DF-C71B-4BFE-889D-4A43229D8FE6}"/>
          </ac:spMkLst>
        </pc:spChg>
        <pc:spChg chg="mod">
          <ac:chgData name="Kieu Lara" userId="830fdde6c338a896" providerId="LiveId" clId="{FE781E58-9D0C-4BF9-91FF-4167FE61BEA3}" dt="2019-10-10T04:41:51.764" v="1306" actId="20577"/>
          <ac:spMkLst>
            <pc:docMk/>
            <pc:sldMk cId="3702456251" sldId="260"/>
            <ac:spMk id="4" creationId="{2DC6E434-80FC-4C7A-9C14-A15E93887B49}"/>
          </ac:spMkLst>
        </pc:spChg>
        <pc:spChg chg="add del">
          <ac:chgData name="Kieu Lara" userId="830fdde6c338a896" providerId="LiveId" clId="{FE781E58-9D0C-4BF9-91FF-4167FE61BEA3}" dt="2019-10-10T04:29:57.951" v="628" actId="26606"/>
          <ac:spMkLst>
            <pc:docMk/>
            <pc:sldMk cId="3702456251" sldId="260"/>
            <ac:spMk id="14" creationId="{46C2E80F-49A6-4372-B103-219D417A55ED}"/>
          </ac:spMkLst>
        </pc:spChg>
        <pc:spChg chg="add">
          <ac:chgData name="Kieu Lara" userId="830fdde6c338a896" providerId="LiveId" clId="{FE781E58-9D0C-4BF9-91FF-4167FE61BEA3}" dt="2019-10-10T04:29:57.951" v="628" actId="26606"/>
          <ac:spMkLst>
            <pc:docMk/>
            <pc:sldMk cId="3702456251" sldId="260"/>
            <ac:spMk id="19" creationId="{8D70B121-56F4-4848-B38B-182089D909FA}"/>
          </ac:spMkLst>
        </pc:spChg>
        <pc:graphicFrameChg chg="del">
          <ac:chgData name="Kieu Lara" userId="830fdde6c338a896" providerId="LiveId" clId="{FE781E58-9D0C-4BF9-91FF-4167FE61BEA3}" dt="2019-10-10T04:27:10.958" v="417" actId="478"/>
          <ac:graphicFrameMkLst>
            <pc:docMk/>
            <pc:sldMk cId="3702456251" sldId="260"/>
            <ac:graphicFrameMk id="15" creationId="{01CE9621-38F4-4E10-A25E-41E60FF86586}"/>
          </ac:graphicFrameMkLst>
        </pc:graphicFrameChg>
        <pc:cxnChg chg="add">
          <ac:chgData name="Kieu Lara" userId="830fdde6c338a896" providerId="LiveId" clId="{FE781E58-9D0C-4BF9-91FF-4167FE61BEA3}" dt="2019-10-10T04:29:57.951" v="628" actId="26606"/>
          <ac:cxnSpMkLst>
            <pc:docMk/>
            <pc:sldMk cId="3702456251" sldId="260"/>
            <ac:cxnSpMk id="21" creationId="{2D72A2C9-F3CA-4216-8BAD-FA4C970C3C4E}"/>
          </ac:cxnSpMkLst>
        </pc:cxnChg>
      </pc:sldChg>
      <pc:sldChg chg="modSp add">
        <pc:chgData name="Kieu Lara" userId="830fdde6c338a896" providerId="LiveId" clId="{FE781E58-9D0C-4BF9-91FF-4167FE61BEA3}" dt="2019-10-10T04:47:01.992" v="1559" actId="20577"/>
        <pc:sldMkLst>
          <pc:docMk/>
          <pc:sldMk cId="946231275" sldId="261"/>
        </pc:sldMkLst>
        <pc:spChg chg="mod">
          <ac:chgData name="Kieu Lara" userId="830fdde6c338a896" providerId="LiveId" clId="{FE781E58-9D0C-4BF9-91FF-4167FE61BEA3}" dt="2019-10-10T04:47:01.992" v="1559" actId="20577"/>
          <ac:spMkLst>
            <pc:docMk/>
            <pc:sldMk cId="946231275" sldId="261"/>
            <ac:spMk id="2" creationId="{7E2031DF-C71B-4BFE-889D-4A43229D8FE6}"/>
          </ac:spMkLst>
        </pc:spChg>
        <pc:spChg chg="mod">
          <ac:chgData name="Kieu Lara" userId="830fdde6c338a896" providerId="LiveId" clId="{FE781E58-9D0C-4BF9-91FF-4167FE61BEA3}" dt="2019-10-10T04:34:11.762" v="712" actId="20577"/>
          <ac:spMkLst>
            <pc:docMk/>
            <pc:sldMk cId="946231275" sldId="261"/>
            <ac:spMk id="4" creationId="{2DC6E434-80FC-4C7A-9C14-A15E93887B49}"/>
          </ac:spMkLst>
        </pc:spChg>
      </pc:sldChg>
      <pc:sldChg chg="add del">
        <pc:chgData name="Kieu Lara" userId="830fdde6c338a896" providerId="LiveId" clId="{FE781E58-9D0C-4BF9-91FF-4167FE61BEA3}" dt="2019-10-10T04:33:13.448" v="668" actId="2696"/>
        <pc:sldMkLst>
          <pc:docMk/>
          <pc:sldMk cId="3096812727" sldId="261"/>
        </pc:sldMkLst>
      </pc:sldChg>
      <pc:sldChg chg="modSp add">
        <pc:chgData name="Kieu Lara" userId="830fdde6c338a896" providerId="LiveId" clId="{FE781E58-9D0C-4BF9-91FF-4167FE61BEA3}" dt="2019-10-10T04:46:10.955" v="1529" actId="20577"/>
        <pc:sldMkLst>
          <pc:docMk/>
          <pc:sldMk cId="24089297" sldId="262"/>
        </pc:sldMkLst>
        <pc:spChg chg="mod">
          <ac:chgData name="Kieu Lara" userId="830fdde6c338a896" providerId="LiveId" clId="{FE781E58-9D0C-4BF9-91FF-4167FE61BEA3}" dt="2019-10-10T04:46:10.955" v="1529" actId="20577"/>
          <ac:spMkLst>
            <pc:docMk/>
            <pc:sldMk cId="24089297" sldId="262"/>
            <ac:spMk id="2" creationId="{7E2031DF-C71B-4BFE-889D-4A43229D8FE6}"/>
          </ac:spMkLst>
        </pc:spChg>
        <pc:spChg chg="mod">
          <ac:chgData name="Kieu Lara" userId="830fdde6c338a896" providerId="LiveId" clId="{FE781E58-9D0C-4BF9-91FF-4167FE61BEA3}" dt="2019-10-10T04:41:58.807" v="1307" actId="20577"/>
          <ac:spMkLst>
            <pc:docMk/>
            <pc:sldMk cId="24089297" sldId="262"/>
            <ac:spMk id="4" creationId="{2DC6E434-80FC-4C7A-9C14-A15E93887B4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53C2C-797E-4574-A36A-5EF49F76634A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0307A3-FBB5-49A0-B851-18C8B17F1E75}">
      <dgm:prSet/>
      <dgm:spPr/>
      <dgm:t>
        <a:bodyPr/>
        <a:lstStyle/>
        <a:p>
          <a:r>
            <a:rPr lang="en-US"/>
            <a:t>Include</a:t>
          </a:r>
        </a:p>
      </dgm:t>
    </dgm:pt>
    <dgm:pt modelId="{C55B9622-C465-44DA-8479-C59A83D02203}" type="parTrans" cxnId="{6B247829-BD59-4D4A-BE92-FA90A4D7CC62}">
      <dgm:prSet/>
      <dgm:spPr/>
      <dgm:t>
        <a:bodyPr/>
        <a:lstStyle/>
        <a:p>
          <a:endParaRPr lang="en-US"/>
        </a:p>
      </dgm:t>
    </dgm:pt>
    <dgm:pt modelId="{EC1B8651-020F-4E24-AA45-2FBF39550936}" type="sibTrans" cxnId="{6B247829-BD59-4D4A-BE92-FA90A4D7CC62}">
      <dgm:prSet/>
      <dgm:spPr/>
      <dgm:t>
        <a:bodyPr/>
        <a:lstStyle/>
        <a:p>
          <a:endParaRPr lang="en-US"/>
        </a:p>
      </dgm:t>
    </dgm:pt>
    <dgm:pt modelId="{81CB881A-BC9E-4007-BAA2-B7F12738EC46}">
      <dgm:prSet/>
      <dgm:spPr/>
      <dgm:t>
        <a:bodyPr/>
        <a:lstStyle/>
        <a:p>
          <a:r>
            <a:rPr lang="en-US" dirty="0"/>
            <a:t>Static text “</a:t>
          </a:r>
          <a:r>
            <a:rPr lang="en-US" dirty="0" err="1"/>
            <a:t>FinalLists</a:t>
          </a:r>
          <a:r>
            <a:rPr lang="en-US" dirty="0"/>
            <a:t>”</a:t>
          </a:r>
        </a:p>
      </dgm:t>
    </dgm:pt>
    <dgm:pt modelId="{5CB8FFEB-D615-4407-9106-A33C19D3B461}" type="parTrans" cxnId="{AF1672C9-7E88-46E5-A571-9DB2C4D28026}">
      <dgm:prSet/>
      <dgm:spPr/>
      <dgm:t>
        <a:bodyPr/>
        <a:lstStyle/>
        <a:p>
          <a:endParaRPr lang="en-US"/>
        </a:p>
      </dgm:t>
    </dgm:pt>
    <dgm:pt modelId="{F5E2041B-4356-492A-8702-9DBEB83A4EC8}" type="sibTrans" cxnId="{AF1672C9-7E88-46E5-A571-9DB2C4D28026}">
      <dgm:prSet/>
      <dgm:spPr/>
      <dgm:t>
        <a:bodyPr/>
        <a:lstStyle/>
        <a:p>
          <a:endParaRPr lang="en-US"/>
        </a:p>
      </dgm:t>
    </dgm:pt>
    <dgm:pt modelId="{F2340ABF-7656-4CBA-8D67-17D46E76AD47}">
      <dgm:prSet/>
      <dgm:spPr/>
      <dgm:t>
        <a:bodyPr/>
        <a:lstStyle/>
        <a:p>
          <a:r>
            <a:rPr lang="en-US"/>
            <a:t>Include</a:t>
          </a:r>
        </a:p>
      </dgm:t>
    </dgm:pt>
    <dgm:pt modelId="{809BD3E5-5F4B-4AAB-A3D0-639C90DE7EE1}" type="parTrans" cxnId="{D9F65EA3-4767-4003-8228-F41A0F0BFE9F}">
      <dgm:prSet/>
      <dgm:spPr/>
      <dgm:t>
        <a:bodyPr/>
        <a:lstStyle/>
        <a:p>
          <a:endParaRPr lang="en-US"/>
        </a:p>
      </dgm:t>
    </dgm:pt>
    <dgm:pt modelId="{52164BC5-3A76-4729-A333-F679C1D4AC5E}" type="sibTrans" cxnId="{D9F65EA3-4767-4003-8228-F41A0F0BFE9F}">
      <dgm:prSet/>
      <dgm:spPr/>
      <dgm:t>
        <a:bodyPr/>
        <a:lstStyle/>
        <a:p>
          <a:endParaRPr lang="en-US"/>
        </a:p>
      </dgm:t>
    </dgm:pt>
    <dgm:pt modelId="{F281C703-0353-44CC-9336-050B23418189}">
      <dgm:prSet custT="1"/>
      <dgm:spPr/>
      <dgm:t>
        <a:bodyPr/>
        <a:lstStyle/>
        <a:p>
          <a:pPr>
            <a:buNone/>
          </a:pPr>
          <a:r>
            <a:rPr lang="en-US" sz="1400" dirty="0"/>
            <a:t>Include 2 hot buttons that when selected, will take the user to a new webpage.</a:t>
          </a:r>
        </a:p>
      </dgm:t>
    </dgm:pt>
    <dgm:pt modelId="{9749AAA7-0DB4-4FDF-9C48-76C1497F83F9}" type="parTrans" cxnId="{5BDE9616-9B25-4578-98DC-61518FEF2FFF}">
      <dgm:prSet/>
      <dgm:spPr/>
      <dgm:t>
        <a:bodyPr/>
        <a:lstStyle/>
        <a:p>
          <a:endParaRPr lang="en-US"/>
        </a:p>
      </dgm:t>
    </dgm:pt>
    <dgm:pt modelId="{E1DD5C8A-96CB-45FE-82FC-DF32386A657F}" type="sibTrans" cxnId="{5BDE9616-9B25-4578-98DC-61518FEF2FFF}">
      <dgm:prSet/>
      <dgm:spPr/>
      <dgm:t>
        <a:bodyPr/>
        <a:lstStyle/>
        <a:p>
          <a:endParaRPr lang="en-US"/>
        </a:p>
      </dgm:t>
    </dgm:pt>
    <dgm:pt modelId="{165C6B33-19BD-418F-9378-1E145E705117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400" dirty="0"/>
            <a:t>- Start property search by address, city, or zip only</a:t>
          </a:r>
        </a:p>
      </dgm:t>
    </dgm:pt>
    <dgm:pt modelId="{FA02F01A-3CC0-4920-805E-7483E61999FC}" type="parTrans" cxnId="{311AD0AF-24EC-4140-834F-5DD9763901F7}">
      <dgm:prSet/>
      <dgm:spPr/>
      <dgm:t>
        <a:bodyPr/>
        <a:lstStyle/>
        <a:p>
          <a:endParaRPr lang="en-US"/>
        </a:p>
      </dgm:t>
    </dgm:pt>
    <dgm:pt modelId="{250E0CA3-4027-4C0F-A4F1-8E8B9E4E6FD6}" type="sibTrans" cxnId="{311AD0AF-24EC-4140-834F-5DD9763901F7}">
      <dgm:prSet/>
      <dgm:spPr/>
      <dgm:t>
        <a:bodyPr/>
        <a:lstStyle/>
        <a:p>
          <a:endParaRPr lang="en-US"/>
        </a:p>
      </dgm:t>
    </dgm:pt>
    <dgm:pt modelId="{787C6180-09C9-475C-B342-96961A173BE5}">
      <dgm:prSet custT="1"/>
      <dgm:spPr/>
      <dgm:t>
        <a:bodyPr/>
        <a:lstStyle/>
        <a:p>
          <a:pPr>
            <a:buNone/>
          </a:pPr>
          <a:r>
            <a:rPr lang="en-US" sz="1400" dirty="0"/>
            <a:t>- Start property search by preference</a:t>
          </a:r>
        </a:p>
      </dgm:t>
    </dgm:pt>
    <dgm:pt modelId="{45485688-B0CD-42E3-B42C-75E32D95985D}" type="parTrans" cxnId="{F999058D-1916-4853-8FC8-FCE265D98F73}">
      <dgm:prSet/>
      <dgm:spPr/>
      <dgm:t>
        <a:bodyPr/>
        <a:lstStyle/>
        <a:p>
          <a:endParaRPr lang="en-US"/>
        </a:p>
      </dgm:t>
    </dgm:pt>
    <dgm:pt modelId="{00AF0041-81E0-40A1-AEB2-1299A18589B0}" type="sibTrans" cxnId="{F999058D-1916-4853-8FC8-FCE265D98F73}">
      <dgm:prSet/>
      <dgm:spPr/>
      <dgm:t>
        <a:bodyPr/>
        <a:lstStyle/>
        <a:p>
          <a:endParaRPr lang="en-US"/>
        </a:p>
      </dgm:t>
    </dgm:pt>
    <dgm:pt modelId="{B1894BE5-0ED3-4E7A-BA0E-A88037964790}">
      <dgm:prSet/>
      <dgm:spPr/>
      <dgm:t>
        <a:bodyPr/>
        <a:lstStyle/>
        <a:p>
          <a:r>
            <a:rPr lang="en-US"/>
            <a:t>Include</a:t>
          </a:r>
        </a:p>
      </dgm:t>
    </dgm:pt>
    <dgm:pt modelId="{546BDCD7-32C8-4258-BDEE-C3D318D179AA}" type="parTrans" cxnId="{C0741C1D-0EF4-4286-B32C-AB91E80C6158}">
      <dgm:prSet/>
      <dgm:spPr/>
      <dgm:t>
        <a:bodyPr/>
        <a:lstStyle/>
        <a:p>
          <a:endParaRPr lang="en-US"/>
        </a:p>
      </dgm:t>
    </dgm:pt>
    <dgm:pt modelId="{C67C47F2-92FF-49A9-A1FD-77214D86E877}" type="sibTrans" cxnId="{C0741C1D-0EF4-4286-B32C-AB91E80C6158}">
      <dgm:prSet/>
      <dgm:spPr/>
      <dgm:t>
        <a:bodyPr/>
        <a:lstStyle/>
        <a:p>
          <a:endParaRPr lang="en-US"/>
        </a:p>
      </dgm:t>
    </dgm:pt>
    <dgm:pt modelId="{041CB7BC-AD1D-4E23-9CC6-94DA679B017D}">
      <dgm:prSet/>
      <dgm:spPr/>
      <dgm:t>
        <a:bodyPr/>
        <a:lstStyle/>
        <a:p>
          <a:r>
            <a:rPr lang="en-US" dirty="0"/>
            <a:t>sign-up hot button</a:t>
          </a:r>
        </a:p>
      </dgm:t>
    </dgm:pt>
    <dgm:pt modelId="{F90B3ABF-4AB6-4F2D-8143-A5C62F4DF2B6}" type="parTrans" cxnId="{C1DF8410-8252-4E98-8E44-F5503A52BEA4}">
      <dgm:prSet/>
      <dgm:spPr/>
      <dgm:t>
        <a:bodyPr/>
        <a:lstStyle/>
        <a:p>
          <a:endParaRPr lang="en-US"/>
        </a:p>
      </dgm:t>
    </dgm:pt>
    <dgm:pt modelId="{11124EAE-5C9E-4E65-89E5-E09B451157DD}" type="sibTrans" cxnId="{C1DF8410-8252-4E98-8E44-F5503A52BEA4}">
      <dgm:prSet/>
      <dgm:spPr/>
      <dgm:t>
        <a:bodyPr/>
        <a:lstStyle/>
        <a:p>
          <a:endParaRPr lang="en-US"/>
        </a:p>
      </dgm:t>
    </dgm:pt>
    <dgm:pt modelId="{5239A195-8495-4EA6-BEC7-74A04C2B5035}">
      <dgm:prSet/>
      <dgm:spPr/>
      <dgm:t>
        <a:bodyPr/>
        <a:lstStyle/>
        <a:p>
          <a:r>
            <a:rPr lang="en-US"/>
            <a:t>Include</a:t>
          </a:r>
        </a:p>
      </dgm:t>
    </dgm:pt>
    <dgm:pt modelId="{7578DB1D-4D1D-466F-BE42-6B23D91244EC}" type="parTrans" cxnId="{3AECAADD-9464-495E-9219-58401BFEC485}">
      <dgm:prSet/>
      <dgm:spPr/>
      <dgm:t>
        <a:bodyPr/>
        <a:lstStyle/>
        <a:p>
          <a:endParaRPr lang="en-US"/>
        </a:p>
      </dgm:t>
    </dgm:pt>
    <dgm:pt modelId="{83EE293F-6F5E-490C-8960-A7E90DB5DCE6}" type="sibTrans" cxnId="{3AECAADD-9464-495E-9219-58401BFEC485}">
      <dgm:prSet/>
      <dgm:spPr/>
      <dgm:t>
        <a:bodyPr/>
        <a:lstStyle/>
        <a:p>
          <a:endParaRPr lang="en-US"/>
        </a:p>
      </dgm:t>
    </dgm:pt>
    <dgm:pt modelId="{8DF4C086-FB72-4A65-AF18-117A7FE1CBA4}">
      <dgm:prSet/>
      <dgm:spPr/>
      <dgm:t>
        <a:bodyPr/>
        <a:lstStyle/>
        <a:p>
          <a:r>
            <a:rPr lang="en-US" dirty="0"/>
            <a:t>sign-in hot button</a:t>
          </a:r>
        </a:p>
      </dgm:t>
    </dgm:pt>
    <dgm:pt modelId="{7B12ADC5-9D84-4AE0-A8B9-7543FAD3578F}" type="parTrans" cxnId="{71F19488-2EBD-4C4A-8DB3-181A7B7C5A91}">
      <dgm:prSet/>
      <dgm:spPr/>
      <dgm:t>
        <a:bodyPr/>
        <a:lstStyle/>
        <a:p>
          <a:endParaRPr lang="en-US"/>
        </a:p>
      </dgm:t>
    </dgm:pt>
    <dgm:pt modelId="{232415F4-978B-4795-96AD-0FB481CAAF6E}" type="sibTrans" cxnId="{71F19488-2EBD-4C4A-8DB3-181A7B7C5A91}">
      <dgm:prSet/>
      <dgm:spPr/>
      <dgm:t>
        <a:bodyPr/>
        <a:lstStyle/>
        <a:p>
          <a:endParaRPr lang="en-US"/>
        </a:p>
      </dgm:t>
    </dgm:pt>
    <dgm:pt modelId="{31DD8D1D-5C64-4332-8E52-7D78396CDA32}" type="pres">
      <dgm:prSet presAssocID="{2CA53C2C-797E-4574-A36A-5EF49F76634A}" presName="Name0" presStyleCnt="0">
        <dgm:presLayoutVars>
          <dgm:dir/>
          <dgm:animLvl val="lvl"/>
          <dgm:resizeHandles val="exact"/>
        </dgm:presLayoutVars>
      </dgm:prSet>
      <dgm:spPr/>
    </dgm:pt>
    <dgm:pt modelId="{02DA3692-BFE5-486F-8814-7541419AD6FF}" type="pres">
      <dgm:prSet presAssocID="{650307A3-FBB5-49A0-B851-18C8B17F1E75}" presName="linNode" presStyleCnt="0"/>
      <dgm:spPr/>
    </dgm:pt>
    <dgm:pt modelId="{52475EC6-C2A1-41BE-9489-D610A0BA335C}" type="pres">
      <dgm:prSet presAssocID="{650307A3-FBB5-49A0-B851-18C8B17F1E75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18BB6DAC-D48D-40D1-8159-6A3547E10221}" type="pres">
      <dgm:prSet presAssocID="{650307A3-FBB5-49A0-B851-18C8B17F1E75}" presName="descendantText" presStyleLbl="alignNode1" presStyleIdx="0" presStyleCnt="4">
        <dgm:presLayoutVars>
          <dgm:bulletEnabled/>
        </dgm:presLayoutVars>
      </dgm:prSet>
      <dgm:spPr/>
    </dgm:pt>
    <dgm:pt modelId="{86EEDD08-A878-402E-83A8-8A9A5EE1F05C}" type="pres">
      <dgm:prSet presAssocID="{EC1B8651-020F-4E24-AA45-2FBF39550936}" presName="sp" presStyleCnt="0"/>
      <dgm:spPr/>
    </dgm:pt>
    <dgm:pt modelId="{7F5D5E0E-7519-4971-9EF7-EE7BDD1A6E91}" type="pres">
      <dgm:prSet presAssocID="{F2340ABF-7656-4CBA-8D67-17D46E76AD47}" presName="linNode" presStyleCnt="0"/>
      <dgm:spPr/>
    </dgm:pt>
    <dgm:pt modelId="{382D731A-B1DE-4A2A-94B5-E8D24AE43A8E}" type="pres">
      <dgm:prSet presAssocID="{F2340ABF-7656-4CBA-8D67-17D46E76AD47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8020AA91-CB27-4353-8F2F-0B4DBA77E5C7}" type="pres">
      <dgm:prSet presAssocID="{F2340ABF-7656-4CBA-8D67-17D46E76AD47}" presName="descendantText" presStyleLbl="alignNode1" presStyleIdx="1" presStyleCnt="4">
        <dgm:presLayoutVars>
          <dgm:bulletEnabled/>
        </dgm:presLayoutVars>
      </dgm:prSet>
      <dgm:spPr/>
    </dgm:pt>
    <dgm:pt modelId="{C1F2E50D-0976-43C2-B73B-FD3F1B1EE580}" type="pres">
      <dgm:prSet presAssocID="{52164BC5-3A76-4729-A333-F679C1D4AC5E}" presName="sp" presStyleCnt="0"/>
      <dgm:spPr/>
    </dgm:pt>
    <dgm:pt modelId="{A0CD8D2A-6D2E-432B-B5A4-A21309E1746C}" type="pres">
      <dgm:prSet presAssocID="{B1894BE5-0ED3-4E7A-BA0E-A88037964790}" presName="linNode" presStyleCnt="0"/>
      <dgm:spPr/>
    </dgm:pt>
    <dgm:pt modelId="{3501D479-BC28-419F-941A-3C59C11B0E85}" type="pres">
      <dgm:prSet presAssocID="{B1894BE5-0ED3-4E7A-BA0E-A88037964790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F1776D19-E9D9-44DE-92A7-BE701C304C21}" type="pres">
      <dgm:prSet presAssocID="{B1894BE5-0ED3-4E7A-BA0E-A88037964790}" presName="descendantText" presStyleLbl="alignNode1" presStyleIdx="2" presStyleCnt="4">
        <dgm:presLayoutVars>
          <dgm:bulletEnabled/>
        </dgm:presLayoutVars>
      </dgm:prSet>
      <dgm:spPr/>
    </dgm:pt>
    <dgm:pt modelId="{41248824-FABE-4607-8167-63DE506C8E81}" type="pres">
      <dgm:prSet presAssocID="{C67C47F2-92FF-49A9-A1FD-77214D86E877}" presName="sp" presStyleCnt="0"/>
      <dgm:spPr/>
    </dgm:pt>
    <dgm:pt modelId="{1A7D1F27-3B14-4012-B3D9-0861CDFFC4B3}" type="pres">
      <dgm:prSet presAssocID="{5239A195-8495-4EA6-BEC7-74A04C2B5035}" presName="linNode" presStyleCnt="0"/>
      <dgm:spPr/>
    </dgm:pt>
    <dgm:pt modelId="{5ADEC44B-233F-49B4-95FA-28BAC078E72C}" type="pres">
      <dgm:prSet presAssocID="{5239A195-8495-4EA6-BEC7-74A04C2B5035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2B549E67-CF10-4A12-87FC-C7AB95A9FDF6}" type="pres">
      <dgm:prSet presAssocID="{5239A195-8495-4EA6-BEC7-74A04C2B5035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8D5D7701-5B12-447A-A36F-769DD9B4189F}" type="presOf" srcId="{B1894BE5-0ED3-4E7A-BA0E-A88037964790}" destId="{3501D479-BC28-419F-941A-3C59C11B0E85}" srcOrd="0" destOrd="0" presId="urn:microsoft.com/office/officeart/2016/7/layout/VerticalHollowActionList"/>
    <dgm:cxn modelId="{C1DF8410-8252-4E98-8E44-F5503A52BEA4}" srcId="{B1894BE5-0ED3-4E7A-BA0E-A88037964790}" destId="{041CB7BC-AD1D-4E23-9CC6-94DA679B017D}" srcOrd="0" destOrd="0" parTransId="{F90B3ABF-4AB6-4F2D-8143-A5C62F4DF2B6}" sibTransId="{11124EAE-5C9E-4E65-89E5-E09B451157DD}"/>
    <dgm:cxn modelId="{8FD1D212-1A7C-46BE-B1E4-A33286A412C7}" type="presOf" srcId="{787C6180-09C9-475C-B342-96961A173BE5}" destId="{8020AA91-CB27-4353-8F2F-0B4DBA77E5C7}" srcOrd="0" destOrd="2" presId="urn:microsoft.com/office/officeart/2016/7/layout/VerticalHollowActionList"/>
    <dgm:cxn modelId="{5BDE9616-9B25-4578-98DC-61518FEF2FFF}" srcId="{F2340ABF-7656-4CBA-8D67-17D46E76AD47}" destId="{F281C703-0353-44CC-9336-050B23418189}" srcOrd="0" destOrd="0" parTransId="{9749AAA7-0DB4-4FDF-9C48-76C1497F83F9}" sibTransId="{E1DD5C8A-96CB-45FE-82FC-DF32386A657F}"/>
    <dgm:cxn modelId="{C0741C1D-0EF4-4286-B32C-AB91E80C6158}" srcId="{2CA53C2C-797E-4574-A36A-5EF49F76634A}" destId="{B1894BE5-0ED3-4E7A-BA0E-A88037964790}" srcOrd="2" destOrd="0" parTransId="{546BDCD7-32C8-4258-BDEE-C3D318D179AA}" sibTransId="{C67C47F2-92FF-49A9-A1FD-77214D86E877}"/>
    <dgm:cxn modelId="{6B247829-BD59-4D4A-BE92-FA90A4D7CC62}" srcId="{2CA53C2C-797E-4574-A36A-5EF49F76634A}" destId="{650307A3-FBB5-49A0-B851-18C8B17F1E75}" srcOrd="0" destOrd="0" parTransId="{C55B9622-C465-44DA-8479-C59A83D02203}" sibTransId="{EC1B8651-020F-4E24-AA45-2FBF39550936}"/>
    <dgm:cxn modelId="{E844AC43-49BA-4A25-8FA3-99AA8A78D27F}" type="presOf" srcId="{5239A195-8495-4EA6-BEC7-74A04C2B5035}" destId="{5ADEC44B-233F-49B4-95FA-28BAC078E72C}" srcOrd="0" destOrd="0" presId="urn:microsoft.com/office/officeart/2016/7/layout/VerticalHollowActionList"/>
    <dgm:cxn modelId="{E44FD364-199E-49B9-941D-4DADBE6B9D59}" type="presOf" srcId="{041CB7BC-AD1D-4E23-9CC6-94DA679B017D}" destId="{F1776D19-E9D9-44DE-92A7-BE701C304C21}" srcOrd="0" destOrd="0" presId="urn:microsoft.com/office/officeart/2016/7/layout/VerticalHollowActionList"/>
    <dgm:cxn modelId="{89C7F46C-8991-4BA1-A697-6DCC6045B1BC}" type="presOf" srcId="{650307A3-FBB5-49A0-B851-18C8B17F1E75}" destId="{52475EC6-C2A1-41BE-9489-D610A0BA335C}" srcOrd="0" destOrd="0" presId="urn:microsoft.com/office/officeart/2016/7/layout/VerticalHollowActionList"/>
    <dgm:cxn modelId="{4FC33D77-1B1E-49C4-B8FA-956F280272F7}" type="presOf" srcId="{81CB881A-BC9E-4007-BAA2-B7F12738EC46}" destId="{18BB6DAC-D48D-40D1-8159-6A3547E10221}" srcOrd="0" destOrd="0" presId="urn:microsoft.com/office/officeart/2016/7/layout/VerticalHollowActionList"/>
    <dgm:cxn modelId="{71F19488-2EBD-4C4A-8DB3-181A7B7C5A91}" srcId="{5239A195-8495-4EA6-BEC7-74A04C2B5035}" destId="{8DF4C086-FB72-4A65-AF18-117A7FE1CBA4}" srcOrd="0" destOrd="0" parTransId="{7B12ADC5-9D84-4AE0-A8B9-7543FAD3578F}" sibTransId="{232415F4-978B-4795-96AD-0FB481CAAF6E}"/>
    <dgm:cxn modelId="{F999058D-1916-4853-8FC8-FCE265D98F73}" srcId="{F2340ABF-7656-4CBA-8D67-17D46E76AD47}" destId="{787C6180-09C9-475C-B342-96961A173BE5}" srcOrd="2" destOrd="0" parTransId="{45485688-B0CD-42E3-B42C-75E32D95985D}" sibTransId="{00AF0041-81E0-40A1-AEB2-1299A18589B0}"/>
    <dgm:cxn modelId="{64BA799D-AF2A-4C32-AFEA-805D48F709C9}" type="presOf" srcId="{F281C703-0353-44CC-9336-050B23418189}" destId="{8020AA91-CB27-4353-8F2F-0B4DBA77E5C7}" srcOrd="0" destOrd="0" presId="urn:microsoft.com/office/officeart/2016/7/layout/VerticalHollowActionList"/>
    <dgm:cxn modelId="{D9F65EA3-4767-4003-8228-F41A0F0BFE9F}" srcId="{2CA53C2C-797E-4574-A36A-5EF49F76634A}" destId="{F2340ABF-7656-4CBA-8D67-17D46E76AD47}" srcOrd="1" destOrd="0" parTransId="{809BD3E5-5F4B-4AAB-A3D0-639C90DE7EE1}" sibTransId="{52164BC5-3A76-4729-A333-F679C1D4AC5E}"/>
    <dgm:cxn modelId="{311AD0AF-24EC-4140-834F-5DD9763901F7}" srcId="{F2340ABF-7656-4CBA-8D67-17D46E76AD47}" destId="{165C6B33-19BD-418F-9378-1E145E705117}" srcOrd="1" destOrd="0" parTransId="{FA02F01A-3CC0-4920-805E-7483E61999FC}" sibTransId="{250E0CA3-4027-4C0F-A4F1-8E8B9E4E6FD6}"/>
    <dgm:cxn modelId="{E499D0B2-D2D9-43F4-90F5-CC873236585D}" type="presOf" srcId="{2CA53C2C-797E-4574-A36A-5EF49F76634A}" destId="{31DD8D1D-5C64-4332-8E52-7D78396CDA32}" srcOrd="0" destOrd="0" presId="urn:microsoft.com/office/officeart/2016/7/layout/VerticalHollowActionList"/>
    <dgm:cxn modelId="{845AB3C8-EC55-4E7D-A6C8-D1BDDA404E8D}" type="presOf" srcId="{F2340ABF-7656-4CBA-8D67-17D46E76AD47}" destId="{382D731A-B1DE-4A2A-94B5-E8D24AE43A8E}" srcOrd="0" destOrd="0" presId="urn:microsoft.com/office/officeart/2016/7/layout/VerticalHollowActionList"/>
    <dgm:cxn modelId="{AF1672C9-7E88-46E5-A571-9DB2C4D28026}" srcId="{650307A3-FBB5-49A0-B851-18C8B17F1E75}" destId="{81CB881A-BC9E-4007-BAA2-B7F12738EC46}" srcOrd="0" destOrd="0" parTransId="{5CB8FFEB-D615-4407-9106-A33C19D3B461}" sibTransId="{F5E2041B-4356-492A-8702-9DBEB83A4EC8}"/>
    <dgm:cxn modelId="{9782C2DC-1E1D-4B13-B9A7-BB3BF549359D}" type="presOf" srcId="{8DF4C086-FB72-4A65-AF18-117A7FE1CBA4}" destId="{2B549E67-CF10-4A12-87FC-C7AB95A9FDF6}" srcOrd="0" destOrd="0" presId="urn:microsoft.com/office/officeart/2016/7/layout/VerticalHollowActionList"/>
    <dgm:cxn modelId="{3AECAADD-9464-495E-9219-58401BFEC485}" srcId="{2CA53C2C-797E-4574-A36A-5EF49F76634A}" destId="{5239A195-8495-4EA6-BEC7-74A04C2B5035}" srcOrd="3" destOrd="0" parTransId="{7578DB1D-4D1D-466F-BE42-6B23D91244EC}" sibTransId="{83EE293F-6F5E-490C-8960-A7E90DB5DCE6}"/>
    <dgm:cxn modelId="{203EF4ED-F21B-4BD8-B7A8-BF5DC4044BE1}" type="presOf" srcId="{165C6B33-19BD-418F-9378-1E145E705117}" destId="{8020AA91-CB27-4353-8F2F-0B4DBA77E5C7}" srcOrd="0" destOrd="1" presId="urn:microsoft.com/office/officeart/2016/7/layout/VerticalHollowActionList"/>
    <dgm:cxn modelId="{81099C0A-9E30-4E0D-960B-32E576456EE9}" type="presParOf" srcId="{31DD8D1D-5C64-4332-8E52-7D78396CDA32}" destId="{02DA3692-BFE5-486F-8814-7541419AD6FF}" srcOrd="0" destOrd="0" presId="urn:microsoft.com/office/officeart/2016/7/layout/VerticalHollowActionList"/>
    <dgm:cxn modelId="{C962C1C7-D89F-4EFE-86D2-B7C862BE5DA8}" type="presParOf" srcId="{02DA3692-BFE5-486F-8814-7541419AD6FF}" destId="{52475EC6-C2A1-41BE-9489-D610A0BA335C}" srcOrd="0" destOrd="0" presId="urn:microsoft.com/office/officeart/2016/7/layout/VerticalHollowActionList"/>
    <dgm:cxn modelId="{8F8F3984-3C1B-459D-8CB1-1FCD16C73F58}" type="presParOf" srcId="{02DA3692-BFE5-486F-8814-7541419AD6FF}" destId="{18BB6DAC-D48D-40D1-8159-6A3547E10221}" srcOrd="1" destOrd="0" presId="urn:microsoft.com/office/officeart/2016/7/layout/VerticalHollowActionList"/>
    <dgm:cxn modelId="{AE054D82-F760-4CB5-B806-82CF6B7C9CC7}" type="presParOf" srcId="{31DD8D1D-5C64-4332-8E52-7D78396CDA32}" destId="{86EEDD08-A878-402E-83A8-8A9A5EE1F05C}" srcOrd="1" destOrd="0" presId="urn:microsoft.com/office/officeart/2016/7/layout/VerticalHollowActionList"/>
    <dgm:cxn modelId="{0793E857-76AE-4B65-AFC0-B179C60F2730}" type="presParOf" srcId="{31DD8D1D-5C64-4332-8E52-7D78396CDA32}" destId="{7F5D5E0E-7519-4971-9EF7-EE7BDD1A6E91}" srcOrd="2" destOrd="0" presId="urn:microsoft.com/office/officeart/2016/7/layout/VerticalHollowActionList"/>
    <dgm:cxn modelId="{715156B0-74CA-4095-8140-65758851D8AF}" type="presParOf" srcId="{7F5D5E0E-7519-4971-9EF7-EE7BDD1A6E91}" destId="{382D731A-B1DE-4A2A-94B5-E8D24AE43A8E}" srcOrd="0" destOrd="0" presId="urn:microsoft.com/office/officeart/2016/7/layout/VerticalHollowActionList"/>
    <dgm:cxn modelId="{BF38ED05-623F-4248-B644-9EA97E08B5FD}" type="presParOf" srcId="{7F5D5E0E-7519-4971-9EF7-EE7BDD1A6E91}" destId="{8020AA91-CB27-4353-8F2F-0B4DBA77E5C7}" srcOrd="1" destOrd="0" presId="urn:microsoft.com/office/officeart/2016/7/layout/VerticalHollowActionList"/>
    <dgm:cxn modelId="{C219570F-CDB0-46B5-B084-AAD1EE7BE68A}" type="presParOf" srcId="{31DD8D1D-5C64-4332-8E52-7D78396CDA32}" destId="{C1F2E50D-0976-43C2-B73B-FD3F1B1EE580}" srcOrd="3" destOrd="0" presId="urn:microsoft.com/office/officeart/2016/7/layout/VerticalHollowActionList"/>
    <dgm:cxn modelId="{E7A03E49-2BFD-4F13-A4E5-ED7C8C6B58C0}" type="presParOf" srcId="{31DD8D1D-5C64-4332-8E52-7D78396CDA32}" destId="{A0CD8D2A-6D2E-432B-B5A4-A21309E1746C}" srcOrd="4" destOrd="0" presId="urn:microsoft.com/office/officeart/2016/7/layout/VerticalHollowActionList"/>
    <dgm:cxn modelId="{BEA5AA18-1AF8-477E-B0A8-7A114EE27567}" type="presParOf" srcId="{A0CD8D2A-6D2E-432B-B5A4-A21309E1746C}" destId="{3501D479-BC28-419F-941A-3C59C11B0E85}" srcOrd="0" destOrd="0" presId="urn:microsoft.com/office/officeart/2016/7/layout/VerticalHollowActionList"/>
    <dgm:cxn modelId="{6F31B912-7D93-4ECC-97BA-9681BABC4FAB}" type="presParOf" srcId="{A0CD8D2A-6D2E-432B-B5A4-A21309E1746C}" destId="{F1776D19-E9D9-44DE-92A7-BE701C304C21}" srcOrd="1" destOrd="0" presId="urn:microsoft.com/office/officeart/2016/7/layout/VerticalHollowActionList"/>
    <dgm:cxn modelId="{DA5D4970-F8F6-4115-9269-ACCB96A4137F}" type="presParOf" srcId="{31DD8D1D-5C64-4332-8E52-7D78396CDA32}" destId="{41248824-FABE-4607-8167-63DE506C8E81}" srcOrd="5" destOrd="0" presId="urn:microsoft.com/office/officeart/2016/7/layout/VerticalHollowActionList"/>
    <dgm:cxn modelId="{4EC2CC43-1D79-4B26-BCB4-E8C228D02713}" type="presParOf" srcId="{31DD8D1D-5C64-4332-8E52-7D78396CDA32}" destId="{1A7D1F27-3B14-4012-B3D9-0861CDFFC4B3}" srcOrd="6" destOrd="0" presId="urn:microsoft.com/office/officeart/2016/7/layout/VerticalHollowActionList"/>
    <dgm:cxn modelId="{FEE3141B-048D-4017-B7A5-34269EDCFF0A}" type="presParOf" srcId="{1A7D1F27-3B14-4012-B3D9-0861CDFFC4B3}" destId="{5ADEC44B-233F-49B4-95FA-28BAC078E72C}" srcOrd="0" destOrd="0" presId="urn:microsoft.com/office/officeart/2016/7/layout/VerticalHollowActionList"/>
    <dgm:cxn modelId="{961490B5-0AE0-47CB-9ED9-F3B2CBE2C3C0}" type="presParOf" srcId="{1A7D1F27-3B14-4012-B3D9-0861CDFFC4B3}" destId="{2B549E67-CF10-4A12-87FC-C7AB95A9FDF6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48A88B-8A53-48F0-BDC3-EF7ABE1252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8D5C4F6-F27E-459A-A67B-8E5C35622260}">
      <dgm:prSet/>
      <dgm:spPr/>
      <dgm:t>
        <a:bodyPr/>
        <a:lstStyle/>
        <a:p>
          <a:r>
            <a:rPr lang="en-US"/>
            <a:t>Include text “FinalLists”</a:t>
          </a:r>
        </a:p>
      </dgm:t>
    </dgm:pt>
    <dgm:pt modelId="{34B9344D-7EC1-49FE-8720-E87FAAE9E815}" type="parTrans" cxnId="{16CEA1E6-F9C2-4731-9672-B309174FB0B7}">
      <dgm:prSet/>
      <dgm:spPr/>
      <dgm:t>
        <a:bodyPr/>
        <a:lstStyle/>
        <a:p>
          <a:endParaRPr lang="en-US"/>
        </a:p>
      </dgm:t>
    </dgm:pt>
    <dgm:pt modelId="{4D0AA1C6-6C0A-4B3F-9457-53149E730761}" type="sibTrans" cxnId="{16CEA1E6-F9C2-4731-9672-B309174FB0B7}">
      <dgm:prSet/>
      <dgm:spPr/>
      <dgm:t>
        <a:bodyPr/>
        <a:lstStyle/>
        <a:p>
          <a:endParaRPr lang="en-US"/>
        </a:p>
      </dgm:t>
    </dgm:pt>
    <dgm:pt modelId="{756EC022-6268-49AF-A62A-17DEA9AF3DEF}">
      <dgm:prSet/>
      <dgm:spPr/>
      <dgm:t>
        <a:bodyPr/>
        <a:lstStyle/>
        <a:p>
          <a:r>
            <a:rPr lang="en-US"/>
            <a:t>Include sign-up hot button</a:t>
          </a:r>
        </a:p>
      </dgm:t>
    </dgm:pt>
    <dgm:pt modelId="{5DD55CEA-72BC-4FF5-B60C-1ECE484BB831}" type="parTrans" cxnId="{D8549C1B-4968-44E8-85F2-EB8B2C264FD4}">
      <dgm:prSet/>
      <dgm:spPr/>
      <dgm:t>
        <a:bodyPr/>
        <a:lstStyle/>
        <a:p>
          <a:endParaRPr lang="en-US"/>
        </a:p>
      </dgm:t>
    </dgm:pt>
    <dgm:pt modelId="{C7AD72E3-BE09-419D-9E3E-68FC6F1FD641}" type="sibTrans" cxnId="{D8549C1B-4968-44E8-85F2-EB8B2C264FD4}">
      <dgm:prSet/>
      <dgm:spPr/>
      <dgm:t>
        <a:bodyPr/>
        <a:lstStyle/>
        <a:p>
          <a:endParaRPr lang="en-US"/>
        </a:p>
      </dgm:t>
    </dgm:pt>
    <dgm:pt modelId="{BD7E1A90-4167-474E-9FC3-8D5FA3BFF087}">
      <dgm:prSet/>
      <dgm:spPr/>
      <dgm:t>
        <a:bodyPr/>
        <a:lstStyle/>
        <a:p>
          <a:r>
            <a:rPr lang="en-US"/>
            <a:t>Include sign-in hot button</a:t>
          </a:r>
        </a:p>
      </dgm:t>
    </dgm:pt>
    <dgm:pt modelId="{A6D454DF-F0DF-47FF-82C3-03292C8CCF27}" type="parTrans" cxnId="{AFDFDCDD-6D28-48D3-9B4E-C6CE6E0FECC4}">
      <dgm:prSet/>
      <dgm:spPr/>
      <dgm:t>
        <a:bodyPr/>
        <a:lstStyle/>
        <a:p>
          <a:endParaRPr lang="en-US"/>
        </a:p>
      </dgm:t>
    </dgm:pt>
    <dgm:pt modelId="{773E1691-AA7A-4297-8D37-E575C06B3C83}" type="sibTrans" cxnId="{AFDFDCDD-6D28-48D3-9B4E-C6CE6E0FECC4}">
      <dgm:prSet/>
      <dgm:spPr/>
      <dgm:t>
        <a:bodyPr/>
        <a:lstStyle/>
        <a:p>
          <a:endParaRPr lang="en-US"/>
        </a:p>
      </dgm:t>
    </dgm:pt>
    <dgm:pt modelId="{01522288-DE53-412A-87C0-1E88ECBD3601}">
      <dgm:prSet/>
      <dgm:spPr/>
      <dgm:t>
        <a:bodyPr/>
        <a:lstStyle/>
        <a:p>
          <a:r>
            <a:rPr lang="en-US" b="1"/>
            <a:t>The following fields need to be included on the webpage.</a:t>
          </a:r>
          <a:endParaRPr lang="en-US"/>
        </a:p>
      </dgm:t>
    </dgm:pt>
    <dgm:pt modelId="{E9D99065-BB2D-4B0C-8561-CF2051BE739A}" type="parTrans" cxnId="{D95B5422-C8D2-438A-9900-0716B610C569}">
      <dgm:prSet/>
      <dgm:spPr/>
      <dgm:t>
        <a:bodyPr/>
        <a:lstStyle/>
        <a:p>
          <a:endParaRPr lang="en-US"/>
        </a:p>
      </dgm:t>
    </dgm:pt>
    <dgm:pt modelId="{4ACFAE43-F228-43F1-BE49-0469BB2F38E1}" type="sibTrans" cxnId="{D95B5422-C8D2-438A-9900-0716B610C569}">
      <dgm:prSet/>
      <dgm:spPr/>
      <dgm:t>
        <a:bodyPr/>
        <a:lstStyle/>
        <a:p>
          <a:endParaRPr lang="en-US"/>
        </a:p>
      </dgm:t>
    </dgm:pt>
    <dgm:pt modelId="{E19CA64D-C7ED-4FB7-92E8-43539F2D0647}">
      <dgm:prSet/>
      <dgm:spPr/>
      <dgm:t>
        <a:bodyPr/>
        <a:lstStyle/>
        <a:p>
          <a:r>
            <a:rPr lang="en-US"/>
            <a:t>User is instructed to fill-in the following fields:</a:t>
          </a:r>
        </a:p>
      </dgm:t>
    </dgm:pt>
    <dgm:pt modelId="{D9F8923A-FDC8-4990-80F3-90727BB74CC9}" type="parTrans" cxnId="{021F546A-9D10-42B5-8CE7-7F0D7055F1DC}">
      <dgm:prSet/>
      <dgm:spPr/>
      <dgm:t>
        <a:bodyPr/>
        <a:lstStyle/>
        <a:p>
          <a:endParaRPr lang="en-US"/>
        </a:p>
      </dgm:t>
    </dgm:pt>
    <dgm:pt modelId="{6EE8C01F-1D91-4B68-BFBD-50EA0596EEA6}" type="sibTrans" cxnId="{021F546A-9D10-42B5-8CE7-7F0D7055F1DC}">
      <dgm:prSet/>
      <dgm:spPr/>
      <dgm:t>
        <a:bodyPr/>
        <a:lstStyle/>
        <a:p>
          <a:endParaRPr lang="en-US"/>
        </a:p>
      </dgm:t>
    </dgm:pt>
    <dgm:pt modelId="{18784FCB-E59A-46B5-83E4-5A8938002C65}">
      <dgm:prSet/>
      <dgm:spPr/>
      <dgm:t>
        <a:bodyPr/>
        <a:lstStyle/>
        <a:p>
          <a:r>
            <a:rPr lang="en-US"/>
            <a:t>Street Address</a:t>
          </a:r>
        </a:p>
      </dgm:t>
    </dgm:pt>
    <dgm:pt modelId="{2C194E97-B0F7-4C82-9B0B-4F2F18A9D5D4}" type="parTrans" cxnId="{9D9CDB0F-AD4F-434C-A0F5-E307588534FB}">
      <dgm:prSet/>
      <dgm:spPr/>
      <dgm:t>
        <a:bodyPr/>
        <a:lstStyle/>
        <a:p>
          <a:endParaRPr lang="en-US"/>
        </a:p>
      </dgm:t>
    </dgm:pt>
    <dgm:pt modelId="{A9CBB980-2190-4507-9E32-DEDB42C2EB58}" type="sibTrans" cxnId="{9D9CDB0F-AD4F-434C-A0F5-E307588534FB}">
      <dgm:prSet/>
      <dgm:spPr/>
      <dgm:t>
        <a:bodyPr/>
        <a:lstStyle/>
        <a:p>
          <a:endParaRPr lang="en-US"/>
        </a:p>
      </dgm:t>
    </dgm:pt>
    <dgm:pt modelId="{FC3FFF70-EA4B-4376-A189-261E06923B58}">
      <dgm:prSet/>
      <dgm:spPr/>
      <dgm:t>
        <a:bodyPr/>
        <a:lstStyle/>
        <a:p>
          <a:r>
            <a:rPr lang="en-US"/>
            <a:t>City</a:t>
          </a:r>
        </a:p>
      </dgm:t>
    </dgm:pt>
    <dgm:pt modelId="{C0E9252E-3143-448E-BF19-0FEA05D35322}" type="parTrans" cxnId="{7439B346-8F76-445D-BCEC-9B215AFE90B2}">
      <dgm:prSet/>
      <dgm:spPr/>
      <dgm:t>
        <a:bodyPr/>
        <a:lstStyle/>
        <a:p>
          <a:endParaRPr lang="en-US"/>
        </a:p>
      </dgm:t>
    </dgm:pt>
    <dgm:pt modelId="{0AA4AABA-6E24-49B6-B434-CB52AB362C40}" type="sibTrans" cxnId="{7439B346-8F76-445D-BCEC-9B215AFE90B2}">
      <dgm:prSet/>
      <dgm:spPr/>
      <dgm:t>
        <a:bodyPr/>
        <a:lstStyle/>
        <a:p>
          <a:endParaRPr lang="en-US"/>
        </a:p>
      </dgm:t>
    </dgm:pt>
    <dgm:pt modelId="{44121B38-AFC1-4CAB-9A6C-C228D8A6DDBF}">
      <dgm:prSet/>
      <dgm:spPr/>
      <dgm:t>
        <a:bodyPr/>
        <a:lstStyle/>
        <a:p>
          <a:r>
            <a:rPr lang="en-US"/>
            <a:t>State</a:t>
          </a:r>
        </a:p>
      </dgm:t>
    </dgm:pt>
    <dgm:pt modelId="{571A56ED-3730-4CC7-8538-1A304C3A8DF6}" type="parTrans" cxnId="{570C4C48-1B01-43DB-8F6E-61F9934B8F9B}">
      <dgm:prSet/>
      <dgm:spPr/>
      <dgm:t>
        <a:bodyPr/>
        <a:lstStyle/>
        <a:p>
          <a:endParaRPr lang="en-US"/>
        </a:p>
      </dgm:t>
    </dgm:pt>
    <dgm:pt modelId="{6308DECF-E2F3-4496-B1FF-2F3F4EA9A6DD}" type="sibTrans" cxnId="{570C4C48-1B01-43DB-8F6E-61F9934B8F9B}">
      <dgm:prSet/>
      <dgm:spPr/>
      <dgm:t>
        <a:bodyPr/>
        <a:lstStyle/>
        <a:p>
          <a:endParaRPr lang="en-US"/>
        </a:p>
      </dgm:t>
    </dgm:pt>
    <dgm:pt modelId="{5D969802-82C7-4073-A886-9E5650511DFF}">
      <dgm:prSet/>
      <dgm:spPr/>
      <dgm:t>
        <a:bodyPr/>
        <a:lstStyle/>
        <a:p>
          <a:r>
            <a:rPr lang="en-US"/>
            <a:t>Zip</a:t>
          </a:r>
        </a:p>
      </dgm:t>
    </dgm:pt>
    <dgm:pt modelId="{5E4FACE5-43FC-428C-9A9C-C2F7A8C2386C}" type="parTrans" cxnId="{1EECBAB8-1EDE-4D0A-950E-F1DD93870463}">
      <dgm:prSet/>
      <dgm:spPr/>
      <dgm:t>
        <a:bodyPr/>
        <a:lstStyle/>
        <a:p>
          <a:endParaRPr lang="en-US"/>
        </a:p>
      </dgm:t>
    </dgm:pt>
    <dgm:pt modelId="{1DC85A2D-5726-49D7-BA16-E0B43A6069DF}" type="sibTrans" cxnId="{1EECBAB8-1EDE-4D0A-950E-F1DD93870463}">
      <dgm:prSet/>
      <dgm:spPr/>
      <dgm:t>
        <a:bodyPr/>
        <a:lstStyle/>
        <a:p>
          <a:endParaRPr lang="en-US"/>
        </a:p>
      </dgm:t>
    </dgm:pt>
    <dgm:pt modelId="{45CA1504-4CFB-4D33-B2FE-6EBCBD8F82A5}">
      <dgm:prSet/>
      <dgm:spPr/>
      <dgm:t>
        <a:bodyPr/>
        <a:lstStyle/>
        <a:p>
          <a:r>
            <a:rPr lang="en-US"/>
            <a:t>Bedroom count (not a fill-in field.  Check box option wherein the user can select multiple options)</a:t>
          </a:r>
        </a:p>
      </dgm:t>
    </dgm:pt>
    <dgm:pt modelId="{C9DF5B07-073B-4171-B7F0-BD62BA53AA2C}" type="parTrans" cxnId="{FB6D1ECD-3A95-43BA-9C08-D6742DEBAEB0}">
      <dgm:prSet/>
      <dgm:spPr/>
      <dgm:t>
        <a:bodyPr/>
        <a:lstStyle/>
        <a:p>
          <a:endParaRPr lang="en-US"/>
        </a:p>
      </dgm:t>
    </dgm:pt>
    <dgm:pt modelId="{C68519CC-745B-4EFD-B671-6ED082E18EC6}" type="sibTrans" cxnId="{FB6D1ECD-3A95-43BA-9C08-D6742DEBAEB0}">
      <dgm:prSet/>
      <dgm:spPr/>
      <dgm:t>
        <a:bodyPr/>
        <a:lstStyle/>
        <a:p>
          <a:endParaRPr lang="en-US"/>
        </a:p>
      </dgm:t>
    </dgm:pt>
    <dgm:pt modelId="{8BADDF36-8981-499B-8095-948B52FE3EF1}">
      <dgm:prSet/>
      <dgm:spPr/>
      <dgm:t>
        <a:bodyPr/>
        <a:lstStyle/>
        <a:p>
          <a:r>
            <a:rPr lang="en-US"/>
            <a:t>Studio</a:t>
          </a:r>
        </a:p>
      </dgm:t>
    </dgm:pt>
    <dgm:pt modelId="{5F959728-AB03-475D-9F8C-F1B617F067E3}" type="parTrans" cxnId="{1AF50BE3-151D-419E-9DB0-0AB9EBE939AE}">
      <dgm:prSet/>
      <dgm:spPr/>
      <dgm:t>
        <a:bodyPr/>
        <a:lstStyle/>
        <a:p>
          <a:endParaRPr lang="en-US"/>
        </a:p>
      </dgm:t>
    </dgm:pt>
    <dgm:pt modelId="{DF309F1B-0DB3-49A7-BF98-4E8020142785}" type="sibTrans" cxnId="{1AF50BE3-151D-419E-9DB0-0AB9EBE939AE}">
      <dgm:prSet/>
      <dgm:spPr/>
      <dgm:t>
        <a:bodyPr/>
        <a:lstStyle/>
        <a:p>
          <a:endParaRPr lang="en-US"/>
        </a:p>
      </dgm:t>
    </dgm:pt>
    <dgm:pt modelId="{84EDB390-7955-40D5-A27F-FE3A9703069F}">
      <dgm:prSet/>
      <dgm:spPr/>
      <dgm:t>
        <a:bodyPr/>
        <a:lstStyle/>
        <a:p>
          <a:r>
            <a:rPr lang="en-US"/>
            <a:t>1-bdrm</a:t>
          </a:r>
        </a:p>
      </dgm:t>
    </dgm:pt>
    <dgm:pt modelId="{26AC17BD-9A33-4EC1-8168-6094F275E30E}" type="parTrans" cxnId="{1C5D9651-19EB-412A-9B32-97A87AD89508}">
      <dgm:prSet/>
      <dgm:spPr/>
      <dgm:t>
        <a:bodyPr/>
        <a:lstStyle/>
        <a:p>
          <a:endParaRPr lang="en-US"/>
        </a:p>
      </dgm:t>
    </dgm:pt>
    <dgm:pt modelId="{8AABF703-611B-453D-82C7-C4A0A9963C87}" type="sibTrans" cxnId="{1C5D9651-19EB-412A-9B32-97A87AD89508}">
      <dgm:prSet/>
      <dgm:spPr/>
      <dgm:t>
        <a:bodyPr/>
        <a:lstStyle/>
        <a:p>
          <a:endParaRPr lang="en-US"/>
        </a:p>
      </dgm:t>
    </dgm:pt>
    <dgm:pt modelId="{686CA32A-18BE-429A-ABA5-1A2FF4B17EA8}">
      <dgm:prSet/>
      <dgm:spPr/>
      <dgm:t>
        <a:bodyPr/>
        <a:lstStyle/>
        <a:p>
          <a:r>
            <a:rPr lang="en-US"/>
            <a:t>2-bdrm</a:t>
          </a:r>
        </a:p>
      </dgm:t>
    </dgm:pt>
    <dgm:pt modelId="{705A9B70-BBF7-4437-8DC2-197C6F28CB84}" type="parTrans" cxnId="{8E1DCEAA-797F-4922-98D2-355E6705C50B}">
      <dgm:prSet/>
      <dgm:spPr/>
      <dgm:t>
        <a:bodyPr/>
        <a:lstStyle/>
        <a:p>
          <a:endParaRPr lang="en-US"/>
        </a:p>
      </dgm:t>
    </dgm:pt>
    <dgm:pt modelId="{8165B4FD-1043-486B-AC39-78DF36A31EFF}" type="sibTrans" cxnId="{8E1DCEAA-797F-4922-98D2-355E6705C50B}">
      <dgm:prSet/>
      <dgm:spPr/>
      <dgm:t>
        <a:bodyPr/>
        <a:lstStyle/>
        <a:p>
          <a:endParaRPr lang="en-US"/>
        </a:p>
      </dgm:t>
    </dgm:pt>
    <dgm:pt modelId="{514617EC-4008-4025-A993-3D56D275C69D}">
      <dgm:prSet/>
      <dgm:spPr/>
      <dgm:t>
        <a:bodyPr/>
        <a:lstStyle/>
        <a:p>
          <a:r>
            <a:rPr lang="en-US"/>
            <a:t>3-bdrm +</a:t>
          </a:r>
        </a:p>
      </dgm:t>
    </dgm:pt>
    <dgm:pt modelId="{BC55CFBF-05E3-44FD-9777-62A535DF8B30}" type="parTrans" cxnId="{DA52324D-28AC-48A5-AECD-6ACBDB2C1F9A}">
      <dgm:prSet/>
      <dgm:spPr/>
      <dgm:t>
        <a:bodyPr/>
        <a:lstStyle/>
        <a:p>
          <a:endParaRPr lang="en-US"/>
        </a:p>
      </dgm:t>
    </dgm:pt>
    <dgm:pt modelId="{A995794A-3692-41BD-8879-ACAA1D0FE8BD}" type="sibTrans" cxnId="{DA52324D-28AC-48A5-AECD-6ACBDB2C1F9A}">
      <dgm:prSet/>
      <dgm:spPr/>
      <dgm:t>
        <a:bodyPr/>
        <a:lstStyle/>
        <a:p>
          <a:endParaRPr lang="en-US"/>
        </a:p>
      </dgm:t>
    </dgm:pt>
    <dgm:pt modelId="{F7C9A357-C9B1-4AF6-8272-074822369ADC}">
      <dgm:prSet/>
      <dgm:spPr/>
      <dgm:t>
        <a:bodyPr/>
        <a:lstStyle/>
        <a:p>
          <a:r>
            <a:rPr lang="en-US"/>
            <a:t>Bathroom count (not a fill-in field.  Check box option wherein the user can select multiple options)</a:t>
          </a:r>
        </a:p>
      </dgm:t>
    </dgm:pt>
    <dgm:pt modelId="{CF38DDAC-F527-4112-8310-9BD1546E8F3D}" type="parTrans" cxnId="{B04ED486-A19C-4CFC-A45C-EE764A6A7A63}">
      <dgm:prSet/>
      <dgm:spPr/>
      <dgm:t>
        <a:bodyPr/>
        <a:lstStyle/>
        <a:p>
          <a:endParaRPr lang="en-US"/>
        </a:p>
      </dgm:t>
    </dgm:pt>
    <dgm:pt modelId="{1E682AD5-07C9-4128-AD0B-606296E6663A}" type="sibTrans" cxnId="{B04ED486-A19C-4CFC-A45C-EE764A6A7A63}">
      <dgm:prSet/>
      <dgm:spPr/>
      <dgm:t>
        <a:bodyPr/>
        <a:lstStyle/>
        <a:p>
          <a:endParaRPr lang="en-US"/>
        </a:p>
      </dgm:t>
    </dgm:pt>
    <dgm:pt modelId="{420DEF97-10B8-4390-AD8E-489DB65C9505}">
      <dgm:prSet/>
      <dgm:spPr/>
      <dgm:t>
        <a:bodyPr/>
        <a:lstStyle/>
        <a:p>
          <a:r>
            <a:rPr lang="en-US"/>
            <a:t>½ bath</a:t>
          </a:r>
        </a:p>
      </dgm:t>
    </dgm:pt>
    <dgm:pt modelId="{3F277E60-DD65-4910-8C1A-E551EF813E8B}" type="parTrans" cxnId="{3D57721E-0D6E-441D-AB61-C85A35BE3D90}">
      <dgm:prSet/>
      <dgm:spPr/>
      <dgm:t>
        <a:bodyPr/>
        <a:lstStyle/>
        <a:p>
          <a:endParaRPr lang="en-US"/>
        </a:p>
      </dgm:t>
    </dgm:pt>
    <dgm:pt modelId="{226C1A19-CE3A-472C-BAA6-D1C81BF21A01}" type="sibTrans" cxnId="{3D57721E-0D6E-441D-AB61-C85A35BE3D90}">
      <dgm:prSet/>
      <dgm:spPr/>
      <dgm:t>
        <a:bodyPr/>
        <a:lstStyle/>
        <a:p>
          <a:endParaRPr lang="en-US"/>
        </a:p>
      </dgm:t>
    </dgm:pt>
    <dgm:pt modelId="{75A8130F-5DB4-4B99-BEC3-FE245FE64FB8}">
      <dgm:prSet/>
      <dgm:spPr/>
      <dgm:t>
        <a:bodyPr/>
        <a:lstStyle/>
        <a:p>
          <a:r>
            <a:rPr lang="en-US"/>
            <a:t>1 bath</a:t>
          </a:r>
        </a:p>
      </dgm:t>
    </dgm:pt>
    <dgm:pt modelId="{3C42CCEA-6B8F-4DB2-B9F4-CC183E85FF57}" type="parTrans" cxnId="{01A73209-78AB-4346-BB85-8E205785370D}">
      <dgm:prSet/>
      <dgm:spPr/>
      <dgm:t>
        <a:bodyPr/>
        <a:lstStyle/>
        <a:p>
          <a:endParaRPr lang="en-US"/>
        </a:p>
      </dgm:t>
    </dgm:pt>
    <dgm:pt modelId="{4EC785F7-C793-4DA6-9C4C-76B272D6DFD1}" type="sibTrans" cxnId="{01A73209-78AB-4346-BB85-8E205785370D}">
      <dgm:prSet/>
      <dgm:spPr/>
      <dgm:t>
        <a:bodyPr/>
        <a:lstStyle/>
        <a:p>
          <a:endParaRPr lang="en-US"/>
        </a:p>
      </dgm:t>
    </dgm:pt>
    <dgm:pt modelId="{70C9E550-B063-421E-82F9-2D8DC6F646D4}">
      <dgm:prSet/>
      <dgm:spPr/>
      <dgm:t>
        <a:bodyPr/>
        <a:lstStyle/>
        <a:p>
          <a:r>
            <a:rPr lang="en-US"/>
            <a:t>1.5 bath</a:t>
          </a:r>
        </a:p>
      </dgm:t>
    </dgm:pt>
    <dgm:pt modelId="{128A67A1-7211-419D-B793-7E88140D573D}" type="parTrans" cxnId="{B9FF49B7-51A5-48CB-8F2B-BC02AEE18791}">
      <dgm:prSet/>
      <dgm:spPr/>
      <dgm:t>
        <a:bodyPr/>
        <a:lstStyle/>
        <a:p>
          <a:endParaRPr lang="en-US"/>
        </a:p>
      </dgm:t>
    </dgm:pt>
    <dgm:pt modelId="{8668B204-A075-489E-BC1D-6DE4DDBD12E5}" type="sibTrans" cxnId="{B9FF49B7-51A5-48CB-8F2B-BC02AEE18791}">
      <dgm:prSet/>
      <dgm:spPr/>
      <dgm:t>
        <a:bodyPr/>
        <a:lstStyle/>
        <a:p>
          <a:endParaRPr lang="en-US"/>
        </a:p>
      </dgm:t>
    </dgm:pt>
    <dgm:pt modelId="{58D668BC-D955-4D1A-8DBC-F72C66F7F33A}">
      <dgm:prSet/>
      <dgm:spPr/>
      <dgm:t>
        <a:bodyPr/>
        <a:lstStyle/>
        <a:p>
          <a:r>
            <a:rPr lang="en-US"/>
            <a:t>2 bath +</a:t>
          </a:r>
        </a:p>
      </dgm:t>
    </dgm:pt>
    <dgm:pt modelId="{B3716CE1-20CF-49B6-A7D5-DE3097FCEFB8}" type="parTrans" cxnId="{4FD90881-A177-486D-A94F-B8A9CA1980CA}">
      <dgm:prSet/>
      <dgm:spPr/>
      <dgm:t>
        <a:bodyPr/>
        <a:lstStyle/>
        <a:p>
          <a:endParaRPr lang="en-US"/>
        </a:p>
      </dgm:t>
    </dgm:pt>
    <dgm:pt modelId="{18776334-06E8-4CD7-978A-0DBABDA9F55E}" type="sibTrans" cxnId="{4FD90881-A177-486D-A94F-B8A9CA1980CA}">
      <dgm:prSet/>
      <dgm:spPr/>
      <dgm:t>
        <a:bodyPr/>
        <a:lstStyle/>
        <a:p>
          <a:endParaRPr lang="en-US"/>
        </a:p>
      </dgm:t>
    </dgm:pt>
    <dgm:pt modelId="{C6137666-1C7A-4D50-A1C9-F31F1DFB994F}">
      <dgm:prSet/>
      <dgm:spPr/>
      <dgm:t>
        <a:bodyPr/>
        <a:lstStyle/>
        <a:p>
          <a:r>
            <a:rPr lang="en-US"/>
            <a:t>Unit Size (not a fill-in field.  Min-Max sliding bar option)</a:t>
          </a:r>
        </a:p>
      </dgm:t>
    </dgm:pt>
    <dgm:pt modelId="{51130DF9-8B49-4578-AF79-C3FE2A420FC9}" type="parTrans" cxnId="{15EEE68D-203F-4430-9B4B-FD972CFDF82F}">
      <dgm:prSet/>
      <dgm:spPr/>
      <dgm:t>
        <a:bodyPr/>
        <a:lstStyle/>
        <a:p>
          <a:endParaRPr lang="en-US"/>
        </a:p>
      </dgm:t>
    </dgm:pt>
    <dgm:pt modelId="{101606CE-A12A-453F-87DF-00936ECF5F38}" type="sibTrans" cxnId="{15EEE68D-203F-4430-9B4B-FD972CFDF82F}">
      <dgm:prSet/>
      <dgm:spPr/>
      <dgm:t>
        <a:bodyPr/>
        <a:lstStyle/>
        <a:p>
          <a:endParaRPr lang="en-US"/>
        </a:p>
      </dgm:t>
    </dgm:pt>
    <dgm:pt modelId="{9354EDC5-EAD5-43EB-921C-6A478378555A}">
      <dgm:prSet/>
      <dgm:spPr/>
      <dgm:t>
        <a:bodyPr/>
        <a:lstStyle/>
        <a:p>
          <a:r>
            <a:rPr lang="en-US"/>
            <a:t>1 sq ft to 10,000 sq ft +</a:t>
          </a:r>
        </a:p>
      </dgm:t>
    </dgm:pt>
    <dgm:pt modelId="{90983B39-AE70-4869-8479-783CC754A059}" type="parTrans" cxnId="{DC2D32E3-D07A-4F7A-B63D-3F656DA9D4C9}">
      <dgm:prSet/>
      <dgm:spPr/>
      <dgm:t>
        <a:bodyPr/>
        <a:lstStyle/>
        <a:p>
          <a:endParaRPr lang="en-US"/>
        </a:p>
      </dgm:t>
    </dgm:pt>
    <dgm:pt modelId="{66B1CAB3-E7E3-4ACC-88F2-0B5F2ED9F91B}" type="sibTrans" cxnId="{DC2D32E3-D07A-4F7A-B63D-3F656DA9D4C9}">
      <dgm:prSet/>
      <dgm:spPr/>
      <dgm:t>
        <a:bodyPr/>
        <a:lstStyle/>
        <a:p>
          <a:endParaRPr lang="en-US"/>
        </a:p>
      </dgm:t>
    </dgm:pt>
    <dgm:pt modelId="{C5AFF85F-BABA-4C4E-B0D5-35DACC27FC8F}">
      <dgm:prSet/>
      <dgm:spPr/>
      <dgm:t>
        <a:bodyPr/>
        <a:lstStyle/>
        <a:p>
          <a:r>
            <a:rPr lang="en-US"/>
            <a:t>Parking (not a fill-in field.  Check box option wherein the user can select multiple options)</a:t>
          </a:r>
        </a:p>
      </dgm:t>
    </dgm:pt>
    <dgm:pt modelId="{E7C57E10-9DC0-4158-97D4-FBFD8DD0A728}" type="parTrans" cxnId="{8970A77E-C33A-40EC-B743-4C0C62E5E92F}">
      <dgm:prSet/>
      <dgm:spPr/>
      <dgm:t>
        <a:bodyPr/>
        <a:lstStyle/>
        <a:p>
          <a:endParaRPr lang="en-US"/>
        </a:p>
      </dgm:t>
    </dgm:pt>
    <dgm:pt modelId="{E33E2946-AD00-4930-B52C-8160C2E1E3BB}" type="sibTrans" cxnId="{8970A77E-C33A-40EC-B743-4C0C62E5E92F}">
      <dgm:prSet/>
      <dgm:spPr/>
      <dgm:t>
        <a:bodyPr/>
        <a:lstStyle/>
        <a:p>
          <a:endParaRPr lang="en-US"/>
        </a:p>
      </dgm:t>
    </dgm:pt>
    <dgm:pt modelId="{5F0D39D0-9CC6-4F96-A861-6FF5A7962EBD}">
      <dgm:prSet/>
      <dgm:spPr/>
      <dgm:t>
        <a:bodyPr/>
        <a:lstStyle/>
        <a:p>
          <a:r>
            <a:rPr lang="en-US"/>
            <a:t>carport</a:t>
          </a:r>
        </a:p>
      </dgm:t>
    </dgm:pt>
    <dgm:pt modelId="{72A4FE03-F543-4071-8C2A-7812A1499710}" type="parTrans" cxnId="{A050CA1F-5E05-4FDB-8D96-A0615FE41A3F}">
      <dgm:prSet/>
      <dgm:spPr/>
      <dgm:t>
        <a:bodyPr/>
        <a:lstStyle/>
        <a:p>
          <a:endParaRPr lang="en-US"/>
        </a:p>
      </dgm:t>
    </dgm:pt>
    <dgm:pt modelId="{3E6031F6-C694-4F88-B0CA-7F3FCB9072B5}" type="sibTrans" cxnId="{A050CA1F-5E05-4FDB-8D96-A0615FE41A3F}">
      <dgm:prSet/>
      <dgm:spPr/>
      <dgm:t>
        <a:bodyPr/>
        <a:lstStyle/>
        <a:p>
          <a:endParaRPr lang="en-US"/>
        </a:p>
      </dgm:t>
    </dgm:pt>
    <dgm:pt modelId="{E53911AA-6A59-481C-81B7-ED4E1F71E635}">
      <dgm:prSet/>
      <dgm:spPr/>
      <dgm:t>
        <a:bodyPr/>
        <a:lstStyle/>
        <a:p>
          <a:r>
            <a:rPr lang="en-US"/>
            <a:t>reserved parking space</a:t>
          </a:r>
        </a:p>
      </dgm:t>
    </dgm:pt>
    <dgm:pt modelId="{188FEE44-F16B-4D8A-AF88-880C26EA8043}" type="parTrans" cxnId="{17F669E8-7428-404B-A761-C562CE0022ED}">
      <dgm:prSet/>
      <dgm:spPr/>
      <dgm:t>
        <a:bodyPr/>
        <a:lstStyle/>
        <a:p>
          <a:endParaRPr lang="en-US"/>
        </a:p>
      </dgm:t>
    </dgm:pt>
    <dgm:pt modelId="{D4E86652-6088-4B40-B300-FCD6B84F8E9C}" type="sibTrans" cxnId="{17F669E8-7428-404B-A761-C562CE0022ED}">
      <dgm:prSet/>
      <dgm:spPr/>
      <dgm:t>
        <a:bodyPr/>
        <a:lstStyle/>
        <a:p>
          <a:endParaRPr lang="en-US"/>
        </a:p>
      </dgm:t>
    </dgm:pt>
    <dgm:pt modelId="{75B612D6-02FB-413A-8A5C-BB88F692CA06}">
      <dgm:prSet/>
      <dgm:spPr/>
      <dgm:t>
        <a:bodyPr/>
        <a:lstStyle/>
        <a:p>
          <a:r>
            <a:rPr lang="en-US"/>
            <a:t>1-car garage</a:t>
          </a:r>
        </a:p>
      </dgm:t>
    </dgm:pt>
    <dgm:pt modelId="{73721CF3-4B20-4B54-A383-52E09649283A}" type="parTrans" cxnId="{72E5A93B-6B34-46B0-8CF5-9ECB30094101}">
      <dgm:prSet/>
      <dgm:spPr/>
      <dgm:t>
        <a:bodyPr/>
        <a:lstStyle/>
        <a:p>
          <a:endParaRPr lang="en-US"/>
        </a:p>
      </dgm:t>
    </dgm:pt>
    <dgm:pt modelId="{3BA24EE2-0E18-45F6-8FC5-D3829173E11D}" type="sibTrans" cxnId="{72E5A93B-6B34-46B0-8CF5-9ECB30094101}">
      <dgm:prSet/>
      <dgm:spPr/>
      <dgm:t>
        <a:bodyPr/>
        <a:lstStyle/>
        <a:p>
          <a:endParaRPr lang="en-US"/>
        </a:p>
      </dgm:t>
    </dgm:pt>
    <dgm:pt modelId="{DF988FD7-FAAE-4EAB-B75C-E56F14846024}">
      <dgm:prSet/>
      <dgm:spPr/>
      <dgm:t>
        <a:bodyPr/>
        <a:lstStyle/>
        <a:p>
          <a:r>
            <a:rPr lang="en-US" dirty="0"/>
            <a:t>2-car garage +</a:t>
          </a:r>
        </a:p>
      </dgm:t>
    </dgm:pt>
    <dgm:pt modelId="{4EF7B9DD-DA92-4D8C-BBAF-557EDD1178F7}" type="parTrans" cxnId="{EB72E5D9-63E1-47B3-85BC-EEE0B0241D10}">
      <dgm:prSet/>
      <dgm:spPr/>
      <dgm:t>
        <a:bodyPr/>
        <a:lstStyle/>
        <a:p>
          <a:endParaRPr lang="en-US"/>
        </a:p>
      </dgm:t>
    </dgm:pt>
    <dgm:pt modelId="{ACD4A6F1-69F6-4989-8C6A-CF47F00EB6BE}" type="sibTrans" cxnId="{EB72E5D9-63E1-47B3-85BC-EEE0B0241D10}">
      <dgm:prSet/>
      <dgm:spPr/>
      <dgm:t>
        <a:bodyPr/>
        <a:lstStyle/>
        <a:p>
          <a:endParaRPr lang="en-US"/>
        </a:p>
      </dgm:t>
    </dgm:pt>
    <dgm:pt modelId="{61462001-C8B0-469F-8E4B-C812CBAF9A02}" type="pres">
      <dgm:prSet presAssocID="{4748A88B-8A53-48F0-BDC3-EF7ABE1252F2}" presName="linear" presStyleCnt="0">
        <dgm:presLayoutVars>
          <dgm:animLvl val="lvl"/>
          <dgm:resizeHandles val="exact"/>
        </dgm:presLayoutVars>
      </dgm:prSet>
      <dgm:spPr/>
    </dgm:pt>
    <dgm:pt modelId="{AF3E5A29-8F6E-4C20-A7BF-167004A76690}" type="pres">
      <dgm:prSet presAssocID="{78D5C4F6-F27E-459A-A67B-8E5C35622260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BF4B951-00E4-47FF-AE96-F4A38A4EA308}" type="pres">
      <dgm:prSet presAssocID="{4D0AA1C6-6C0A-4B3F-9457-53149E730761}" presName="spacer" presStyleCnt="0"/>
      <dgm:spPr/>
    </dgm:pt>
    <dgm:pt modelId="{FF6507CF-5C50-4130-A80A-CDDE0E991E91}" type="pres">
      <dgm:prSet presAssocID="{756EC022-6268-49AF-A62A-17DEA9AF3DEF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939E0270-5A8D-4444-A155-FE2F1BD2F50C}" type="pres">
      <dgm:prSet presAssocID="{C7AD72E3-BE09-419D-9E3E-68FC6F1FD641}" presName="spacer" presStyleCnt="0"/>
      <dgm:spPr/>
    </dgm:pt>
    <dgm:pt modelId="{CDAB8EEC-A355-4539-8020-27BD344999A9}" type="pres">
      <dgm:prSet presAssocID="{BD7E1A90-4167-474E-9FC3-8D5FA3BFF087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8BDE1A8-4722-413B-B7B3-6CAB3F927F95}" type="pres">
      <dgm:prSet presAssocID="{773E1691-AA7A-4297-8D37-E575C06B3C83}" presName="spacer" presStyleCnt="0"/>
      <dgm:spPr/>
    </dgm:pt>
    <dgm:pt modelId="{C0D02298-A2DC-4049-B0C5-2045385565CA}" type="pres">
      <dgm:prSet presAssocID="{01522288-DE53-412A-87C0-1E88ECBD3601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697050D-BEA8-42CD-B77A-F34951D17D61}" type="pres">
      <dgm:prSet presAssocID="{4ACFAE43-F228-43F1-BE49-0469BB2F38E1}" presName="spacer" presStyleCnt="0"/>
      <dgm:spPr/>
    </dgm:pt>
    <dgm:pt modelId="{BE8A2406-FE98-4A49-A1AA-111174EBDFAB}" type="pres">
      <dgm:prSet presAssocID="{E19CA64D-C7ED-4FB7-92E8-43539F2D064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986238D-B05D-45B9-B282-9C4C335EC067}" type="pres">
      <dgm:prSet presAssocID="{E19CA64D-C7ED-4FB7-92E8-43539F2D0647}" presName="childText" presStyleLbl="revTx" presStyleIdx="0" presStyleCnt="5">
        <dgm:presLayoutVars>
          <dgm:bulletEnabled val="1"/>
        </dgm:presLayoutVars>
      </dgm:prSet>
      <dgm:spPr/>
    </dgm:pt>
    <dgm:pt modelId="{EE788076-1350-450F-8A24-9B1F7A7CDA2E}" type="pres">
      <dgm:prSet presAssocID="{45CA1504-4CFB-4D33-B2FE-6EBCBD8F82A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296229D-EE72-4BCF-A9DC-56183E75D591}" type="pres">
      <dgm:prSet presAssocID="{45CA1504-4CFB-4D33-B2FE-6EBCBD8F82A5}" presName="childText" presStyleLbl="revTx" presStyleIdx="1" presStyleCnt="5">
        <dgm:presLayoutVars>
          <dgm:bulletEnabled val="1"/>
        </dgm:presLayoutVars>
      </dgm:prSet>
      <dgm:spPr/>
    </dgm:pt>
    <dgm:pt modelId="{9F08E4F5-020B-42A6-9FC7-5FF041714A6E}" type="pres">
      <dgm:prSet presAssocID="{F7C9A357-C9B1-4AF6-8272-074822369AD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14FD89F-577A-4C80-9139-1F286D29F3B5}" type="pres">
      <dgm:prSet presAssocID="{F7C9A357-C9B1-4AF6-8272-074822369ADC}" presName="childText" presStyleLbl="revTx" presStyleIdx="2" presStyleCnt="5">
        <dgm:presLayoutVars>
          <dgm:bulletEnabled val="1"/>
        </dgm:presLayoutVars>
      </dgm:prSet>
      <dgm:spPr/>
    </dgm:pt>
    <dgm:pt modelId="{F27AD35A-E8B0-44CA-B02E-41CFE662790F}" type="pres">
      <dgm:prSet presAssocID="{C6137666-1C7A-4D50-A1C9-F31F1DFB994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D9394FFA-C8E9-4921-A83D-2E8A23615023}" type="pres">
      <dgm:prSet presAssocID="{C6137666-1C7A-4D50-A1C9-F31F1DFB994F}" presName="childText" presStyleLbl="revTx" presStyleIdx="3" presStyleCnt="5">
        <dgm:presLayoutVars>
          <dgm:bulletEnabled val="1"/>
        </dgm:presLayoutVars>
      </dgm:prSet>
      <dgm:spPr/>
    </dgm:pt>
    <dgm:pt modelId="{50B1F142-5ABF-4978-8359-4C05FD06D8AC}" type="pres">
      <dgm:prSet presAssocID="{C5AFF85F-BABA-4C4E-B0D5-35DACC27FC8F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3448E8DF-E333-475E-BECE-DD36D0CD1C64}" type="pres">
      <dgm:prSet presAssocID="{C5AFF85F-BABA-4C4E-B0D5-35DACC27FC8F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01A73209-78AB-4346-BB85-8E205785370D}" srcId="{F7C9A357-C9B1-4AF6-8272-074822369ADC}" destId="{75A8130F-5DB4-4B99-BEC3-FE245FE64FB8}" srcOrd="1" destOrd="0" parTransId="{3C42CCEA-6B8F-4DB2-B9F4-CC183E85FF57}" sibTransId="{4EC785F7-C793-4DA6-9C4C-76B272D6DFD1}"/>
    <dgm:cxn modelId="{EFAE560E-C4C2-47C3-B835-8E81A80FF1A2}" type="presOf" srcId="{8BADDF36-8981-499B-8095-948B52FE3EF1}" destId="{6296229D-EE72-4BCF-A9DC-56183E75D591}" srcOrd="0" destOrd="0" presId="urn:microsoft.com/office/officeart/2005/8/layout/vList2"/>
    <dgm:cxn modelId="{9D9CDB0F-AD4F-434C-A0F5-E307588534FB}" srcId="{E19CA64D-C7ED-4FB7-92E8-43539F2D0647}" destId="{18784FCB-E59A-46B5-83E4-5A8938002C65}" srcOrd="0" destOrd="0" parTransId="{2C194E97-B0F7-4C82-9B0B-4F2F18A9D5D4}" sibTransId="{A9CBB980-2190-4507-9E32-DEDB42C2EB58}"/>
    <dgm:cxn modelId="{765FA111-9AAD-457B-82F1-4EC3245B9980}" type="presOf" srcId="{18784FCB-E59A-46B5-83E4-5A8938002C65}" destId="{5986238D-B05D-45B9-B282-9C4C335EC067}" srcOrd="0" destOrd="0" presId="urn:microsoft.com/office/officeart/2005/8/layout/vList2"/>
    <dgm:cxn modelId="{70DBF514-3BC2-4D8E-838A-30178679E253}" type="presOf" srcId="{FC3FFF70-EA4B-4376-A189-261E06923B58}" destId="{5986238D-B05D-45B9-B282-9C4C335EC067}" srcOrd="0" destOrd="1" presId="urn:microsoft.com/office/officeart/2005/8/layout/vList2"/>
    <dgm:cxn modelId="{D8549C1B-4968-44E8-85F2-EB8B2C264FD4}" srcId="{4748A88B-8A53-48F0-BDC3-EF7ABE1252F2}" destId="{756EC022-6268-49AF-A62A-17DEA9AF3DEF}" srcOrd="1" destOrd="0" parTransId="{5DD55CEA-72BC-4FF5-B60C-1ECE484BB831}" sibTransId="{C7AD72E3-BE09-419D-9E3E-68FC6F1FD641}"/>
    <dgm:cxn modelId="{3D57721E-0D6E-441D-AB61-C85A35BE3D90}" srcId="{F7C9A357-C9B1-4AF6-8272-074822369ADC}" destId="{420DEF97-10B8-4390-AD8E-489DB65C9505}" srcOrd="0" destOrd="0" parTransId="{3F277E60-DD65-4910-8C1A-E551EF813E8B}" sibTransId="{226C1A19-CE3A-472C-BAA6-D1C81BF21A01}"/>
    <dgm:cxn modelId="{FBECBE1F-D7DB-4A66-95FD-CD1C5A661E40}" type="presOf" srcId="{514617EC-4008-4025-A993-3D56D275C69D}" destId="{6296229D-EE72-4BCF-A9DC-56183E75D591}" srcOrd="0" destOrd="3" presId="urn:microsoft.com/office/officeart/2005/8/layout/vList2"/>
    <dgm:cxn modelId="{A050CA1F-5E05-4FDB-8D96-A0615FE41A3F}" srcId="{C5AFF85F-BABA-4C4E-B0D5-35DACC27FC8F}" destId="{5F0D39D0-9CC6-4F96-A861-6FF5A7962EBD}" srcOrd="0" destOrd="0" parTransId="{72A4FE03-F543-4071-8C2A-7812A1499710}" sibTransId="{3E6031F6-C694-4F88-B0CA-7F3FCB9072B5}"/>
    <dgm:cxn modelId="{D95B5422-C8D2-438A-9900-0716B610C569}" srcId="{4748A88B-8A53-48F0-BDC3-EF7ABE1252F2}" destId="{01522288-DE53-412A-87C0-1E88ECBD3601}" srcOrd="3" destOrd="0" parTransId="{E9D99065-BB2D-4B0C-8561-CF2051BE739A}" sibTransId="{4ACFAE43-F228-43F1-BE49-0469BB2F38E1}"/>
    <dgm:cxn modelId="{74A0E82F-B0A4-49CB-A6CB-7C1A5508ACE1}" type="presOf" srcId="{BD7E1A90-4167-474E-9FC3-8D5FA3BFF087}" destId="{CDAB8EEC-A355-4539-8020-27BD344999A9}" srcOrd="0" destOrd="0" presId="urn:microsoft.com/office/officeart/2005/8/layout/vList2"/>
    <dgm:cxn modelId="{6FB84C31-E597-4D91-9077-AD36C27BF88D}" type="presOf" srcId="{E53911AA-6A59-481C-81B7-ED4E1F71E635}" destId="{3448E8DF-E333-475E-BECE-DD36D0CD1C64}" srcOrd="0" destOrd="1" presId="urn:microsoft.com/office/officeart/2005/8/layout/vList2"/>
    <dgm:cxn modelId="{7BDEC938-022B-4FE8-B68D-57C380E477C9}" type="presOf" srcId="{E19CA64D-C7ED-4FB7-92E8-43539F2D0647}" destId="{BE8A2406-FE98-4A49-A1AA-111174EBDFAB}" srcOrd="0" destOrd="0" presId="urn:microsoft.com/office/officeart/2005/8/layout/vList2"/>
    <dgm:cxn modelId="{72E5A93B-6B34-46B0-8CF5-9ECB30094101}" srcId="{C5AFF85F-BABA-4C4E-B0D5-35DACC27FC8F}" destId="{75B612D6-02FB-413A-8A5C-BB88F692CA06}" srcOrd="2" destOrd="0" parTransId="{73721CF3-4B20-4B54-A383-52E09649283A}" sibTransId="{3BA24EE2-0E18-45F6-8FC5-D3829173E11D}"/>
    <dgm:cxn modelId="{4A596C45-4F77-42F0-8BFA-E8508AAC4F7D}" type="presOf" srcId="{75B612D6-02FB-413A-8A5C-BB88F692CA06}" destId="{3448E8DF-E333-475E-BECE-DD36D0CD1C64}" srcOrd="0" destOrd="2" presId="urn:microsoft.com/office/officeart/2005/8/layout/vList2"/>
    <dgm:cxn modelId="{62B23066-C384-4B70-AF9A-FAD6300C15D5}" type="presOf" srcId="{75A8130F-5DB4-4B99-BEC3-FE245FE64FB8}" destId="{E14FD89F-577A-4C80-9139-1F286D29F3B5}" srcOrd="0" destOrd="1" presId="urn:microsoft.com/office/officeart/2005/8/layout/vList2"/>
    <dgm:cxn modelId="{7439B346-8F76-445D-BCEC-9B215AFE90B2}" srcId="{E19CA64D-C7ED-4FB7-92E8-43539F2D0647}" destId="{FC3FFF70-EA4B-4376-A189-261E06923B58}" srcOrd="1" destOrd="0" parTransId="{C0E9252E-3143-448E-BF19-0FEA05D35322}" sibTransId="{0AA4AABA-6E24-49B6-B434-CB52AB362C40}"/>
    <dgm:cxn modelId="{452DFB66-F23D-4AF3-B403-9C3DF725F071}" type="presOf" srcId="{70C9E550-B063-421E-82F9-2D8DC6F646D4}" destId="{E14FD89F-577A-4C80-9139-1F286D29F3B5}" srcOrd="0" destOrd="2" presId="urn:microsoft.com/office/officeart/2005/8/layout/vList2"/>
    <dgm:cxn modelId="{570C4C48-1B01-43DB-8F6E-61F9934B8F9B}" srcId="{E19CA64D-C7ED-4FB7-92E8-43539F2D0647}" destId="{44121B38-AFC1-4CAB-9A6C-C228D8A6DDBF}" srcOrd="2" destOrd="0" parTransId="{571A56ED-3730-4CC7-8538-1A304C3A8DF6}" sibTransId="{6308DECF-E2F3-4496-B1FF-2F3F4EA9A6DD}"/>
    <dgm:cxn modelId="{978D4649-A215-48E1-ACB7-C1C27F1BBCD1}" type="presOf" srcId="{01522288-DE53-412A-87C0-1E88ECBD3601}" destId="{C0D02298-A2DC-4049-B0C5-2045385565CA}" srcOrd="0" destOrd="0" presId="urn:microsoft.com/office/officeart/2005/8/layout/vList2"/>
    <dgm:cxn modelId="{021F546A-9D10-42B5-8CE7-7F0D7055F1DC}" srcId="{4748A88B-8A53-48F0-BDC3-EF7ABE1252F2}" destId="{E19CA64D-C7ED-4FB7-92E8-43539F2D0647}" srcOrd="4" destOrd="0" parTransId="{D9F8923A-FDC8-4990-80F3-90727BB74CC9}" sibTransId="{6EE8C01F-1D91-4B68-BFBD-50EA0596EEA6}"/>
    <dgm:cxn modelId="{DA52324D-28AC-48A5-AECD-6ACBDB2C1F9A}" srcId="{45CA1504-4CFB-4D33-B2FE-6EBCBD8F82A5}" destId="{514617EC-4008-4025-A993-3D56D275C69D}" srcOrd="3" destOrd="0" parTransId="{BC55CFBF-05E3-44FD-9777-62A535DF8B30}" sibTransId="{A995794A-3692-41BD-8879-ACAA1D0FE8BD}"/>
    <dgm:cxn modelId="{1C5D9651-19EB-412A-9B32-97A87AD89508}" srcId="{45CA1504-4CFB-4D33-B2FE-6EBCBD8F82A5}" destId="{84EDB390-7955-40D5-A27F-FE3A9703069F}" srcOrd="1" destOrd="0" parTransId="{26AC17BD-9A33-4EC1-8168-6094F275E30E}" sibTransId="{8AABF703-611B-453D-82C7-C4A0A9963C87}"/>
    <dgm:cxn modelId="{59FDEB54-F02E-4BC3-B5B4-2B01EA4AE375}" type="presOf" srcId="{756EC022-6268-49AF-A62A-17DEA9AF3DEF}" destId="{FF6507CF-5C50-4130-A80A-CDDE0E991E91}" srcOrd="0" destOrd="0" presId="urn:microsoft.com/office/officeart/2005/8/layout/vList2"/>
    <dgm:cxn modelId="{C79E297C-AA03-4A7A-B5B6-D7EE4302E3BA}" type="presOf" srcId="{78D5C4F6-F27E-459A-A67B-8E5C35622260}" destId="{AF3E5A29-8F6E-4C20-A7BF-167004A76690}" srcOrd="0" destOrd="0" presId="urn:microsoft.com/office/officeart/2005/8/layout/vList2"/>
    <dgm:cxn modelId="{892D5F7C-4B3F-4FB7-87A9-9AB1E659F573}" type="presOf" srcId="{9354EDC5-EAD5-43EB-921C-6A478378555A}" destId="{D9394FFA-C8E9-4921-A83D-2E8A23615023}" srcOrd="0" destOrd="0" presId="urn:microsoft.com/office/officeart/2005/8/layout/vList2"/>
    <dgm:cxn modelId="{8970A77E-C33A-40EC-B743-4C0C62E5E92F}" srcId="{4748A88B-8A53-48F0-BDC3-EF7ABE1252F2}" destId="{C5AFF85F-BABA-4C4E-B0D5-35DACC27FC8F}" srcOrd="8" destOrd="0" parTransId="{E7C57E10-9DC0-4158-97D4-FBFD8DD0A728}" sibTransId="{E33E2946-AD00-4930-B52C-8160C2E1E3BB}"/>
    <dgm:cxn modelId="{4FD90881-A177-486D-A94F-B8A9CA1980CA}" srcId="{F7C9A357-C9B1-4AF6-8272-074822369ADC}" destId="{58D668BC-D955-4D1A-8DBC-F72C66F7F33A}" srcOrd="3" destOrd="0" parTransId="{B3716CE1-20CF-49B6-A7D5-DE3097FCEFB8}" sibTransId="{18776334-06E8-4CD7-978A-0DBABDA9F55E}"/>
    <dgm:cxn modelId="{B04ED486-A19C-4CFC-A45C-EE764A6A7A63}" srcId="{4748A88B-8A53-48F0-BDC3-EF7ABE1252F2}" destId="{F7C9A357-C9B1-4AF6-8272-074822369ADC}" srcOrd="6" destOrd="0" parTransId="{CF38DDAC-F527-4112-8310-9BD1546E8F3D}" sibTransId="{1E682AD5-07C9-4128-AD0B-606296E6663A}"/>
    <dgm:cxn modelId="{15EEE68D-203F-4430-9B4B-FD972CFDF82F}" srcId="{4748A88B-8A53-48F0-BDC3-EF7ABE1252F2}" destId="{C6137666-1C7A-4D50-A1C9-F31F1DFB994F}" srcOrd="7" destOrd="0" parTransId="{51130DF9-8B49-4578-AF79-C3FE2A420FC9}" sibTransId="{101606CE-A12A-453F-87DF-00936ECF5F38}"/>
    <dgm:cxn modelId="{593DC18E-B6DD-4A31-A806-1EEC462C5BA3}" type="presOf" srcId="{420DEF97-10B8-4390-AD8E-489DB65C9505}" destId="{E14FD89F-577A-4C80-9139-1F286D29F3B5}" srcOrd="0" destOrd="0" presId="urn:microsoft.com/office/officeart/2005/8/layout/vList2"/>
    <dgm:cxn modelId="{A00E808F-D035-4569-8974-0C4B7CF7ACBB}" type="presOf" srcId="{DF988FD7-FAAE-4EAB-B75C-E56F14846024}" destId="{3448E8DF-E333-475E-BECE-DD36D0CD1C64}" srcOrd="0" destOrd="3" presId="urn:microsoft.com/office/officeart/2005/8/layout/vList2"/>
    <dgm:cxn modelId="{B9053896-B838-41AE-8033-EB42B373D255}" type="presOf" srcId="{C6137666-1C7A-4D50-A1C9-F31F1DFB994F}" destId="{F27AD35A-E8B0-44CA-B02E-41CFE662790F}" srcOrd="0" destOrd="0" presId="urn:microsoft.com/office/officeart/2005/8/layout/vList2"/>
    <dgm:cxn modelId="{8E1DCEAA-797F-4922-98D2-355E6705C50B}" srcId="{45CA1504-4CFB-4D33-B2FE-6EBCBD8F82A5}" destId="{686CA32A-18BE-429A-ABA5-1A2FF4B17EA8}" srcOrd="2" destOrd="0" parTransId="{705A9B70-BBF7-4437-8DC2-197C6F28CB84}" sibTransId="{8165B4FD-1043-486B-AC39-78DF36A31EFF}"/>
    <dgm:cxn modelId="{D2E68BAF-6EA3-45D3-8EBC-56B98F8D3653}" type="presOf" srcId="{686CA32A-18BE-429A-ABA5-1A2FF4B17EA8}" destId="{6296229D-EE72-4BCF-A9DC-56183E75D591}" srcOrd="0" destOrd="2" presId="urn:microsoft.com/office/officeart/2005/8/layout/vList2"/>
    <dgm:cxn modelId="{AD583FB0-0556-490F-AFD4-766EAB0041A4}" type="presOf" srcId="{5D969802-82C7-4073-A886-9E5650511DFF}" destId="{5986238D-B05D-45B9-B282-9C4C335EC067}" srcOrd="0" destOrd="3" presId="urn:microsoft.com/office/officeart/2005/8/layout/vList2"/>
    <dgm:cxn modelId="{B9FF49B7-51A5-48CB-8F2B-BC02AEE18791}" srcId="{F7C9A357-C9B1-4AF6-8272-074822369ADC}" destId="{70C9E550-B063-421E-82F9-2D8DC6F646D4}" srcOrd="2" destOrd="0" parTransId="{128A67A1-7211-419D-B793-7E88140D573D}" sibTransId="{8668B204-A075-489E-BC1D-6DE4DDBD12E5}"/>
    <dgm:cxn modelId="{1EECBAB8-1EDE-4D0A-950E-F1DD93870463}" srcId="{E19CA64D-C7ED-4FB7-92E8-43539F2D0647}" destId="{5D969802-82C7-4073-A886-9E5650511DFF}" srcOrd="3" destOrd="0" parTransId="{5E4FACE5-43FC-428C-9A9C-C2F7A8C2386C}" sibTransId="{1DC85A2D-5726-49D7-BA16-E0B43A6069DF}"/>
    <dgm:cxn modelId="{F874B6B9-1EF7-4D0D-98E4-389011CA70EE}" type="presOf" srcId="{58D668BC-D955-4D1A-8DBC-F72C66F7F33A}" destId="{E14FD89F-577A-4C80-9139-1F286D29F3B5}" srcOrd="0" destOrd="3" presId="urn:microsoft.com/office/officeart/2005/8/layout/vList2"/>
    <dgm:cxn modelId="{FB6D1ECD-3A95-43BA-9C08-D6742DEBAEB0}" srcId="{4748A88B-8A53-48F0-BDC3-EF7ABE1252F2}" destId="{45CA1504-4CFB-4D33-B2FE-6EBCBD8F82A5}" srcOrd="5" destOrd="0" parTransId="{C9DF5B07-073B-4171-B7F0-BD62BA53AA2C}" sibTransId="{C68519CC-745B-4EFD-B671-6ED082E18EC6}"/>
    <dgm:cxn modelId="{B4D7DBCF-D1D2-4F2A-B3B9-3096D70F9106}" type="presOf" srcId="{44121B38-AFC1-4CAB-9A6C-C228D8A6DDBF}" destId="{5986238D-B05D-45B9-B282-9C4C335EC067}" srcOrd="0" destOrd="2" presId="urn:microsoft.com/office/officeart/2005/8/layout/vList2"/>
    <dgm:cxn modelId="{EB72E5D9-63E1-47B3-85BC-EEE0B0241D10}" srcId="{C5AFF85F-BABA-4C4E-B0D5-35DACC27FC8F}" destId="{DF988FD7-FAAE-4EAB-B75C-E56F14846024}" srcOrd="3" destOrd="0" parTransId="{4EF7B9DD-DA92-4D8C-BBAF-557EDD1178F7}" sibTransId="{ACD4A6F1-69F6-4989-8C6A-CF47F00EB6BE}"/>
    <dgm:cxn modelId="{172127DA-BC23-40A9-A9F0-E9BA2701DC13}" type="presOf" srcId="{45CA1504-4CFB-4D33-B2FE-6EBCBD8F82A5}" destId="{EE788076-1350-450F-8A24-9B1F7A7CDA2E}" srcOrd="0" destOrd="0" presId="urn:microsoft.com/office/officeart/2005/8/layout/vList2"/>
    <dgm:cxn modelId="{E5B68DDB-5FD6-4DD7-B7D2-EE0A34699C48}" type="presOf" srcId="{4748A88B-8A53-48F0-BDC3-EF7ABE1252F2}" destId="{61462001-C8B0-469F-8E4B-C812CBAF9A02}" srcOrd="0" destOrd="0" presId="urn:microsoft.com/office/officeart/2005/8/layout/vList2"/>
    <dgm:cxn modelId="{72C2AFDD-1D8A-4860-82A0-74EC6FCC026D}" type="presOf" srcId="{84EDB390-7955-40D5-A27F-FE3A9703069F}" destId="{6296229D-EE72-4BCF-A9DC-56183E75D591}" srcOrd="0" destOrd="1" presId="urn:microsoft.com/office/officeart/2005/8/layout/vList2"/>
    <dgm:cxn modelId="{AFDFDCDD-6D28-48D3-9B4E-C6CE6E0FECC4}" srcId="{4748A88B-8A53-48F0-BDC3-EF7ABE1252F2}" destId="{BD7E1A90-4167-474E-9FC3-8D5FA3BFF087}" srcOrd="2" destOrd="0" parTransId="{A6D454DF-F0DF-47FF-82C3-03292C8CCF27}" sibTransId="{773E1691-AA7A-4297-8D37-E575C06B3C83}"/>
    <dgm:cxn modelId="{4C63E0DD-21CC-4C06-A749-340485568177}" type="presOf" srcId="{5F0D39D0-9CC6-4F96-A861-6FF5A7962EBD}" destId="{3448E8DF-E333-475E-BECE-DD36D0CD1C64}" srcOrd="0" destOrd="0" presId="urn:microsoft.com/office/officeart/2005/8/layout/vList2"/>
    <dgm:cxn modelId="{1AF50BE3-151D-419E-9DB0-0AB9EBE939AE}" srcId="{45CA1504-4CFB-4D33-B2FE-6EBCBD8F82A5}" destId="{8BADDF36-8981-499B-8095-948B52FE3EF1}" srcOrd="0" destOrd="0" parTransId="{5F959728-AB03-475D-9F8C-F1B617F067E3}" sibTransId="{DF309F1B-0DB3-49A7-BF98-4E8020142785}"/>
    <dgm:cxn modelId="{DC2D32E3-D07A-4F7A-B63D-3F656DA9D4C9}" srcId="{C6137666-1C7A-4D50-A1C9-F31F1DFB994F}" destId="{9354EDC5-EAD5-43EB-921C-6A478378555A}" srcOrd="0" destOrd="0" parTransId="{90983B39-AE70-4869-8479-783CC754A059}" sibTransId="{66B1CAB3-E7E3-4ACC-88F2-0B5F2ED9F91B}"/>
    <dgm:cxn modelId="{F6083AE4-5844-40AB-B164-8FC834233AF9}" type="presOf" srcId="{C5AFF85F-BABA-4C4E-B0D5-35DACC27FC8F}" destId="{50B1F142-5ABF-4978-8359-4C05FD06D8AC}" srcOrd="0" destOrd="0" presId="urn:microsoft.com/office/officeart/2005/8/layout/vList2"/>
    <dgm:cxn modelId="{16CEA1E6-F9C2-4731-9672-B309174FB0B7}" srcId="{4748A88B-8A53-48F0-BDC3-EF7ABE1252F2}" destId="{78D5C4F6-F27E-459A-A67B-8E5C35622260}" srcOrd="0" destOrd="0" parTransId="{34B9344D-7EC1-49FE-8720-E87FAAE9E815}" sibTransId="{4D0AA1C6-6C0A-4B3F-9457-53149E730761}"/>
    <dgm:cxn modelId="{17F669E8-7428-404B-A761-C562CE0022ED}" srcId="{C5AFF85F-BABA-4C4E-B0D5-35DACC27FC8F}" destId="{E53911AA-6A59-481C-81B7-ED4E1F71E635}" srcOrd="1" destOrd="0" parTransId="{188FEE44-F16B-4D8A-AF88-880C26EA8043}" sibTransId="{D4E86652-6088-4B40-B300-FCD6B84F8E9C}"/>
    <dgm:cxn modelId="{27F7EAFC-C378-4EC1-B615-6017989F6DE0}" type="presOf" srcId="{F7C9A357-C9B1-4AF6-8272-074822369ADC}" destId="{9F08E4F5-020B-42A6-9FC7-5FF041714A6E}" srcOrd="0" destOrd="0" presId="urn:microsoft.com/office/officeart/2005/8/layout/vList2"/>
    <dgm:cxn modelId="{E1341745-ED14-4692-B31D-2AB2746AB949}" type="presParOf" srcId="{61462001-C8B0-469F-8E4B-C812CBAF9A02}" destId="{AF3E5A29-8F6E-4C20-A7BF-167004A76690}" srcOrd="0" destOrd="0" presId="urn:microsoft.com/office/officeart/2005/8/layout/vList2"/>
    <dgm:cxn modelId="{661FE1E3-6E2D-4C3D-9243-C5E42C62EA98}" type="presParOf" srcId="{61462001-C8B0-469F-8E4B-C812CBAF9A02}" destId="{3BF4B951-00E4-47FF-AE96-F4A38A4EA308}" srcOrd="1" destOrd="0" presId="urn:microsoft.com/office/officeart/2005/8/layout/vList2"/>
    <dgm:cxn modelId="{609DFCD2-A8C6-48A4-BFD1-3A67E04C7FF2}" type="presParOf" srcId="{61462001-C8B0-469F-8E4B-C812CBAF9A02}" destId="{FF6507CF-5C50-4130-A80A-CDDE0E991E91}" srcOrd="2" destOrd="0" presId="urn:microsoft.com/office/officeart/2005/8/layout/vList2"/>
    <dgm:cxn modelId="{D456757B-2241-4D09-8692-D64F6C0B2E13}" type="presParOf" srcId="{61462001-C8B0-469F-8E4B-C812CBAF9A02}" destId="{939E0270-5A8D-4444-A155-FE2F1BD2F50C}" srcOrd="3" destOrd="0" presId="urn:microsoft.com/office/officeart/2005/8/layout/vList2"/>
    <dgm:cxn modelId="{EB064E8C-E1BE-4BE0-A664-04D33B7A3666}" type="presParOf" srcId="{61462001-C8B0-469F-8E4B-C812CBAF9A02}" destId="{CDAB8EEC-A355-4539-8020-27BD344999A9}" srcOrd="4" destOrd="0" presId="urn:microsoft.com/office/officeart/2005/8/layout/vList2"/>
    <dgm:cxn modelId="{CE0340E7-6075-4C51-AF9D-CFDC3D93DB62}" type="presParOf" srcId="{61462001-C8B0-469F-8E4B-C812CBAF9A02}" destId="{38BDE1A8-4722-413B-B7B3-6CAB3F927F95}" srcOrd="5" destOrd="0" presId="urn:microsoft.com/office/officeart/2005/8/layout/vList2"/>
    <dgm:cxn modelId="{CB75F795-F271-4CAE-92AE-FF10F2EA9550}" type="presParOf" srcId="{61462001-C8B0-469F-8E4B-C812CBAF9A02}" destId="{C0D02298-A2DC-4049-B0C5-2045385565CA}" srcOrd="6" destOrd="0" presId="urn:microsoft.com/office/officeart/2005/8/layout/vList2"/>
    <dgm:cxn modelId="{A8F1477F-0741-4540-BBE5-83CDF5FC5F99}" type="presParOf" srcId="{61462001-C8B0-469F-8E4B-C812CBAF9A02}" destId="{B697050D-BEA8-42CD-B77A-F34951D17D61}" srcOrd="7" destOrd="0" presId="urn:microsoft.com/office/officeart/2005/8/layout/vList2"/>
    <dgm:cxn modelId="{DFF28168-AD75-4FF1-9640-775D870CC452}" type="presParOf" srcId="{61462001-C8B0-469F-8E4B-C812CBAF9A02}" destId="{BE8A2406-FE98-4A49-A1AA-111174EBDFAB}" srcOrd="8" destOrd="0" presId="urn:microsoft.com/office/officeart/2005/8/layout/vList2"/>
    <dgm:cxn modelId="{4DFD0A4D-17FC-4BBA-AEB7-4CF14966EA13}" type="presParOf" srcId="{61462001-C8B0-469F-8E4B-C812CBAF9A02}" destId="{5986238D-B05D-45B9-B282-9C4C335EC067}" srcOrd="9" destOrd="0" presId="urn:microsoft.com/office/officeart/2005/8/layout/vList2"/>
    <dgm:cxn modelId="{7E034BD7-A2B0-4E22-9566-B5B858DCE7A2}" type="presParOf" srcId="{61462001-C8B0-469F-8E4B-C812CBAF9A02}" destId="{EE788076-1350-450F-8A24-9B1F7A7CDA2E}" srcOrd="10" destOrd="0" presId="urn:microsoft.com/office/officeart/2005/8/layout/vList2"/>
    <dgm:cxn modelId="{DE8879B8-A6A9-4F66-BEA5-BE39AFEA3BBE}" type="presParOf" srcId="{61462001-C8B0-469F-8E4B-C812CBAF9A02}" destId="{6296229D-EE72-4BCF-A9DC-56183E75D591}" srcOrd="11" destOrd="0" presId="urn:microsoft.com/office/officeart/2005/8/layout/vList2"/>
    <dgm:cxn modelId="{0516EAB0-B5EA-4E98-9C5B-19FD66112F4D}" type="presParOf" srcId="{61462001-C8B0-469F-8E4B-C812CBAF9A02}" destId="{9F08E4F5-020B-42A6-9FC7-5FF041714A6E}" srcOrd="12" destOrd="0" presId="urn:microsoft.com/office/officeart/2005/8/layout/vList2"/>
    <dgm:cxn modelId="{C548A0A7-88BD-4373-ADC9-A66C92795AA6}" type="presParOf" srcId="{61462001-C8B0-469F-8E4B-C812CBAF9A02}" destId="{E14FD89F-577A-4C80-9139-1F286D29F3B5}" srcOrd="13" destOrd="0" presId="urn:microsoft.com/office/officeart/2005/8/layout/vList2"/>
    <dgm:cxn modelId="{DAF83928-8E8C-4168-A264-44502AFCA048}" type="presParOf" srcId="{61462001-C8B0-469F-8E4B-C812CBAF9A02}" destId="{F27AD35A-E8B0-44CA-B02E-41CFE662790F}" srcOrd="14" destOrd="0" presId="urn:microsoft.com/office/officeart/2005/8/layout/vList2"/>
    <dgm:cxn modelId="{8D00CE1C-A1E6-4103-B368-750F77FFC992}" type="presParOf" srcId="{61462001-C8B0-469F-8E4B-C812CBAF9A02}" destId="{D9394FFA-C8E9-4921-A83D-2E8A23615023}" srcOrd="15" destOrd="0" presId="urn:microsoft.com/office/officeart/2005/8/layout/vList2"/>
    <dgm:cxn modelId="{E46539BF-635D-4B66-BA31-5293840D9286}" type="presParOf" srcId="{61462001-C8B0-469F-8E4B-C812CBAF9A02}" destId="{50B1F142-5ABF-4978-8359-4C05FD06D8AC}" srcOrd="16" destOrd="0" presId="urn:microsoft.com/office/officeart/2005/8/layout/vList2"/>
    <dgm:cxn modelId="{F733A9CE-25CA-44F0-BA92-E3F43295E088}" type="presParOf" srcId="{61462001-C8B0-469F-8E4B-C812CBAF9A02}" destId="{3448E8DF-E333-475E-BECE-DD36D0CD1C64}" srcOrd="1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A05C0C-B152-4667-97F6-FFB3CEE7B84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C9BD81-792A-4CB2-9614-502D059937F4}">
      <dgm:prSet/>
      <dgm:spPr/>
      <dgm:t>
        <a:bodyPr/>
        <a:lstStyle/>
        <a:p>
          <a:r>
            <a:rPr lang="en-US" dirty="0"/>
            <a:t>In addition to the fields included for webpage #2, add the following fields:</a:t>
          </a:r>
        </a:p>
      </dgm:t>
    </dgm:pt>
    <dgm:pt modelId="{B371DF5F-789F-4700-BBC8-4F26A4832C41}" type="parTrans" cxnId="{EADC1895-8262-4F68-B51C-CBC6212A3B43}">
      <dgm:prSet/>
      <dgm:spPr/>
      <dgm:t>
        <a:bodyPr/>
        <a:lstStyle/>
        <a:p>
          <a:endParaRPr lang="en-US"/>
        </a:p>
      </dgm:t>
    </dgm:pt>
    <dgm:pt modelId="{C2591CA9-4C88-4000-B680-CE479C7E3FB8}" type="sibTrans" cxnId="{EADC1895-8262-4F68-B51C-CBC6212A3B43}">
      <dgm:prSet/>
      <dgm:spPr/>
      <dgm:t>
        <a:bodyPr/>
        <a:lstStyle/>
        <a:p>
          <a:endParaRPr lang="en-US"/>
        </a:p>
      </dgm:t>
    </dgm:pt>
    <dgm:pt modelId="{42A97C20-15E9-4F97-A48C-F996462011B5}">
      <dgm:prSet/>
      <dgm:spPr/>
      <dgm:t>
        <a:bodyPr/>
        <a:lstStyle/>
        <a:p>
          <a:r>
            <a:rPr lang="en-US"/>
            <a:t>Have the text “From 1 and up to 4, rank the order of importance to you for the following preferences (1 being most important and 4 being less important). Not all preferences need to be ranked.”</a:t>
          </a:r>
        </a:p>
      </dgm:t>
    </dgm:pt>
    <dgm:pt modelId="{55CF4E6B-A58C-49F9-A296-3D0E3DCB917D}" type="parTrans" cxnId="{CBB8BD6A-692C-4E40-9E75-D94E0AAF5973}">
      <dgm:prSet/>
      <dgm:spPr/>
      <dgm:t>
        <a:bodyPr/>
        <a:lstStyle/>
        <a:p>
          <a:endParaRPr lang="en-US"/>
        </a:p>
      </dgm:t>
    </dgm:pt>
    <dgm:pt modelId="{07702684-37C7-4C1C-935E-5C2F90894BDF}" type="sibTrans" cxnId="{CBB8BD6A-692C-4E40-9E75-D94E0AAF5973}">
      <dgm:prSet/>
      <dgm:spPr/>
      <dgm:t>
        <a:bodyPr/>
        <a:lstStyle/>
        <a:p>
          <a:endParaRPr lang="en-US"/>
        </a:p>
      </dgm:t>
    </dgm:pt>
    <dgm:pt modelId="{DF4B7CD3-4541-4FA6-B5C0-1E49F04148B9}">
      <dgm:prSet/>
      <dgm:spPr/>
      <dgm:t>
        <a:bodyPr/>
        <a:lstStyle/>
        <a:p>
          <a:r>
            <a:rPr lang="en-US" dirty="0"/>
            <a:t>Have a fill-in option of 1-4 for the following  options.</a:t>
          </a:r>
        </a:p>
        <a:p>
          <a:r>
            <a:rPr lang="en-US" dirty="0"/>
            <a:t>- Crime Statistics</a:t>
          </a:r>
        </a:p>
        <a:p>
          <a:r>
            <a:rPr lang="en-US" dirty="0"/>
            <a:t>- Area Schools</a:t>
          </a:r>
        </a:p>
        <a:p>
          <a:r>
            <a:rPr lang="en-US" dirty="0"/>
            <a:t>- Recreation Area</a:t>
          </a:r>
        </a:p>
        <a:p>
          <a:r>
            <a:rPr lang="en-US" dirty="0"/>
            <a:t>- Grocery Stores</a:t>
          </a:r>
        </a:p>
      </dgm:t>
    </dgm:pt>
    <dgm:pt modelId="{46E10E5F-BACF-418A-8F04-858F9AB08D5B}" type="parTrans" cxnId="{6C5F458B-4949-4025-8889-9DC9927B4B79}">
      <dgm:prSet/>
      <dgm:spPr/>
      <dgm:t>
        <a:bodyPr/>
        <a:lstStyle/>
        <a:p>
          <a:endParaRPr lang="en-US"/>
        </a:p>
      </dgm:t>
    </dgm:pt>
    <dgm:pt modelId="{8B16AF9B-500C-4479-8AEE-0C9B3B2F25CD}" type="sibTrans" cxnId="{6C5F458B-4949-4025-8889-9DC9927B4B79}">
      <dgm:prSet/>
      <dgm:spPr/>
      <dgm:t>
        <a:bodyPr/>
        <a:lstStyle/>
        <a:p>
          <a:endParaRPr lang="en-US"/>
        </a:p>
      </dgm:t>
    </dgm:pt>
    <dgm:pt modelId="{2751E215-536E-4D2B-8CD7-51B69208B1BA}" type="pres">
      <dgm:prSet presAssocID="{2AA05C0C-B152-4667-97F6-FFB3CEE7B84F}" presName="linear" presStyleCnt="0">
        <dgm:presLayoutVars>
          <dgm:animLvl val="lvl"/>
          <dgm:resizeHandles val="exact"/>
        </dgm:presLayoutVars>
      </dgm:prSet>
      <dgm:spPr/>
    </dgm:pt>
    <dgm:pt modelId="{1B69750A-4370-484A-92F2-7CD53A8C0F65}" type="pres">
      <dgm:prSet presAssocID="{06C9BD81-792A-4CB2-9614-502D059937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328FBE-2AA1-4851-BEA7-CCDC1B1B966C}" type="pres">
      <dgm:prSet presAssocID="{C2591CA9-4C88-4000-B680-CE479C7E3FB8}" presName="spacer" presStyleCnt="0"/>
      <dgm:spPr/>
    </dgm:pt>
    <dgm:pt modelId="{813E54DB-0B80-49DA-A992-0AFA208FB029}" type="pres">
      <dgm:prSet presAssocID="{42A97C20-15E9-4F97-A48C-F996462011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49FF9E-28F4-47B9-8AF0-E4EE5435B973}" type="pres">
      <dgm:prSet presAssocID="{07702684-37C7-4C1C-935E-5C2F90894BDF}" presName="spacer" presStyleCnt="0"/>
      <dgm:spPr/>
    </dgm:pt>
    <dgm:pt modelId="{697B0B1A-3D01-4D4E-B85D-06650ADD6F8D}" type="pres">
      <dgm:prSet presAssocID="{DF4B7CD3-4541-4FA6-B5C0-1E49F04148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DE46040-EBE3-4DD2-B830-BCDB90348A71}" type="presOf" srcId="{DF4B7CD3-4541-4FA6-B5C0-1E49F04148B9}" destId="{697B0B1A-3D01-4D4E-B85D-06650ADD6F8D}" srcOrd="0" destOrd="0" presId="urn:microsoft.com/office/officeart/2005/8/layout/vList2"/>
    <dgm:cxn modelId="{CBB8BD6A-692C-4E40-9E75-D94E0AAF5973}" srcId="{2AA05C0C-B152-4667-97F6-FFB3CEE7B84F}" destId="{42A97C20-15E9-4F97-A48C-F996462011B5}" srcOrd="1" destOrd="0" parTransId="{55CF4E6B-A58C-49F9-A296-3D0E3DCB917D}" sibTransId="{07702684-37C7-4C1C-935E-5C2F90894BDF}"/>
    <dgm:cxn modelId="{6C5F458B-4949-4025-8889-9DC9927B4B79}" srcId="{2AA05C0C-B152-4667-97F6-FFB3CEE7B84F}" destId="{DF4B7CD3-4541-4FA6-B5C0-1E49F04148B9}" srcOrd="2" destOrd="0" parTransId="{46E10E5F-BACF-418A-8F04-858F9AB08D5B}" sibTransId="{8B16AF9B-500C-4479-8AEE-0C9B3B2F25CD}"/>
    <dgm:cxn modelId="{EADC1895-8262-4F68-B51C-CBC6212A3B43}" srcId="{2AA05C0C-B152-4667-97F6-FFB3CEE7B84F}" destId="{06C9BD81-792A-4CB2-9614-502D059937F4}" srcOrd="0" destOrd="0" parTransId="{B371DF5F-789F-4700-BBC8-4F26A4832C41}" sibTransId="{C2591CA9-4C88-4000-B680-CE479C7E3FB8}"/>
    <dgm:cxn modelId="{1F21FBC1-7D43-4C38-8BC7-768C94D66112}" type="presOf" srcId="{2AA05C0C-B152-4667-97F6-FFB3CEE7B84F}" destId="{2751E215-536E-4D2B-8CD7-51B69208B1BA}" srcOrd="0" destOrd="0" presId="urn:microsoft.com/office/officeart/2005/8/layout/vList2"/>
    <dgm:cxn modelId="{58053CCE-1EDA-46FA-A642-8E96FE37D36A}" type="presOf" srcId="{42A97C20-15E9-4F97-A48C-F996462011B5}" destId="{813E54DB-0B80-49DA-A992-0AFA208FB029}" srcOrd="0" destOrd="0" presId="urn:microsoft.com/office/officeart/2005/8/layout/vList2"/>
    <dgm:cxn modelId="{26CFE8F0-80AA-49A9-9F7E-E006516693F1}" type="presOf" srcId="{06C9BD81-792A-4CB2-9614-502D059937F4}" destId="{1B69750A-4370-484A-92F2-7CD53A8C0F65}" srcOrd="0" destOrd="0" presId="urn:microsoft.com/office/officeart/2005/8/layout/vList2"/>
    <dgm:cxn modelId="{D38F764B-B3E3-4508-BF9E-994DA9D08338}" type="presParOf" srcId="{2751E215-536E-4D2B-8CD7-51B69208B1BA}" destId="{1B69750A-4370-484A-92F2-7CD53A8C0F65}" srcOrd="0" destOrd="0" presId="urn:microsoft.com/office/officeart/2005/8/layout/vList2"/>
    <dgm:cxn modelId="{FC4901EC-9D61-43B4-9276-5CA5BDC687C8}" type="presParOf" srcId="{2751E215-536E-4D2B-8CD7-51B69208B1BA}" destId="{75328FBE-2AA1-4851-BEA7-CCDC1B1B966C}" srcOrd="1" destOrd="0" presId="urn:microsoft.com/office/officeart/2005/8/layout/vList2"/>
    <dgm:cxn modelId="{349C4EA2-B37C-4B12-B127-ED390BD95F4A}" type="presParOf" srcId="{2751E215-536E-4D2B-8CD7-51B69208B1BA}" destId="{813E54DB-0B80-49DA-A992-0AFA208FB029}" srcOrd="2" destOrd="0" presId="urn:microsoft.com/office/officeart/2005/8/layout/vList2"/>
    <dgm:cxn modelId="{B35EC6F1-1C6C-4953-A8BF-BF28DD78E8B7}" type="presParOf" srcId="{2751E215-536E-4D2B-8CD7-51B69208B1BA}" destId="{CC49FF9E-28F4-47B9-8AF0-E4EE5435B973}" srcOrd="3" destOrd="0" presId="urn:microsoft.com/office/officeart/2005/8/layout/vList2"/>
    <dgm:cxn modelId="{44A59EB8-6CE4-4E22-8D00-7E60AC0F78AF}" type="presParOf" srcId="{2751E215-536E-4D2B-8CD7-51B69208B1BA}" destId="{697B0B1A-3D01-4D4E-B85D-06650ADD6F8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B6DAC-D48D-40D1-8159-6A3547E10221}">
      <dsp:nvSpPr>
        <dsp:cNvPr id="0" name=""/>
        <dsp:cNvSpPr/>
      </dsp:nvSpPr>
      <dsp:spPr>
        <a:xfrm>
          <a:off x="1302720" y="2715"/>
          <a:ext cx="5210883" cy="14066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06" tIns="357301" rIns="101106" bIns="3573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Static text “</a:t>
          </a:r>
          <a:r>
            <a:rPr lang="en-US" sz="2400" kern="1200" dirty="0" err="1"/>
            <a:t>FinalLists</a:t>
          </a:r>
          <a:r>
            <a:rPr lang="en-US" sz="2400" kern="1200" dirty="0"/>
            <a:t>”</a:t>
          </a:r>
        </a:p>
      </dsp:txBody>
      <dsp:txXfrm>
        <a:off x="1302720" y="2715"/>
        <a:ext cx="5210883" cy="1406697"/>
      </dsp:txXfrm>
    </dsp:sp>
    <dsp:sp modelId="{52475EC6-C2A1-41BE-9489-D610A0BA335C}">
      <dsp:nvSpPr>
        <dsp:cNvPr id="0" name=""/>
        <dsp:cNvSpPr/>
      </dsp:nvSpPr>
      <dsp:spPr>
        <a:xfrm>
          <a:off x="0" y="2715"/>
          <a:ext cx="1302720" cy="14066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Include</a:t>
          </a:r>
        </a:p>
      </dsp:txBody>
      <dsp:txXfrm>
        <a:off x="0" y="2715"/>
        <a:ext cx="1302720" cy="1406697"/>
      </dsp:txXfrm>
    </dsp:sp>
    <dsp:sp modelId="{8020AA91-CB27-4353-8F2F-0B4DBA77E5C7}">
      <dsp:nvSpPr>
        <dsp:cNvPr id="0" name=""/>
        <dsp:cNvSpPr/>
      </dsp:nvSpPr>
      <dsp:spPr>
        <a:xfrm>
          <a:off x="1302720" y="1493814"/>
          <a:ext cx="5210883" cy="1406697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06" tIns="357301" rIns="101106" bIns="3573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Include 2 hot buttons that when selected, will take the user to a new webpage.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- Start property search by address, city, or zip only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Start property search by preference</a:t>
          </a:r>
        </a:p>
      </dsp:txBody>
      <dsp:txXfrm>
        <a:off x="1302720" y="1493814"/>
        <a:ext cx="5210883" cy="1406697"/>
      </dsp:txXfrm>
    </dsp:sp>
    <dsp:sp modelId="{382D731A-B1DE-4A2A-94B5-E8D24AE43A8E}">
      <dsp:nvSpPr>
        <dsp:cNvPr id="0" name=""/>
        <dsp:cNvSpPr/>
      </dsp:nvSpPr>
      <dsp:spPr>
        <a:xfrm>
          <a:off x="0" y="1493814"/>
          <a:ext cx="1302720" cy="14066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Include</a:t>
          </a:r>
        </a:p>
      </dsp:txBody>
      <dsp:txXfrm>
        <a:off x="0" y="1493814"/>
        <a:ext cx="1302720" cy="1406697"/>
      </dsp:txXfrm>
    </dsp:sp>
    <dsp:sp modelId="{F1776D19-E9D9-44DE-92A7-BE701C304C21}">
      <dsp:nvSpPr>
        <dsp:cNvPr id="0" name=""/>
        <dsp:cNvSpPr/>
      </dsp:nvSpPr>
      <dsp:spPr>
        <a:xfrm>
          <a:off x="1302720" y="2984913"/>
          <a:ext cx="5210883" cy="1406697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06" tIns="357301" rIns="101106" bIns="3573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sign-up hot button</a:t>
          </a:r>
        </a:p>
      </dsp:txBody>
      <dsp:txXfrm>
        <a:off x="1302720" y="2984913"/>
        <a:ext cx="5210883" cy="1406697"/>
      </dsp:txXfrm>
    </dsp:sp>
    <dsp:sp modelId="{3501D479-BC28-419F-941A-3C59C11B0E85}">
      <dsp:nvSpPr>
        <dsp:cNvPr id="0" name=""/>
        <dsp:cNvSpPr/>
      </dsp:nvSpPr>
      <dsp:spPr>
        <a:xfrm>
          <a:off x="0" y="2984913"/>
          <a:ext cx="1302720" cy="14066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Include</a:t>
          </a:r>
        </a:p>
      </dsp:txBody>
      <dsp:txXfrm>
        <a:off x="0" y="2984913"/>
        <a:ext cx="1302720" cy="1406697"/>
      </dsp:txXfrm>
    </dsp:sp>
    <dsp:sp modelId="{2B549E67-CF10-4A12-87FC-C7AB95A9FDF6}">
      <dsp:nvSpPr>
        <dsp:cNvPr id="0" name=""/>
        <dsp:cNvSpPr/>
      </dsp:nvSpPr>
      <dsp:spPr>
        <a:xfrm>
          <a:off x="1302720" y="4476013"/>
          <a:ext cx="5210883" cy="140669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06" tIns="357301" rIns="101106" bIns="3573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sign-in hot button</a:t>
          </a:r>
        </a:p>
      </dsp:txBody>
      <dsp:txXfrm>
        <a:off x="1302720" y="4476013"/>
        <a:ext cx="5210883" cy="1406697"/>
      </dsp:txXfrm>
    </dsp:sp>
    <dsp:sp modelId="{5ADEC44B-233F-49B4-95FA-28BAC078E72C}">
      <dsp:nvSpPr>
        <dsp:cNvPr id="0" name=""/>
        <dsp:cNvSpPr/>
      </dsp:nvSpPr>
      <dsp:spPr>
        <a:xfrm>
          <a:off x="0" y="4476013"/>
          <a:ext cx="1302720" cy="14066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Include</a:t>
          </a:r>
        </a:p>
      </dsp:txBody>
      <dsp:txXfrm>
        <a:off x="0" y="4476013"/>
        <a:ext cx="1302720" cy="1406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E5A29-8F6E-4C20-A7BF-167004A76690}">
      <dsp:nvSpPr>
        <dsp:cNvPr id="0" name=""/>
        <dsp:cNvSpPr/>
      </dsp:nvSpPr>
      <dsp:spPr>
        <a:xfrm>
          <a:off x="0" y="237043"/>
          <a:ext cx="6513603" cy="2878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Include text “FinalLists”</a:t>
          </a:r>
        </a:p>
      </dsp:txBody>
      <dsp:txXfrm>
        <a:off x="14050" y="251093"/>
        <a:ext cx="6485503" cy="259719"/>
      </dsp:txXfrm>
    </dsp:sp>
    <dsp:sp modelId="{FF6507CF-5C50-4130-A80A-CDDE0E991E91}">
      <dsp:nvSpPr>
        <dsp:cNvPr id="0" name=""/>
        <dsp:cNvSpPr/>
      </dsp:nvSpPr>
      <dsp:spPr>
        <a:xfrm>
          <a:off x="0" y="559423"/>
          <a:ext cx="6513603" cy="287819"/>
        </a:xfrm>
        <a:prstGeom prst="round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Include sign-up hot button</a:t>
          </a:r>
        </a:p>
      </dsp:txBody>
      <dsp:txXfrm>
        <a:off x="14050" y="573473"/>
        <a:ext cx="6485503" cy="259719"/>
      </dsp:txXfrm>
    </dsp:sp>
    <dsp:sp modelId="{CDAB8EEC-A355-4539-8020-27BD344999A9}">
      <dsp:nvSpPr>
        <dsp:cNvPr id="0" name=""/>
        <dsp:cNvSpPr/>
      </dsp:nvSpPr>
      <dsp:spPr>
        <a:xfrm>
          <a:off x="0" y="881803"/>
          <a:ext cx="6513603" cy="28781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Include sign-in hot button</a:t>
          </a:r>
        </a:p>
      </dsp:txBody>
      <dsp:txXfrm>
        <a:off x="14050" y="895853"/>
        <a:ext cx="6485503" cy="259719"/>
      </dsp:txXfrm>
    </dsp:sp>
    <dsp:sp modelId="{C0D02298-A2DC-4049-B0C5-2045385565CA}">
      <dsp:nvSpPr>
        <dsp:cNvPr id="0" name=""/>
        <dsp:cNvSpPr/>
      </dsp:nvSpPr>
      <dsp:spPr>
        <a:xfrm>
          <a:off x="0" y="1204182"/>
          <a:ext cx="6513603" cy="287819"/>
        </a:xfrm>
        <a:prstGeom prst="round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The following fields need to be included on the webpage.</a:t>
          </a:r>
          <a:endParaRPr lang="en-US" sz="1200" kern="1200"/>
        </a:p>
      </dsp:txBody>
      <dsp:txXfrm>
        <a:off x="14050" y="1218232"/>
        <a:ext cx="6485503" cy="259719"/>
      </dsp:txXfrm>
    </dsp:sp>
    <dsp:sp modelId="{BE8A2406-FE98-4A49-A1AA-111174EBDFAB}">
      <dsp:nvSpPr>
        <dsp:cNvPr id="0" name=""/>
        <dsp:cNvSpPr/>
      </dsp:nvSpPr>
      <dsp:spPr>
        <a:xfrm>
          <a:off x="0" y="1526562"/>
          <a:ext cx="6513603" cy="28781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User is instructed to fill-in the following fields:</a:t>
          </a:r>
        </a:p>
      </dsp:txBody>
      <dsp:txXfrm>
        <a:off x="14050" y="1540612"/>
        <a:ext cx="6485503" cy="259719"/>
      </dsp:txXfrm>
    </dsp:sp>
    <dsp:sp modelId="{5986238D-B05D-45B9-B282-9C4C335EC067}">
      <dsp:nvSpPr>
        <dsp:cNvPr id="0" name=""/>
        <dsp:cNvSpPr/>
      </dsp:nvSpPr>
      <dsp:spPr>
        <a:xfrm>
          <a:off x="0" y="1814382"/>
          <a:ext cx="6513603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Street Address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City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State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Zip</a:t>
          </a:r>
        </a:p>
      </dsp:txBody>
      <dsp:txXfrm>
        <a:off x="0" y="1814382"/>
        <a:ext cx="6513603" cy="621000"/>
      </dsp:txXfrm>
    </dsp:sp>
    <dsp:sp modelId="{EE788076-1350-450F-8A24-9B1F7A7CDA2E}">
      <dsp:nvSpPr>
        <dsp:cNvPr id="0" name=""/>
        <dsp:cNvSpPr/>
      </dsp:nvSpPr>
      <dsp:spPr>
        <a:xfrm>
          <a:off x="0" y="2435383"/>
          <a:ext cx="6513603" cy="287819"/>
        </a:xfrm>
        <a:prstGeom prst="round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Bedroom count (not a fill-in field.  Check box option wherein the user can select multiple options)</a:t>
          </a:r>
        </a:p>
      </dsp:txBody>
      <dsp:txXfrm>
        <a:off x="14050" y="2449433"/>
        <a:ext cx="6485503" cy="259719"/>
      </dsp:txXfrm>
    </dsp:sp>
    <dsp:sp modelId="{6296229D-EE72-4BCF-A9DC-56183E75D591}">
      <dsp:nvSpPr>
        <dsp:cNvPr id="0" name=""/>
        <dsp:cNvSpPr/>
      </dsp:nvSpPr>
      <dsp:spPr>
        <a:xfrm>
          <a:off x="0" y="2723203"/>
          <a:ext cx="6513603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Studio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1-bdrm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2-bdrm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3-bdrm +</a:t>
          </a:r>
        </a:p>
      </dsp:txBody>
      <dsp:txXfrm>
        <a:off x="0" y="2723203"/>
        <a:ext cx="6513603" cy="621000"/>
      </dsp:txXfrm>
    </dsp:sp>
    <dsp:sp modelId="{9F08E4F5-020B-42A6-9FC7-5FF041714A6E}">
      <dsp:nvSpPr>
        <dsp:cNvPr id="0" name=""/>
        <dsp:cNvSpPr/>
      </dsp:nvSpPr>
      <dsp:spPr>
        <a:xfrm>
          <a:off x="0" y="3344203"/>
          <a:ext cx="6513603" cy="28781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Bathroom count (not a fill-in field.  Check box option wherein the user can select multiple options)</a:t>
          </a:r>
        </a:p>
      </dsp:txBody>
      <dsp:txXfrm>
        <a:off x="14050" y="3358253"/>
        <a:ext cx="6485503" cy="259719"/>
      </dsp:txXfrm>
    </dsp:sp>
    <dsp:sp modelId="{E14FD89F-577A-4C80-9139-1F286D29F3B5}">
      <dsp:nvSpPr>
        <dsp:cNvPr id="0" name=""/>
        <dsp:cNvSpPr/>
      </dsp:nvSpPr>
      <dsp:spPr>
        <a:xfrm>
          <a:off x="0" y="3632023"/>
          <a:ext cx="6513603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½ bath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1 bath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1.5 bath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2 bath +</a:t>
          </a:r>
        </a:p>
      </dsp:txBody>
      <dsp:txXfrm>
        <a:off x="0" y="3632023"/>
        <a:ext cx="6513603" cy="621000"/>
      </dsp:txXfrm>
    </dsp:sp>
    <dsp:sp modelId="{F27AD35A-E8B0-44CA-B02E-41CFE662790F}">
      <dsp:nvSpPr>
        <dsp:cNvPr id="0" name=""/>
        <dsp:cNvSpPr/>
      </dsp:nvSpPr>
      <dsp:spPr>
        <a:xfrm>
          <a:off x="0" y="4253023"/>
          <a:ext cx="6513603" cy="287819"/>
        </a:xfrm>
        <a:prstGeom prst="round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Unit Size (not a fill-in field.  Min-Max sliding bar option)</a:t>
          </a:r>
        </a:p>
      </dsp:txBody>
      <dsp:txXfrm>
        <a:off x="14050" y="4267073"/>
        <a:ext cx="6485503" cy="259719"/>
      </dsp:txXfrm>
    </dsp:sp>
    <dsp:sp modelId="{D9394FFA-C8E9-4921-A83D-2E8A23615023}">
      <dsp:nvSpPr>
        <dsp:cNvPr id="0" name=""/>
        <dsp:cNvSpPr/>
      </dsp:nvSpPr>
      <dsp:spPr>
        <a:xfrm>
          <a:off x="0" y="4540843"/>
          <a:ext cx="6513603" cy="198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1 sq ft to 10,000 sq ft +</a:t>
          </a:r>
        </a:p>
      </dsp:txBody>
      <dsp:txXfrm>
        <a:off x="0" y="4540843"/>
        <a:ext cx="6513603" cy="198720"/>
      </dsp:txXfrm>
    </dsp:sp>
    <dsp:sp modelId="{50B1F142-5ABF-4978-8359-4C05FD06D8AC}">
      <dsp:nvSpPr>
        <dsp:cNvPr id="0" name=""/>
        <dsp:cNvSpPr/>
      </dsp:nvSpPr>
      <dsp:spPr>
        <a:xfrm>
          <a:off x="0" y="4739563"/>
          <a:ext cx="6513603" cy="28781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Parking (not a fill-in field.  Check box option wherein the user can select multiple options)</a:t>
          </a:r>
        </a:p>
      </dsp:txBody>
      <dsp:txXfrm>
        <a:off x="14050" y="4753613"/>
        <a:ext cx="6485503" cy="259719"/>
      </dsp:txXfrm>
    </dsp:sp>
    <dsp:sp modelId="{3448E8DF-E333-475E-BECE-DD36D0CD1C64}">
      <dsp:nvSpPr>
        <dsp:cNvPr id="0" name=""/>
        <dsp:cNvSpPr/>
      </dsp:nvSpPr>
      <dsp:spPr>
        <a:xfrm>
          <a:off x="0" y="5027383"/>
          <a:ext cx="6513603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carport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reserved parking space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/>
            <a:t>1-car garage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900" kern="1200" dirty="0"/>
            <a:t>2-car garage +</a:t>
          </a:r>
        </a:p>
      </dsp:txBody>
      <dsp:txXfrm>
        <a:off x="0" y="5027383"/>
        <a:ext cx="6513603" cy="621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9750A-4370-484A-92F2-7CD53A8C0F65}">
      <dsp:nvSpPr>
        <dsp:cNvPr id="0" name=""/>
        <dsp:cNvSpPr/>
      </dsp:nvSpPr>
      <dsp:spPr>
        <a:xfrm>
          <a:off x="0" y="85358"/>
          <a:ext cx="6513603" cy="18722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addition to the fields included for webpage #2, add the following fields:</a:t>
          </a:r>
        </a:p>
      </dsp:txBody>
      <dsp:txXfrm>
        <a:off x="91396" y="176754"/>
        <a:ext cx="6330811" cy="1689470"/>
      </dsp:txXfrm>
    </dsp:sp>
    <dsp:sp modelId="{813E54DB-0B80-49DA-A992-0AFA208FB029}">
      <dsp:nvSpPr>
        <dsp:cNvPr id="0" name=""/>
        <dsp:cNvSpPr/>
      </dsp:nvSpPr>
      <dsp:spPr>
        <a:xfrm>
          <a:off x="0" y="2006581"/>
          <a:ext cx="6513603" cy="1872262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Have the text “From 1 and up to 4, rank the order of importance to you for the following preferences (1 being most important and 4 being less important). Not all preferences need to be ranked.”</a:t>
          </a:r>
        </a:p>
      </dsp:txBody>
      <dsp:txXfrm>
        <a:off x="91396" y="2097977"/>
        <a:ext cx="6330811" cy="1689470"/>
      </dsp:txXfrm>
    </dsp:sp>
    <dsp:sp modelId="{697B0B1A-3D01-4D4E-B85D-06650ADD6F8D}">
      <dsp:nvSpPr>
        <dsp:cNvPr id="0" name=""/>
        <dsp:cNvSpPr/>
      </dsp:nvSpPr>
      <dsp:spPr>
        <a:xfrm>
          <a:off x="0" y="3927804"/>
          <a:ext cx="6513603" cy="187226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Have a fill-in option of 1-4 for the following  options.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Crime Statistics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Area Schools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Recreation Area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Grocery Stores</a:t>
          </a:r>
        </a:p>
      </dsp:txBody>
      <dsp:txXfrm>
        <a:off x="91396" y="4019200"/>
        <a:ext cx="6330811" cy="1689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0449-65B6-4242-8916-78CFC4CCA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CD3B6-CED8-4846-92D9-A1E8079A3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CB36-2556-47FD-BA6B-860F3ACA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D9F-D7E8-416A-971E-2FEF5870598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BC773-293F-47A0-A79C-AED372CC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14EF-7E5B-41CC-9785-7EC4DE01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21E6-3BB2-4EB5-8BCD-22DE27A9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ECC2-B613-4685-B684-B5AFCD9F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B16C4-1B35-4BF6-AD1C-01D334A54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123D2-D503-483C-BF49-930C290E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D9F-D7E8-416A-971E-2FEF5870598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72E6-48D4-4E12-9399-29CB9108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A956F-2D4D-47DC-A5EF-D031B92F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21E6-3BB2-4EB5-8BCD-22DE27A9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3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1CCCA-5733-40F2-986B-4C25D429E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D5F0E-F1C1-42B8-8E26-82DB42B14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CC8C-5A88-4D48-8EBE-A49652E5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D9F-D7E8-416A-971E-2FEF5870598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7BFBB-0869-47E0-AFF2-DB51154F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09AF-F44F-416D-8742-B718901E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21E6-3BB2-4EB5-8BCD-22DE27A9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7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E3AB-A51A-4240-A30C-2CBD7766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E057-7736-4B05-9909-94865949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9AD2-49DC-4D70-9596-5512EDF7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D9F-D7E8-416A-971E-2FEF5870598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145E-D99D-4AFB-809C-BDC12383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AEAE-5EC9-4278-A367-E48AB923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21E6-3BB2-4EB5-8BCD-22DE27A9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CF29-CE8A-4C2F-8551-D7EE60FB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D84D-5251-490D-A9ED-664A817A3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DF396-B89A-47B7-B540-98838179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D9F-D7E8-416A-971E-2FEF5870598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EBC78-BC49-4EEE-958E-8F6818C5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0A9FB-5B1E-4D50-9DB6-28D9FA37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21E6-3BB2-4EB5-8BCD-22DE27A9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0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E627-D37C-4F6E-9924-9DB05296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EFFC-1627-46B0-BE14-6E92DB95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A703A-A532-46D8-9696-2F55E715B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3448B-4D80-4053-9B8B-565EDA6E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D9F-D7E8-416A-971E-2FEF5870598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A75C8-5D8A-4B8A-B154-BBF0004F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F8589-43C9-4928-AD08-E581F128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21E6-3BB2-4EB5-8BCD-22DE27A9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5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5DA3-A4A1-4E5D-888F-B452864F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EBC3F-8D35-4815-987D-E98D5324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1995E-9FA1-4297-A276-D4AF1C6C6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D7131-5E68-406B-877F-040C04265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4E780-DE0C-4CA4-A4A7-61E6930EF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32EC2-7012-4722-9A7F-49F6B7E5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D9F-D7E8-416A-971E-2FEF5870598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94D4E-46F5-461F-9E1A-89A44B54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12542-7EEB-49B0-B869-6DD0B212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21E6-3BB2-4EB5-8BCD-22DE27A9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A34D-2155-49BF-B596-DBD3F23A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02E67-6E8B-4555-BA8C-823F6C00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D9F-D7E8-416A-971E-2FEF5870598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B5F0F-38F1-4CD4-A6D5-5CA477FD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4DAC8-0396-4DA3-8D18-D4998612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21E6-3BB2-4EB5-8BCD-22DE27A9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D9386-6901-4AD6-B6EB-187E6733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D9F-D7E8-416A-971E-2FEF5870598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A7B16-1EE9-4AB3-BCFB-DF9B9185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00043-6A40-436D-BB47-644401C6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21E6-3BB2-4EB5-8BCD-22DE27A9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DF02-F8C6-458B-96DA-A4DA3A09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963D-7858-45C2-8066-2D63B508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82152-4C47-43FF-A9C2-2AEC14F52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B5CFA-3990-4AE3-96E6-8380FD1A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D9F-D7E8-416A-971E-2FEF5870598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CDC7D-2CB4-4E2F-9D23-AC9B3380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6E8F1-BE46-4214-9D96-05D817C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21E6-3BB2-4EB5-8BCD-22DE27A9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761B-27CD-49C7-ADC5-5205CC08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81491-A86B-4237-BD73-D6710A1F7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BEAA6-24F8-40F1-8877-9D63468B0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57E60-323E-4F12-A23B-DCA3A4B3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AD9F-D7E8-416A-971E-2FEF5870598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9B071-97C9-45CC-835E-85473CBC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4E18A-8AC4-46F7-BDBC-ED00A33A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21E6-3BB2-4EB5-8BCD-22DE27A9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2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C7980-143F-4A5E-9125-B918E6C3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9C81-EA67-49A2-8B4C-4E8412680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888C2-A3BA-4A83-85BC-EC4EC1985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6AD9F-D7E8-416A-971E-2FEF5870598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231F9-DA98-4A7E-BE6F-785729C25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4A6E3-B3AD-43B5-B506-72156EA4C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21E6-3BB2-4EB5-8BCD-22DE27A9B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1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C6E434-80FC-4C7A-9C14-A15E9388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 Welcome to </a:t>
            </a:r>
            <a:r>
              <a:rPr lang="en-US" dirty="0" err="1">
                <a:solidFill>
                  <a:srgbClr val="FFFFFF"/>
                </a:solidFill>
              </a:rPr>
              <a:t>FinalLists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“a place to call home” [TITLE minus 1.]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01CE9621-38F4-4E10-A25E-41E60FF86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7623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04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ED743-82E6-497A-9775-C720B4F7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FFFF"/>
                </a:solidFill>
              </a:rPr>
              <a:t>2. Start property search by address, city, or zip only [TITLE minus 2.]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D0217C-BE0D-4FFE-AB8B-81232ED3C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6287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2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ED743-82E6-497A-9775-C720B4F7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rgbClr val="FFFFFF"/>
                </a:solidFill>
              </a:rPr>
              <a:t>3. Start property search by preference [TITLE minus 3.]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8509F5A-B889-4BF2-83D4-270A7D648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2914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58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C6E434-80FC-4C7A-9C14-A15E9388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2.a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UPDATE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2031DF-C71B-4BFE-889D-4A43229D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Add proximity to property address sliding bar or checkboxes (options are below)</a:t>
            </a:r>
          </a:p>
          <a:p>
            <a:pPr lvl="1"/>
            <a:r>
              <a:rPr lang="en-US" dirty="0"/>
              <a:t>Up to 1 mile</a:t>
            </a:r>
          </a:p>
          <a:p>
            <a:pPr lvl="1"/>
            <a:r>
              <a:rPr lang="en-US" dirty="0"/>
              <a:t>Up to  5 miles</a:t>
            </a:r>
          </a:p>
          <a:p>
            <a:pPr lvl="1"/>
            <a:r>
              <a:rPr lang="en-US" dirty="0"/>
              <a:t>Up to 10 miles</a:t>
            </a:r>
          </a:p>
          <a:p>
            <a:pPr lvl="1"/>
            <a:r>
              <a:rPr lang="en-US" dirty="0"/>
              <a:t>Within the same city</a:t>
            </a:r>
          </a:p>
          <a:p>
            <a:pPr lvl="1"/>
            <a:r>
              <a:rPr lang="en-US" dirty="0"/>
              <a:t>Within all adjacent cities</a:t>
            </a:r>
          </a:p>
        </p:txBody>
      </p:sp>
    </p:spTree>
    <p:extLst>
      <p:ext uri="{BB962C8B-B14F-4D97-AF65-F5344CB8AC3E}">
        <p14:creationId xmlns:p14="http://schemas.microsoft.com/office/powerpoint/2010/main" val="370245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C6E434-80FC-4C7A-9C14-A15E9388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4. Property Search Results List 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2031DF-C71B-4BFE-889D-4A43229D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Include an image of the property if its available.</a:t>
            </a:r>
          </a:p>
          <a:p>
            <a:r>
              <a:rPr lang="en-US" dirty="0"/>
              <a:t>Include property addresses (street address, city</a:t>
            </a:r>
            <a:r>
              <a:rPr lang="en-US"/>
              <a:t>, zip)</a:t>
            </a:r>
            <a:endParaRPr lang="en-US" dirty="0"/>
          </a:p>
          <a:p>
            <a:r>
              <a:rPr lang="en-US" dirty="0"/>
              <a:t>Include distance of the property address to the inputted property search input from #2</a:t>
            </a:r>
          </a:p>
          <a:p>
            <a:r>
              <a:rPr lang="en-US" dirty="0"/>
              <a:t>Include a sum total of how many property addresses were outputted</a:t>
            </a:r>
          </a:p>
          <a:p>
            <a:r>
              <a:rPr lang="en-US" dirty="0"/>
              <a:t>Default sort is distance from smallest to largest number</a:t>
            </a:r>
          </a:p>
          <a:p>
            <a:pPr lvl="1"/>
            <a:r>
              <a:rPr lang="en-US" dirty="0"/>
              <a:t>Allow for sub-sorts (broken up by bedroom selections)</a:t>
            </a:r>
          </a:p>
        </p:txBody>
      </p:sp>
    </p:spTree>
    <p:extLst>
      <p:ext uri="{BB962C8B-B14F-4D97-AF65-F5344CB8AC3E}">
        <p14:creationId xmlns:p14="http://schemas.microsoft.com/office/powerpoint/2010/main" val="94623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C6E434-80FC-4C7A-9C14-A15E9388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3.a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UPDATE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2031DF-C71B-4BFE-889D-4A43229D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dirty="0"/>
              <a:t>Create expanded drop-down options per preference with a distance to the original property address inputted in the property search bar from #1</a:t>
            </a:r>
          </a:p>
          <a:p>
            <a:pPr lvl="1"/>
            <a:r>
              <a:rPr lang="en-US" dirty="0"/>
              <a:t>Up to 1 mile</a:t>
            </a:r>
          </a:p>
          <a:p>
            <a:pPr lvl="1"/>
            <a:r>
              <a:rPr lang="en-US" dirty="0"/>
              <a:t>Up to  5 miles</a:t>
            </a:r>
          </a:p>
          <a:p>
            <a:pPr lvl="1"/>
            <a:r>
              <a:rPr lang="en-US" dirty="0"/>
              <a:t>Up to 10 miles</a:t>
            </a:r>
          </a:p>
          <a:p>
            <a:pPr lvl="1"/>
            <a:r>
              <a:rPr lang="en-US" dirty="0"/>
              <a:t>Within the same city</a:t>
            </a:r>
          </a:p>
        </p:txBody>
      </p:sp>
    </p:spTree>
    <p:extLst>
      <p:ext uri="{BB962C8B-B14F-4D97-AF65-F5344CB8AC3E}">
        <p14:creationId xmlns:p14="http://schemas.microsoft.com/office/powerpoint/2010/main" val="2408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454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1. Welcome to FinalLists  “a place to call home” [TITLE minus 1.]</vt:lpstr>
      <vt:lpstr>2. Start property search by address, city, or zip only [TITLE minus 2.]</vt:lpstr>
      <vt:lpstr>3. Start property search by preference [TITLE minus 3.]</vt:lpstr>
      <vt:lpstr>2.a UPDATE</vt:lpstr>
      <vt:lpstr>4. Property Search Results List  </vt:lpstr>
      <vt:lpstr>3.a 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Welcome to FinalLists  “a place to call home” [TITLE minus 1.]</dc:title>
  <dc:creator>Kieu Lara</dc:creator>
  <cp:lastModifiedBy>Kieu Lara</cp:lastModifiedBy>
  <cp:revision>1</cp:revision>
  <dcterms:created xsi:type="dcterms:W3CDTF">2019-10-10T04:29:57Z</dcterms:created>
  <dcterms:modified xsi:type="dcterms:W3CDTF">2019-10-10T04:47:02Z</dcterms:modified>
</cp:coreProperties>
</file>