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4" r:id="rId2"/>
    <p:sldId id="273" r:id="rId3"/>
    <p:sldId id="269" r:id="rId4"/>
    <p:sldId id="270" r:id="rId5"/>
    <p:sldId id="271" r:id="rId6"/>
    <p:sldId id="272" r:id="rId7"/>
    <p:sldId id="275" r:id="rId8"/>
    <p:sldId id="257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7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5A5"/>
    <a:srgbClr val="C3D2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1" d="100"/>
          <a:sy n="91" d="100"/>
        </p:scale>
        <p:origin x="-1578" y="-4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0"/>
            <a:ext cx="9141619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2" y="1964267"/>
            <a:ext cx="5398295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802" y="4385739"/>
            <a:ext cx="5398295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419" y="5870582"/>
            <a:ext cx="1200150" cy="377825"/>
          </a:xfrm>
        </p:spPr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white"/>
                </a:solidFill>
              </a:rPr>
              <a:pPr/>
              <a:t>4/17/2014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2" y="5870582"/>
            <a:ext cx="3670469" cy="377825"/>
          </a:xfrm>
        </p:spPr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56722" y="5870582"/>
            <a:ext cx="413375" cy="377825"/>
          </a:xfrm>
        </p:spPr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3520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0"/>
            <a:ext cx="9141619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4732865"/>
            <a:ext cx="759857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8701" y="932112"/>
            <a:ext cx="656987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5299603"/>
            <a:ext cx="7598570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white"/>
                </a:solidFill>
              </a:rPr>
              <a:pPr/>
              <a:t>4/17/2014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785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0"/>
            <a:ext cx="9141619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09608"/>
            <a:ext cx="7598570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2" y="4343400"/>
            <a:ext cx="7598571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white"/>
                </a:solidFill>
              </a:rPr>
              <a:pPr/>
              <a:t>4/17/2014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471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0"/>
            <a:ext cx="9141619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678400" y="274320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defTabSz="457200"/>
            <a:r>
              <a:rPr lang="en-US" sz="8000" dirty="0">
                <a:solidFill>
                  <a:prstClr val="white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6206" y="823337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defTabSz="457200"/>
            <a:r>
              <a:rPr lang="en-US" sz="8000" dirty="0">
                <a:solidFill>
                  <a:prstClr val="white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204" y="609608"/>
            <a:ext cx="71627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23406" y="3352800"/>
            <a:ext cx="7004388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602" y="4343400"/>
            <a:ext cx="7614275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white"/>
                </a:solidFill>
              </a:rPr>
              <a:pPr/>
              <a:t>4/17/2014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2732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0"/>
            <a:ext cx="9141619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5" y="3308581"/>
            <a:ext cx="7598569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4777381"/>
            <a:ext cx="759857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white"/>
                </a:solidFill>
              </a:rPr>
              <a:pPr/>
              <a:t>4/17/2014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4512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0"/>
            <a:ext cx="9141619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78400" y="274320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defTabSz="457200"/>
            <a:r>
              <a:rPr lang="en-US" sz="8000" dirty="0">
                <a:solidFill>
                  <a:prstClr val="white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6206" y="823337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defTabSz="457200"/>
            <a:r>
              <a:rPr lang="en-US" sz="8000" dirty="0">
                <a:solidFill>
                  <a:prstClr val="white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744204" y="609608"/>
            <a:ext cx="71627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352" y="3886200"/>
            <a:ext cx="7601577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49" y="4775200"/>
            <a:ext cx="7601577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white"/>
                </a:solidFill>
              </a:rPr>
              <a:pPr/>
              <a:t>4/17/2014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624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0"/>
            <a:ext cx="9141619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09608"/>
            <a:ext cx="7598570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352" y="3505200"/>
            <a:ext cx="759857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2" y="4343400"/>
            <a:ext cx="759857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white"/>
                </a:solidFill>
              </a:rPr>
              <a:pPr/>
              <a:t>4/17/2014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125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0"/>
            <a:ext cx="9141619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white"/>
                </a:solidFill>
              </a:rPr>
              <a:pPr/>
              <a:t>4/17/2014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14354" y="609607"/>
            <a:ext cx="7598569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377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0"/>
            <a:ext cx="9141619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4006" y="609606"/>
            <a:ext cx="16189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2" y="609600"/>
            <a:ext cx="5874087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white"/>
                </a:solidFill>
              </a:rPr>
              <a:pPr/>
              <a:t>4/17/2014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509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0"/>
            <a:ext cx="9141619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white"/>
                </a:solidFill>
              </a:rPr>
              <a:pPr/>
              <a:t>4/17/2014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901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0"/>
            <a:ext cx="9141619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3308581"/>
            <a:ext cx="7598570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49" y="4777381"/>
            <a:ext cx="759857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white"/>
                </a:solidFill>
              </a:rPr>
              <a:pPr/>
              <a:t>4/17/2014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165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0"/>
            <a:ext cx="9141619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4" y="2142067"/>
            <a:ext cx="3746501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66421" y="2142072"/>
            <a:ext cx="3746499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white"/>
                </a:solidFill>
              </a:rPr>
              <a:pPr/>
              <a:t>4/17/2014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314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30255" y="2218267"/>
            <a:ext cx="35317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1" y="2870201"/>
            <a:ext cx="3747692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572003" y="2226734"/>
            <a:ext cx="354211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67615" y="2870201"/>
            <a:ext cx="3746501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white"/>
                </a:solidFill>
              </a:rPr>
              <a:pPr/>
              <a:t>4/17/2014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629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0"/>
            <a:ext cx="9141619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white"/>
                </a:solidFill>
              </a:rPr>
              <a:pPr/>
              <a:t>4/17/2014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339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0"/>
            <a:ext cx="9141619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white"/>
                </a:solidFill>
              </a:rPr>
              <a:pPr/>
              <a:t>4/17/2014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768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0"/>
            <a:ext cx="9141619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074333"/>
            <a:ext cx="276066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6151" y="609601"/>
            <a:ext cx="4626770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3445933"/>
            <a:ext cx="276066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white"/>
                </a:solidFill>
              </a:rPr>
              <a:pPr/>
              <a:t>4/17/2014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18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0"/>
            <a:ext cx="9141619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600200"/>
            <a:ext cx="4623490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2193" y="914400"/>
            <a:ext cx="2460731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971800"/>
            <a:ext cx="4623490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white"/>
                </a:solidFill>
              </a:rPr>
              <a:pPr/>
              <a:t>4/17/2014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750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4" y="609607"/>
            <a:ext cx="7598569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4" y="2142072"/>
            <a:ext cx="7598569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2245" y="5870582"/>
            <a:ext cx="120015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defTabSz="457200"/>
            <a:fld id="{B61BEF0D-F0BB-DE4B-95CE-6DB70DBA9567}" type="datetimeFigureOut">
              <a:rPr lang="en-US" dirty="0">
                <a:solidFill>
                  <a:prstClr val="white"/>
                </a:solidFill>
              </a:rPr>
              <a:pPr defTabSz="457200"/>
              <a:t>4/17/2014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1" y="5870582"/>
            <a:ext cx="5870744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9549" y="5870582"/>
            <a:ext cx="413375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defTabSz="457200"/>
            <a:fld id="{D57F1E4F-1CFF-5643-939E-217C01CDF565}" type="slidenum">
              <a:rPr lang="en-US" dirty="0">
                <a:solidFill>
                  <a:prstClr val="white"/>
                </a:solidFill>
              </a:rPr>
              <a:pPr defTabSz="457200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5616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228600"/>
            <a:ext cx="8696739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9785109"/>
              </p:ext>
            </p:extLst>
          </p:nvPr>
        </p:nvGraphicFramePr>
        <p:xfrm>
          <a:off x="1143000" y="2590800"/>
          <a:ext cx="715492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4760"/>
                <a:gridCol w="2286000"/>
                <a:gridCol w="1558160"/>
                <a:gridCol w="2286000"/>
              </a:tblGrid>
              <a:tr h="152400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Mentor:</a:t>
                      </a:r>
                    </a:p>
                    <a:p>
                      <a:pPr algn="l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Dr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. A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3D2E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3D2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Sponsor: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Wendy Allison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3D2E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3D2ED"/>
                    </a:solidFill>
                  </a:tcPr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560" y="2661745"/>
            <a:ext cx="1371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560" y="2635469"/>
            <a:ext cx="1371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68489"/>
              </p:ext>
            </p:extLst>
          </p:nvPr>
        </p:nvGraphicFramePr>
        <p:xfrm>
          <a:off x="2396159" y="5105400"/>
          <a:ext cx="6538705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7741"/>
                <a:gridCol w="1307741"/>
                <a:gridCol w="1307741"/>
                <a:gridCol w="1307741"/>
                <a:gridCol w="1307741"/>
              </a:tblGrid>
              <a:tr h="7620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Phillip   Bess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3D2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Manuel Gutierrez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3D2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Patrick McAleavey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3D2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Jamie Smith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3D2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Jeffrey Woodard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3D2E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633351"/>
              </p:ext>
            </p:extLst>
          </p:nvPr>
        </p:nvGraphicFramePr>
        <p:xfrm>
          <a:off x="304800" y="5105400"/>
          <a:ext cx="17526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</a:tblGrid>
              <a:tr h="7620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Professor: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Marwan Shaban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3D2E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977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199" y="76200"/>
            <a:ext cx="8229600" cy="808038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Manage Greyhounds page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2" y="990600"/>
            <a:ext cx="7496175" cy="566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874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New/Edit greyhound form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975" y="2141538"/>
            <a:ext cx="4638112" cy="3649662"/>
          </a:xfrm>
        </p:spPr>
      </p:pic>
    </p:spTree>
    <p:extLst>
      <p:ext uri="{BB962C8B-B14F-4D97-AF65-F5344CB8AC3E}">
        <p14:creationId xmlns:p14="http://schemas.microsoft.com/office/powerpoint/2010/main" val="195471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Manage Sponsors page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239" y="2141538"/>
            <a:ext cx="4723585" cy="3649662"/>
          </a:xfrm>
        </p:spPr>
      </p:pic>
    </p:spTree>
    <p:extLst>
      <p:ext uri="{BB962C8B-B14F-4D97-AF65-F5344CB8AC3E}">
        <p14:creationId xmlns:p14="http://schemas.microsoft.com/office/powerpoint/2010/main" val="14307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New/Edit sponsor form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2665577"/>
            <a:ext cx="7599363" cy="2601583"/>
          </a:xfrm>
        </p:spPr>
      </p:pic>
    </p:spTree>
    <p:extLst>
      <p:ext uri="{BB962C8B-B14F-4D97-AF65-F5344CB8AC3E}">
        <p14:creationId xmlns:p14="http://schemas.microsoft.com/office/powerpoint/2010/main" val="293495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Available Greys page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548" y="685800"/>
            <a:ext cx="7019925" cy="602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947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2743200"/>
            <a:ext cx="2743200" cy="1362075"/>
          </a:xfrm>
        </p:spPr>
        <p:txBody>
          <a:bodyPr>
            <a:noAutofit/>
          </a:bodyPr>
          <a:lstStyle/>
          <a:p>
            <a:r>
              <a:rPr lang="en-US" sz="7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DEMO</a:t>
            </a:r>
            <a:r>
              <a:rPr lang="en-US" sz="7200" dirty="0" smtClean="0"/>
              <a:t/>
            </a:r>
            <a:br>
              <a:rPr lang="en-US" sz="7200" dirty="0" smtClean="0"/>
            </a:b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09801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Issues/Risks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Clr>
                <a:schemeClr val="accent1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Time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: There simply is not enough of it (:</a:t>
            </a:r>
          </a:p>
          <a:p>
            <a:pPr marL="342900" indent="-342900">
              <a:buClr>
                <a:schemeClr val="accent1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More tools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ore problems(at least at first)</a:t>
            </a:r>
          </a:p>
          <a:p>
            <a:pPr marL="342900" indent="-342900">
              <a:buClr>
                <a:schemeClr val="accent1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Becoming a cohesive team in such a short amount of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Time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…..</a:t>
            </a:r>
          </a:p>
          <a:p>
            <a:pPr marL="342900" indent="-342900">
              <a:buClr>
                <a:schemeClr val="accent1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Overcoming the small obstacles/distractions that pile up</a:t>
            </a:r>
          </a:p>
          <a:p>
            <a:pPr marL="342900" indent="-342900">
              <a:buClr>
                <a:schemeClr val="accent1">
                  <a:lumMod val="60000"/>
                  <a:lumOff val="40000"/>
                </a:schemeClr>
              </a:buClr>
              <a:buFont typeface="+mj-lt"/>
              <a:buAutoNum type="arabicPeriod"/>
            </a:pP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42900" indent="-342900">
              <a:buClr>
                <a:schemeClr val="accent1">
                  <a:lumMod val="60000"/>
                  <a:lumOff val="40000"/>
                </a:schemeClr>
              </a:buClr>
              <a:buFont typeface="+mj-lt"/>
              <a:buAutoNum type="arabicPeriod"/>
            </a:pP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42900" indent="-342900">
              <a:buClr>
                <a:schemeClr val="accent1">
                  <a:lumMod val="60000"/>
                  <a:lumOff val="40000"/>
                </a:schemeClr>
              </a:buClr>
              <a:buFont typeface="+mj-lt"/>
              <a:buAutoNum type="arabicPeriod"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18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Postmortem Summary 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323" y="2141538"/>
            <a:ext cx="3258626" cy="3649662"/>
          </a:xfrm>
        </p:spPr>
      </p:pic>
    </p:spTree>
    <p:extLst>
      <p:ext uri="{BB962C8B-B14F-4D97-AF65-F5344CB8AC3E}">
        <p14:creationId xmlns:p14="http://schemas.microsoft.com/office/powerpoint/2010/main" val="822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Postmortem Summary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Clr>
                <a:schemeClr val="accent1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There is still so much to learn..</a:t>
            </a:r>
          </a:p>
          <a:p>
            <a:pPr marL="342900" indent="-342900">
              <a:buClr>
                <a:schemeClr val="accent1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We have a great foundation to draw upon </a:t>
            </a:r>
          </a:p>
          <a:p>
            <a:pPr marL="342900" indent="-342900">
              <a:buClr>
                <a:schemeClr val="accent1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We have a great team of young developers with various skills and talents</a:t>
            </a:r>
          </a:p>
          <a:p>
            <a:pPr marL="342900" indent="-342900">
              <a:buClr>
                <a:schemeClr val="accent1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The project is never done.</a:t>
            </a:r>
          </a:p>
          <a:p>
            <a:pPr marL="342900" indent="-342900">
              <a:buClr>
                <a:schemeClr val="accent1">
                  <a:lumMod val="60000"/>
                  <a:lumOff val="40000"/>
                </a:schemeClr>
              </a:buClr>
              <a:buFont typeface="+mj-lt"/>
              <a:buAutoNum type="arabicPeriod"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14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71600" y="1066800"/>
            <a:ext cx="7772400" cy="578857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6680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Greyhound Software Development Team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74682"/>
            <a:ext cx="1371600" cy="18209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cap="all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We </a:t>
            </a:r>
            <a:r>
              <a:rPr lang="en-US" sz="2400" cap="all" dirty="0" smtClean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 code </a:t>
            </a:r>
            <a:r>
              <a:rPr lang="en-US" sz="2400" cap="all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because </a:t>
            </a:r>
            <a:r>
              <a:rPr lang="en-US" sz="2400" cap="all" dirty="0" smtClean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we  care</a:t>
            </a:r>
            <a:endParaRPr lang="en-US" sz="2400" cap="all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5205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208" y="244220"/>
            <a:ext cx="7598569" cy="145626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About Greyhound Pets of America/Greater Orlando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Chapter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207" y="1692020"/>
            <a:ext cx="7970345" cy="11824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Greyhound Pets of America/Greater Orlando is a non-profit corporation founded in 1996, as a chapter </a:t>
            </a: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of</a:t>
            </a:r>
            <a:endParaRPr lang="en-US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050" name="Picture 2" descr="off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745" y="3011214"/>
            <a:ext cx="22352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PA Nation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5326117"/>
            <a:ext cx="4010025" cy="134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09601" y="2648461"/>
            <a:ext cx="572463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 National Greyhound Pets of America organization. Our purpose is to find homes for ex-racing Greyhounds and to educate the public on the suitability and availability of Greyhounds as pets. </a:t>
            </a:r>
          </a:p>
        </p:txBody>
      </p:sp>
    </p:spTree>
    <p:extLst>
      <p:ext uri="{BB962C8B-B14F-4D97-AF65-F5344CB8AC3E}">
        <p14:creationId xmlns:p14="http://schemas.microsoft.com/office/powerpoint/2010/main" val="75977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Need/Problem/Opportunity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3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Display </a:t>
            </a:r>
            <a:r>
              <a:rPr lang="en-US" sz="3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available Greyhounds for adoption</a:t>
            </a:r>
          </a:p>
          <a:p>
            <a:pPr lvl="1"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manually enter every greyhound in html</a:t>
            </a:r>
          </a:p>
          <a:p>
            <a:pPr lvl="1"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table after table</a:t>
            </a:r>
          </a:p>
          <a:p>
            <a:pPr lvl="1"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user not a developer</a:t>
            </a:r>
          </a:p>
          <a:p>
            <a:pPr lvl="1"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ime-consuming</a:t>
            </a:r>
          </a:p>
          <a:p>
            <a:pPr lvl="1"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4000+ lines html</a:t>
            </a: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>
              <a:buClr>
                <a:schemeClr val="accent1">
                  <a:lumMod val="60000"/>
                  <a:lumOff val="40000"/>
                </a:schemeClr>
              </a:buClr>
            </a:pP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 descr="C:\Users\Patrick\Pictures\Agreys\4007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733800"/>
            <a:ext cx="28194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56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Need/Problem/Opportunity (cont.)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>
                <a:schemeClr val="accent1">
                  <a:lumMod val="60000"/>
                  <a:lumOff val="40000"/>
                </a:schemeClr>
              </a:buClr>
              <a:buNone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Solution: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Web Application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Dynamically Generate html each time a Grey is entered</a:t>
            </a:r>
          </a:p>
          <a:p>
            <a:pPr marL="0" indent="0">
              <a:buClr>
                <a:schemeClr val="accent1">
                  <a:lumMod val="60000"/>
                  <a:lumOff val="40000"/>
                </a:schemeClr>
              </a:buClr>
              <a:buNone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Technologies Used: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Linux Server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GitHub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JetBrains – YouTrack</a:t>
            </a:r>
          </a:p>
        </p:txBody>
      </p:sp>
    </p:spTree>
    <p:extLst>
      <p:ext uri="{BB962C8B-B14F-4D97-AF65-F5344CB8AC3E}">
        <p14:creationId xmlns:p14="http://schemas.microsoft.com/office/powerpoint/2010/main" val="53000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Architecture Overview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Java based web application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Servlets and Java Server Pages to render HTML to the client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Tomcat is used as web server and servlet container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MySql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database used for persistence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Java Persistence API used for object-relational mapping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89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381001"/>
            <a:ext cx="7924800" cy="914399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Model-View-Controller (MVC) Pattern</a:t>
            </a:r>
          </a:p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71800" y="5943600"/>
            <a:ext cx="54102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prstClr val="white"/>
                </a:solidFill>
              </a:rPr>
              <a:t>MySql</a:t>
            </a:r>
            <a:r>
              <a:rPr lang="en-US" sz="2400" dirty="0" smtClean="0">
                <a:solidFill>
                  <a:prstClr val="white"/>
                </a:solidFill>
              </a:rPr>
              <a:t> Database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71800" y="4724400"/>
            <a:ext cx="54102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prstClr val="white"/>
                </a:solidFill>
              </a:rPr>
              <a:t>Model – JPA Entities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2971800" y="3886200"/>
            <a:ext cx="5410200" cy="838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white"/>
                </a:solidFill>
              </a:rPr>
              <a:t>Java / Servlets</a:t>
            </a:r>
          </a:p>
        </p:txBody>
      </p:sp>
      <p:sp>
        <p:nvSpPr>
          <p:cNvPr id="7" name="Rectangle 6"/>
          <p:cNvSpPr/>
          <p:nvPr/>
        </p:nvSpPr>
        <p:spPr>
          <a:xfrm>
            <a:off x="2971800" y="1219200"/>
            <a:ext cx="5410200" cy="990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prstClr val="white"/>
                </a:solidFill>
              </a:rPr>
              <a:t>Web Browser Client</a:t>
            </a:r>
          </a:p>
          <a:p>
            <a:pPr algn="ctr"/>
            <a:r>
              <a:rPr lang="en-US" sz="2400" dirty="0" smtClean="0">
                <a:solidFill>
                  <a:prstClr val="white"/>
                </a:solidFill>
              </a:rPr>
              <a:t>HTML / </a:t>
            </a:r>
            <a:r>
              <a:rPr lang="en-US" sz="2400" dirty="0" err="1" smtClean="0">
                <a:solidFill>
                  <a:prstClr val="white"/>
                </a:solidFill>
              </a:rPr>
              <a:t>Javascript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86400" y="2382176"/>
            <a:ext cx="1197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Internet</a:t>
            </a:r>
            <a:endParaRPr lang="en-US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Up-Down Arrow 8"/>
          <p:cNvSpPr/>
          <p:nvPr/>
        </p:nvSpPr>
        <p:spPr>
          <a:xfrm>
            <a:off x="5181600" y="2392241"/>
            <a:ext cx="152400" cy="4572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84118" y="2185359"/>
            <a:ext cx="11089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View</a:t>
            </a:r>
            <a:endParaRPr lang="en-US" sz="3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600" y="3886200"/>
            <a:ext cx="20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Controller</a:t>
            </a:r>
            <a:endParaRPr lang="en-US" sz="3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3334" y="5297269"/>
            <a:ext cx="1399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</a:t>
            </a:r>
            <a:endParaRPr lang="en-US" sz="3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971800" y="3048000"/>
            <a:ext cx="5410200" cy="838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white"/>
                </a:solidFill>
              </a:rPr>
              <a:t>Java Server Pages</a:t>
            </a:r>
          </a:p>
        </p:txBody>
      </p:sp>
      <p:sp>
        <p:nvSpPr>
          <p:cNvPr id="15" name="Left Brace 14"/>
          <p:cNvSpPr/>
          <p:nvPr/>
        </p:nvSpPr>
        <p:spPr>
          <a:xfrm>
            <a:off x="2362200" y="1219200"/>
            <a:ext cx="304800" cy="2590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Left Brace 15"/>
          <p:cNvSpPr/>
          <p:nvPr/>
        </p:nvSpPr>
        <p:spPr>
          <a:xfrm>
            <a:off x="2362200" y="3962400"/>
            <a:ext cx="304800" cy="685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7" name="Left Brace 16"/>
          <p:cNvSpPr/>
          <p:nvPr/>
        </p:nvSpPr>
        <p:spPr>
          <a:xfrm>
            <a:off x="2362200" y="4800600"/>
            <a:ext cx="304800" cy="1676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97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598569" cy="609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Schedule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62000"/>
            <a:ext cx="8686800" cy="4860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1000" y="5791200"/>
            <a:ext cx="35829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Single group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meeting each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week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Members collaborated as 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Used Scrum method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81600" y="5791200"/>
            <a:ext cx="373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Tracked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progress with MS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Some work done during the week but more activity on weekends</a:t>
            </a:r>
          </a:p>
        </p:txBody>
      </p:sp>
    </p:spTree>
    <p:extLst>
      <p:ext uri="{BB962C8B-B14F-4D97-AF65-F5344CB8AC3E}">
        <p14:creationId xmlns:p14="http://schemas.microsoft.com/office/powerpoint/2010/main" val="11355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Progress/Status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Met with sponsors on a weekly basis to ensure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customer satisfaction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and get constant feedback.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We were able to meet all the requirements of the project.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Provided documentation to help deploy and maintain the application.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</a:pP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buClr>
                <a:schemeClr val="accent1">
                  <a:lumMod val="60000"/>
                  <a:lumOff val="40000"/>
                </a:schemeClr>
              </a:buClr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90600" y="381000"/>
            <a:ext cx="2609846" cy="914393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Login page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200"/>
            <a:ext cx="8229600" cy="4575175"/>
          </a:xfrm>
        </p:spPr>
      </p:pic>
    </p:spTree>
    <p:extLst>
      <p:ext uri="{BB962C8B-B14F-4D97-AF65-F5344CB8AC3E}">
        <p14:creationId xmlns:p14="http://schemas.microsoft.com/office/powerpoint/2010/main" val="191330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</TotalTime>
  <Words>366</Words>
  <Application>Microsoft Office PowerPoint</Application>
  <PresentationFormat>On-screen Show (4:3)</PresentationFormat>
  <Paragraphs>77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Celestial</vt:lpstr>
      <vt:lpstr>PowerPoint Presentation</vt:lpstr>
      <vt:lpstr>About Greyhound Pets of America/Greater Orlando Chapter</vt:lpstr>
      <vt:lpstr>Need/Problem/Opportunity</vt:lpstr>
      <vt:lpstr>Need/Problem/Opportunity (cont.)</vt:lpstr>
      <vt:lpstr>Architecture Overview</vt:lpstr>
      <vt:lpstr>PowerPoint Presentation</vt:lpstr>
      <vt:lpstr>Schedule</vt:lpstr>
      <vt:lpstr>Progress/Status</vt:lpstr>
      <vt:lpstr>Login page</vt:lpstr>
      <vt:lpstr>Manage Greyhounds page</vt:lpstr>
      <vt:lpstr>New/Edit greyhound form</vt:lpstr>
      <vt:lpstr>Manage Sponsors page</vt:lpstr>
      <vt:lpstr>New/Edit sponsor form</vt:lpstr>
      <vt:lpstr>Available Greys page</vt:lpstr>
      <vt:lpstr>DEMO </vt:lpstr>
      <vt:lpstr>Issues/Risks</vt:lpstr>
      <vt:lpstr>Postmortem Summary </vt:lpstr>
      <vt:lpstr>Postmortem Summary </vt:lpstr>
      <vt:lpstr>Greyhound Software Development Team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jwoodard</dc:creator>
  <cp:lastModifiedBy>jamie8637@yahoo.com</cp:lastModifiedBy>
  <cp:revision>26</cp:revision>
  <dcterms:created xsi:type="dcterms:W3CDTF">2014-04-16T13:19:13Z</dcterms:created>
  <dcterms:modified xsi:type="dcterms:W3CDTF">2014-04-17T14:03:53Z</dcterms:modified>
</cp:coreProperties>
</file>