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EE32-A62E-854C-BB26-2A9CE076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BB91-6633-A941-B724-6285ED38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3E12-44BF-184C-904D-F39FD96C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D922-4F43-FC44-B1A2-A6AEC804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1870-5880-6C4C-8B20-7C79A432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947-4F6A-DB44-BB0A-2C396FD7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4D49-221B-2A46-933E-AA91FF28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FC04-B8C2-E240-8A4E-D1D921E9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3891-7E2C-A040-8607-11E1C6DA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6FD0-2B21-9244-9AA9-8501FDC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1ED8C-487E-DB47-9555-B4B779AA6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A009A-9699-5240-8670-21C266A2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F9E0-D423-034D-8B19-E29E3B86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9F47-2A01-7849-AC4B-F55AE3A6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745A-1EE4-354E-805D-557115D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1D46-FF18-2E44-8FDC-491D09E3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B4F0-28E5-004D-AE4D-FD317524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38E0-45C4-D04F-BD12-DD0D6E6B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C417-781D-AF48-9E1A-88D22E7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9522-7B9A-E248-94C8-7E45493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EF2-AE90-EA46-809E-D179D840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BBCA-D708-B641-BE85-FC3F407D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4D78-9ABA-9B4B-8BBB-D66F347C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B138-82D4-1A44-A8FE-3BD9D5B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1293-B48A-C54D-B2CA-7056E6F0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BE19-50EE-A243-AFF8-55DDEF80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2566-3252-034A-ADD0-67FC68A4C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00F3-241C-2B47-AB0B-5E09D53B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72B9-64C6-C547-9AA6-7A0BA8D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4194-D5F6-344B-A926-A20B2786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A681-A944-B845-9652-FD56DB8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2C51-289F-5441-8259-B0D65959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DAEF-432E-BB4A-AC11-D5DAB18A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9E79-90A0-4944-BA4A-2B6CCC50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59DFD-3912-9145-B4DF-939D07413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B1C92-B6DC-0947-B72D-D53542483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DECF9-5127-2440-A04C-822CB06B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7987-D5CA-A449-97A5-09EAB942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40D7-E399-0F42-A75F-CE6F610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08AB-2CE6-4D43-A35E-A4FF5A18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2CFE1-A482-E74E-ABE1-793BFA32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600B3-580C-6847-B2DF-E43BA8FC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16FF7-22FA-394B-9455-35DC55B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82E82-D2C6-DD48-9B89-F03EEEE5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26599-1BD8-4347-9651-9CDDA96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89C0-E020-3E4E-B724-B901F309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B7A2-C0BE-B245-AD0F-7D929219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BA9D-1CAE-5B45-B0F7-3F46B819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BEAC-52F6-0544-BA36-34D039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AAAC2-E7F6-944A-95B2-3A8DD89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FE81-809C-4848-8260-8427694E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882B-9660-5841-A9A9-443465C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094-46DB-234B-B71D-E6CD167D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9F565-1F65-7643-9580-E01312D4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39B62-7BE2-1148-9D0D-D2E1FBF2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B577-6826-E448-9D3A-70D1411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0BBC-AD2B-8443-8BB8-57E1A8DD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2402-673B-7A4A-B171-05D1EBD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B4DF-D53B-5D4B-ABD0-297A58B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7BB39-24F8-6447-98E1-0D4128F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CD3F-396D-714E-BB3B-05FB0BA34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7A8D-0D52-2A45-B040-84B84C4A640E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24E2-7F13-7043-A507-9B816FDED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2B58-3069-7042-AB68-97F2C9877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69D8C2-BA05-3A4D-A4B3-E07C2596C298}"/>
              </a:ext>
            </a:extLst>
          </p:cNvPr>
          <p:cNvGrpSpPr/>
          <p:nvPr/>
        </p:nvGrpSpPr>
        <p:grpSpPr>
          <a:xfrm>
            <a:off x="4091940" y="442437"/>
            <a:ext cx="2586038" cy="4026693"/>
            <a:chOff x="3514727" y="339567"/>
            <a:chExt cx="3243261" cy="53982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0524C-0BCD-E147-85FB-421B80A0F482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5500688" y="2400300"/>
              <a:ext cx="8572" cy="189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AD9289-75D3-CA41-A03F-D6AD30AD179B}"/>
                </a:ext>
              </a:extLst>
            </p:cNvPr>
            <p:cNvCxnSpPr/>
            <p:nvPr/>
          </p:nvCxnSpPr>
          <p:spPr>
            <a:xfrm flipH="1">
              <a:off x="4714874" y="3066098"/>
              <a:ext cx="742950" cy="814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62C7A7-EECC-A142-88D5-E48D3A4F4A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7838" y="3051810"/>
              <a:ext cx="714375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F0EE32-FE3B-024B-ADA4-23132C3C5071}"/>
                </a:ext>
              </a:extLst>
            </p:cNvPr>
            <p:cNvCxnSpPr/>
            <p:nvPr/>
          </p:nvCxnSpPr>
          <p:spPr>
            <a:xfrm flipH="1">
              <a:off x="4643438" y="4366260"/>
              <a:ext cx="785812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1A77-E057-6248-A5A6-516836D5A35E}"/>
                </a:ext>
              </a:extLst>
            </p:cNvPr>
            <p:cNvCxnSpPr/>
            <p:nvPr/>
          </p:nvCxnSpPr>
          <p:spPr>
            <a:xfrm>
              <a:off x="5600700" y="4337686"/>
              <a:ext cx="700088" cy="80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E322C-60A0-8B42-8739-65C199FCA21A}"/>
                </a:ext>
              </a:extLst>
            </p:cNvPr>
            <p:cNvSpPr/>
            <p:nvPr/>
          </p:nvSpPr>
          <p:spPr>
            <a:xfrm>
              <a:off x="3514727" y="422910"/>
              <a:ext cx="214312" cy="531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2F7D53-1029-734D-81F6-64096CF5C66B}"/>
                </a:ext>
              </a:extLst>
            </p:cNvPr>
            <p:cNvSpPr/>
            <p:nvPr/>
          </p:nvSpPr>
          <p:spPr>
            <a:xfrm rot="16200000">
              <a:off x="5060157" y="-1203482"/>
              <a:ext cx="154781" cy="3240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6D0498-177D-7649-ACC8-184F1BBC367F}"/>
                </a:ext>
              </a:extLst>
            </p:cNvPr>
            <p:cNvCxnSpPr/>
            <p:nvPr/>
          </p:nvCxnSpPr>
          <p:spPr>
            <a:xfrm>
              <a:off x="5500688" y="508635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DFFEB-6018-CD4A-8323-5B6E69D0FC9B}"/>
                </a:ext>
              </a:extLst>
            </p:cNvPr>
            <p:cNvCxnSpPr/>
            <p:nvPr/>
          </p:nvCxnSpPr>
          <p:spPr>
            <a:xfrm>
              <a:off x="5567360" y="489579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4128EC-8910-9346-A46E-8D180D8B5A80}"/>
                </a:ext>
              </a:extLst>
            </p:cNvPr>
            <p:cNvSpPr/>
            <p:nvPr/>
          </p:nvSpPr>
          <p:spPr>
            <a:xfrm>
              <a:off x="4926330" y="1234440"/>
              <a:ext cx="1165860" cy="11658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49FCE24-746F-D74E-A182-5E2492845363}"/>
              </a:ext>
            </a:extLst>
          </p:cNvPr>
          <p:cNvSpPr txBox="1"/>
          <p:nvPr/>
        </p:nvSpPr>
        <p:spPr>
          <a:xfrm>
            <a:off x="3874770" y="4572000"/>
            <a:ext cx="62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_  _  _  _  _  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F223-A151-4941-962D-26252B61302E}"/>
              </a:ext>
            </a:extLst>
          </p:cNvPr>
          <p:cNvSpPr txBox="1"/>
          <p:nvPr/>
        </p:nvSpPr>
        <p:spPr>
          <a:xfrm>
            <a:off x="2343150" y="5737860"/>
            <a:ext cx="70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ABCDEFGHIJKLMNOPQRSTUVWXYZ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7FA2E-CD5C-174C-A2F1-170645177876}"/>
              </a:ext>
            </a:extLst>
          </p:cNvPr>
          <p:cNvSpPr txBox="1"/>
          <p:nvPr/>
        </p:nvSpPr>
        <p:spPr>
          <a:xfrm>
            <a:off x="400050" y="720090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HANGMAN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BB648C-C112-5243-B8CC-02BD9D704C21}"/>
              </a:ext>
            </a:extLst>
          </p:cNvPr>
          <p:cNvCxnSpPr/>
          <p:nvPr/>
        </p:nvCxnSpPr>
        <p:spPr>
          <a:xfrm>
            <a:off x="1588770" y="5623560"/>
            <a:ext cx="8263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129E74-7A5B-C444-88A7-EE27CC9B7EFA}"/>
              </a:ext>
            </a:extLst>
          </p:cNvPr>
          <p:cNvSpPr/>
          <p:nvPr/>
        </p:nvSpPr>
        <p:spPr>
          <a:xfrm>
            <a:off x="9852660" y="5909310"/>
            <a:ext cx="193167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E37C-89E9-E048-8662-C124F073D011}"/>
              </a:ext>
            </a:extLst>
          </p:cNvPr>
          <p:cNvSpPr txBox="1"/>
          <p:nvPr/>
        </p:nvSpPr>
        <p:spPr>
          <a:xfrm>
            <a:off x="365760" y="1371600"/>
            <a:ext cx="325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Guess the letters in the word by clicking on the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every wrong letter chosen a part of the man gets added</a:t>
            </a:r>
          </a:p>
          <a:p>
            <a:pPr marL="285750" indent="-285750">
              <a:buFontTx/>
              <a:buChar char="-"/>
            </a:pPr>
            <a:r>
              <a:rPr lang="en-US" dirty="0"/>
              <a:t>6 wrong choices hangs the man - game over.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wisely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Click play to begin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779F3-C5D7-4F41-8F1B-3997316657F1}"/>
              </a:ext>
            </a:extLst>
          </p:cNvPr>
          <p:cNvSpPr txBox="1"/>
          <p:nvPr/>
        </p:nvSpPr>
        <p:spPr>
          <a:xfrm>
            <a:off x="7989570" y="982980"/>
            <a:ext cx="356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the word: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D7BEC8-3E57-E744-B6E4-97ADEECE0C10}"/>
              </a:ext>
            </a:extLst>
          </p:cNvPr>
          <p:cNvSpPr txBox="1"/>
          <p:nvPr/>
        </p:nvSpPr>
        <p:spPr>
          <a:xfrm>
            <a:off x="7978140" y="1474470"/>
            <a:ext cx="318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 of male star in the movie Groundhog Day</a:t>
            </a:r>
          </a:p>
        </p:txBody>
      </p:sp>
    </p:spTree>
    <p:extLst>
      <p:ext uri="{BB962C8B-B14F-4D97-AF65-F5344CB8AC3E}">
        <p14:creationId xmlns:p14="http://schemas.microsoft.com/office/powerpoint/2010/main" val="344625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Hannaford</dc:creator>
  <cp:lastModifiedBy>Phillip Hannaford</cp:lastModifiedBy>
  <cp:revision>4</cp:revision>
  <dcterms:created xsi:type="dcterms:W3CDTF">2018-05-21T14:41:28Z</dcterms:created>
  <dcterms:modified xsi:type="dcterms:W3CDTF">2018-05-21T15:41:47Z</dcterms:modified>
</cp:coreProperties>
</file>