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EE32-A62E-854C-BB26-2A9CE076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BB91-6633-A941-B724-6285ED387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3E12-44BF-184C-904D-F39FD96C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CD922-4F43-FC44-B1A2-A6AEC804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81870-5880-6C4C-8B20-7C79A432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5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D947-4F6A-DB44-BB0A-2C396FD7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24D49-221B-2A46-933E-AA91FF28A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FC04-B8C2-E240-8A4E-D1D921E9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3891-7E2C-A040-8607-11E1C6DA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6FD0-2B21-9244-9AA9-8501FDC7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1ED8C-487E-DB47-9555-B4B779AA6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A009A-9699-5240-8670-21C266A2E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6F9E0-D423-034D-8B19-E29E3B86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9F47-2A01-7849-AC4B-F55AE3A6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745A-1EE4-354E-805D-557115D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1D46-FF18-2E44-8FDC-491D09E3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B4F0-28E5-004D-AE4D-FD317524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C38E0-45C4-D04F-BD12-DD0D6E6B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C417-781D-AF48-9E1A-88D22E79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29522-7B9A-E248-94C8-7E454933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8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AEF2-AE90-EA46-809E-D179D840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2BBCA-D708-B641-BE85-FC3F407D1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4D78-9ABA-9B4B-8BBB-D66F347C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6B138-82D4-1A44-A8FE-3BD9D5B1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F1293-B48A-C54D-B2CA-7056E6F0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8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BE19-50EE-A243-AFF8-55DDEF80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2566-3252-034A-ADD0-67FC68A4C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700F3-241C-2B47-AB0B-5E09D53B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172B9-64C6-C547-9AA6-7A0BA8D1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B4194-D5F6-344B-A926-A20B2786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A681-A944-B845-9652-FD56DB88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2C51-289F-5441-8259-B0D65959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9DAEF-432E-BB4A-AC11-D5DAB18A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D9E79-90A0-4944-BA4A-2B6CCC508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59DFD-3912-9145-B4DF-939D07413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B1C92-B6DC-0947-B72D-D53542483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DECF9-5127-2440-A04C-822CB06B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17987-D5CA-A449-97A5-09EAB942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940D7-E399-0F42-A75F-CE6F6106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08AB-2CE6-4D43-A35E-A4FF5A18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2CFE1-A482-E74E-ABE1-793BFA32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600B3-580C-6847-B2DF-E43BA8FC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16FF7-22FA-394B-9455-35DC55BE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9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82E82-D2C6-DD48-9B89-F03EEEE5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26599-1BD8-4347-9651-9CDDA967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89C0-E020-3E4E-B724-B901F309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B7A2-C0BE-B245-AD0F-7D929219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BA9D-1CAE-5B45-B0F7-3F46B819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BEAC-52F6-0544-BA36-34D039270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AAAC2-E7F6-944A-95B2-3A8DD892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CFE81-809C-4848-8260-8427694E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882B-9660-5841-A9A9-443465C5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3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8094-46DB-234B-B71D-E6CD167D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9F565-1F65-7643-9580-E01312D4A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39B62-7BE2-1148-9D0D-D2E1FBF2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B577-6826-E448-9D3A-70D14110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7A8D-0D52-2A45-B040-84B84C4A640E}" type="datetimeFigureOut">
              <a:rPr lang="en-US" smtClean="0"/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D0BBC-AD2B-8443-8BB8-57E1A8DD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B2402-673B-7A4A-B171-05D1EBDC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3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EB4DF-D53B-5D4B-ABD0-297A58BC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7BB39-24F8-6447-98E1-0D4128FE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CD3F-396D-714E-BB3B-05FB0BA34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7A8D-0D52-2A45-B040-84B84C4A640E}" type="datetimeFigureOut">
              <a:rPr lang="en-US" smtClean="0"/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224E2-7F13-7043-A507-9B816FDED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2B58-3069-7042-AB68-97F2C9877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F655-1AAA-DB48-A08F-401D6CF6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69D8C2-BA05-3A4D-A4B3-E07C2596C298}"/>
              </a:ext>
            </a:extLst>
          </p:cNvPr>
          <p:cNvGrpSpPr/>
          <p:nvPr/>
        </p:nvGrpSpPr>
        <p:grpSpPr>
          <a:xfrm>
            <a:off x="4091940" y="442437"/>
            <a:ext cx="2586038" cy="4026693"/>
            <a:chOff x="3514727" y="339567"/>
            <a:chExt cx="3243261" cy="53982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1E0524C-0BCD-E147-85FB-421B80A0F482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5500688" y="2400300"/>
              <a:ext cx="8572" cy="189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AD9289-75D3-CA41-A03F-D6AD30AD179B}"/>
                </a:ext>
              </a:extLst>
            </p:cNvPr>
            <p:cNvCxnSpPr/>
            <p:nvPr/>
          </p:nvCxnSpPr>
          <p:spPr>
            <a:xfrm flipH="1">
              <a:off x="4714874" y="3066098"/>
              <a:ext cx="742950" cy="814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462C7A7-EECC-A142-88D5-E48D3A4F4A66}"/>
                </a:ext>
              </a:extLst>
            </p:cNvPr>
            <p:cNvCxnSpPr>
              <a:cxnSpLocks/>
            </p:cNvCxnSpPr>
            <p:nvPr/>
          </p:nvCxnSpPr>
          <p:spPr>
            <a:xfrm>
              <a:off x="5557838" y="3051810"/>
              <a:ext cx="714375" cy="65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F0EE32-FE3B-024B-ADA4-23132C3C5071}"/>
                </a:ext>
              </a:extLst>
            </p:cNvPr>
            <p:cNvCxnSpPr/>
            <p:nvPr/>
          </p:nvCxnSpPr>
          <p:spPr>
            <a:xfrm flipH="1">
              <a:off x="4643438" y="4366260"/>
              <a:ext cx="785812" cy="85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41A77-E057-6248-A5A6-516836D5A35E}"/>
                </a:ext>
              </a:extLst>
            </p:cNvPr>
            <p:cNvCxnSpPr/>
            <p:nvPr/>
          </p:nvCxnSpPr>
          <p:spPr>
            <a:xfrm>
              <a:off x="5600700" y="4337686"/>
              <a:ext cx="700088" cy="800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E322C-60A0-8B42-8739-65C199FCA21A}"/>
                </a:ext>
              </a:extLst>
            </p:cNvPr>
            <p:cNvSpPr/>
            <p:nvPr/>
          </p:nvSpPr>
          <p:spPr>
            <a:xfrm>
              <a:off x="3514727" y="422910"/>
              <a:ext cx="214312" cy="5314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2F7D53-1029-734D-81F6-64096CF5C66B}"/>
                </a:ext>
              </a:extLst>
            </p:cNvPr>
            <p:cNvSpPr/>
            <p:nvPr/>
          </p:nvSpPr>
          <p:spPr>
            <a:xfrm rot="16200000">
              <a:off x="5060157" y="-1203482"/>
              <a:ext cx="154781" cy="3240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6D0498-177D-7649-ACC8-184F1BBC367F}"/>
                </a:ext>
              </a:extLst>
            </p:cNvPr>
            <p:cNvCxnSpPr/>
            <p:nvPr/>
          </p:nvCxnSpPr>
          <p:spPr>
            <a:xfrm>
              <a:off x="5500688" y="508635"/>
              <a:ext cx="0" cy="2014538"/>
            </a:xfrm>
            <a:prstGeom prst="line">
              <a:avLst/>
            </a:prstGeom>
            <a:ln w="603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EDFFEB-6018-CD4A-8323-5B6E69D0FC9B}"/>
                </a:ext>
              </a:extLst>
            </p:cNvPr>
            <p:cNvCxnSpPr/>
            <p:nvPr/>
          </p:nvCxnSpPr>
          <p:spPr>
            <a:xfrm>
              <a:off x="5567360" y="489579"/>
              <a:ext cx="0" cy="2014538"/>
            </a:xfrm>
            <a:prstGeom prst="line">
              <a:avLst/>
            </a:prstGeom>
            <a:ln w="603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44128EC-8910-9346-A46E-8D180D8B5A80}"/>
                </a:ext>
              </a:extLst>
            </p:cNvPr>
            <p:cNvSpPr/>
            <p:nvPr/>
          </p:nvSpPr>
          <p:spPr>
            <a:xfrm>
              <a:off x="4926330" y="1234440"/>
              <a:ext cx="1165860" cy="11658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49FCE24-746F-D74E-A182-5E2492845363}"/>
              </a:ext>
            </a:extLst>
          </p:cNvPr>
          <p:cNvSpPr txBox="1"/>
          <p:nvPr/>
        </p:nvSpPr>
        <p:spPr>
          <a:xfrm>
            <a:off x="3874770" y="4572000"/>
            <a:ext cx="62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_  _  _  _  _  _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DF223-A151-4941-962D-26252B61302E}"/>
              </a:ext>
            </a:extLst>
          </p:cNvPr>
          <p:cNvSpPr txBox="1"/>
          <p:nvPr/>
        </p:nvSpPr>
        <p:spPr>
          <a:xfrm>
            <a:off x="2343150" y="5737860"/>
            <a:ext cx="70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ABCDEFGHIJKLMNOPQRSTUVWXYZ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77FA2E-CD5C-174C-A2F1-170645177876}"/>
              </a:ext>
            </a:extLst>
          </p:cNvPr>
          <p:cNvSpPr txBox="1"/>
          <p:nvPr/>
        </p:nvSpPr>
        <p:spPr>
          <a:xfrm>
            <a:off x="400050" y="720090"/>
            <a:ext cx="2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HANGMAN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BB648C-C112-5243-B8CC-02BD9D704C21}"/>
              </a:ext>
            </a:extLst>
          </p:cNvPr>
          <p:cNvCxnSpPr/>
          <p:nvPr/>
        </p:nvCxnSpPr>
        <p:spPr>
          <a:xfrm>
            <a:off x="1588770" y="5623560"/>
            <a:ext cx="8263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8129E74-7A5B-C444-88A7-EE27CC9B7EFA}"/>
              </a:ext>
            </a:extLst>
          </p:cNvPr>
          <p:cNvSpPr/>
          <p:nvPr/>
        </p:nvSpPr>
        <p:spPr>
          <a:xfrm>
            <a:off x="9852660" y="5909310"/>
            <a:ext cx="193167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8E37C-89E9-E048-8662-C124F073D011}"/>
              </a:ext>
            </a:extLst>
          </p:cNvPr>
          <p:cNvSpPr txBox="1"/>
          <p:nvPr/>
        </p:nvSpPr>
        <p:spPr>
          <a:xfrm>
            <a:off x="365760" y="1371600"/>
            <a:ext cx="3257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Guess the letters in the word by clicking on the letters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every wrong letter chosen a part of the man gets added</a:t>
            </a:r>
          </a:p>
          <a:p>
            <a:pPr marL="285750" indent="-285750">
              <a:buFontTx/>
              <a:buChar char="-"/>
            </a:pPr>
            <a:r>
              <a:rPr lang="en-US" dirty="0"/>
              <a:t>6 wrong choices hangs the man - game over.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wisely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Click play to begin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779F3-C5D7-4F41-8F1B-3997316657F1}"/>
              </a:ext>
            </a:extLst>
          </p:cNvPr>
          <p:cNvSpPr txBox="1"/>
          <p:nvPr/>
        </p:nvSpPr>
        <p:spPr>
          <a:xfrm>
            <a:off x="7989570" y="982980"/>
            <a:ext cx="3566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 the word: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D7BEC8-3E57-E744-B6E4-97ADEECE0C10}"/>
              </a:ext>
            </a:extLst>
          </p:cNvPr>
          <p:cNvSpPr txBox="1"/>
          <p:nvPr/>
        </p:nvSpPr>
        <p:spPr>
          <a:xfrm>
            <a:off x="7978140" y="1474470"/>
            <a:ext cx="318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 of male star in the movie Groundhog Day</a:t>
            </a:r>
          </a:p>
        </p:txBody>
      </p:sp>
    </p:spTree>
    <p:extLst>
      <p:ext uri="{BB962C8B-B14F-4D97-AF65-F5344CB8AC3E}">
        <p14:creationId xmlns:p14="http://schemas.microsoft.com/office/powerpoint/2010/main" val="344625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69D8C2-BA05-3A4D-A4B3-E07C2596C298}"/>
              </a:ext>
            </a:extLst>
          </p:cNvPr>
          <p:cNvGrpSpPr/>
          <p:nvPr/>
        </p:nvGrpSpPr>
        <p:grpSpPr>
          <a:xfrm>
            <a:off x="4091940" y="442437"/>
            <a:ext cx="2586038" cy="4026693"/>
            <a:chOff x="3514727" y="339567"/>
            <a:chExt cx="3243261" cy="53982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1E0524C-0BCD-E147-85FB-421B80A0F482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5500688" y="2400300"/>
              <a:ext cx="8572" cy="1894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AD9289-75D3-CA41-A03F-D6AD30AD179B}"/>
                </a:ext>
              </a:extLst>
            </p:cNvPr>
            <p:cNvCxnSpPr/>
            <p:nvPr/>
          </p:nvCxnSpPr>
          <p:spPr>
            <a:xfrm flipH="1">
              <a:off x="4714874" y="3066098"/>
              <a:ext cx="742950" cy="814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462C7A7-EECC-A142-88D5-E48D3A4F4A66}"/>
                </a:ext>
              </a:extLst>
            </p:cNvPr>
            <p:cNvCxnSpPr>
              <a:cxnSpLocks/>
            </p:cNvCxnSpPr>
            <p:nvPr/>
          </p:nvCxnSpPr>
          <p:spPr>
            <a:xfrm>
              <a:off x="5557838" y="3051810"/>
              <a:ext cx="714375" cy="657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F0EE32-FE3B-024B-ADA4-23132C3C5071}"/>
                </a:ext>
              </a:extLst>
            </p:cNvPr>
            <p:cNvCxnSpPr/>
            <p:nvPr/>
          </p:nvCxnSpPr>
          <p:spPr>
            <a:xfrm flipH="1">
              <a:off x="4643438" y="4366260"/>
              <a:ext cx="785812" cy="85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41A77-E057-6248-A5A6-516836D5A35E}"/>
                </a:ext>
              </a:extLst>
            </p:cNvPr>
            <p:cNvCxnSpPr/>
            <p:nvPr/>
          </p:nvCxnSpPr>
          <p:spPr>
            <a:xfrm>
              <a:off x="5600700" y="4337686"/>
              <a:ext cx="700088" cy="800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E322C-60A0-8B42-8739-65C199FCA21A}"/>
                </a:ext>
              </a:extLst>
            </p:cNvPr>
            <p:cNvSpPr/>
            <p:nvPr/>
          </p:nvSpPr>
          <p:spPr>
            <a:xfrm>
              <a:off x="3514727" y="422910"/>
              <a:ext cx="214312" cy="5314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2F7D53-1029-734D-81F6-64096CF5C66B}"/>
                </a:ext>
              </a:extLst>
            </p:cNvPr>
            <p:cNvSpPr/>
            <p:nvPr/>
          </p:nvSpPr>
          <p:spPr>
            <a:xfrm rot="16200000">
              <a:off x="5060157" y="-1203482"/>
              <a:ext cx="154781" cy="3240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6D0498-177D-7649-ACC8-184F1BBC367F}"/>
                </a:ext>
              </a:extLst>
            </p:cNvPr>
            <p:cNvCxnSpPr/>
            <p:nvPr/>
          </p:nvCxnSpPr>
          <p:spPr>
            <a:xfrm>
              <a:off x="5500688" y="508635"/>
              <a:ext cx="0" cy="2014538"/>
            </a:xfrm>
            <a:prstGeom prst="line">
              <a:avLst/>
            </a:prstGeom>
            <a:ln w="603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EDFFEB-6018-CD4A-8323-5B6E69D0FC9B}"/>
                </a:ext>
              </a:extLst>
            </p:cNvPr>
            <p:cNvCxnSpPr/>
            <p:nvPr/>
          </p:nvCxnSpPr>
          <p:spPr>
            <a:xfrm>
              <a:off x="5567360" y="489579"/>
              <a:ext cx="0" cy="2014538"/>
            </a:xfrm>
            <a:prstGeom prst="line">
              <a:avLst/>
            </a:prstGeom>
            <a:ln w="603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44128EC-8910-9346-A46E-8D180D8B5A80}"/>
                </a:ext>
              </a:extLst>
            </p:cNvPr>
            <p:cNvSpPr/>
            <p:nvPr/>
          </p:nvSpPr>
          <p:spPr>
            <a:xfrm>
              <a:off x="4926330" y="1234440"/>
              <a:ext cx="1165860" cy="11658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49FCE24-746F-D74E-A182-5E2492845363}"/>
              </a:ext>
            </a:extLst>
          </p:cNvPr>
          <p:cNvSpPr txBox="1"/>
          <p:nvPr/>
        </p:nvSpPr>
        <p:spPr>
          <a:xfrm>
            <a:off x="3874770" y="4572000"/>
            <a:ext cx="6263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_  _  _  _  _  _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DF223-A151-4941-962D-26252B61302E}"/>
              </a:ext>
            </a:extLst>
          </p:cNvPr>
          <p:cNvSpPr txBox="1"/>
          <p:nvPr/>
        </p:nvSpPr>
        <p:spPr>
          <a:xfrm>
            <a:off x="2343150" y="5737860"/>
            <a:ext cx="70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ABCDEFGHIJKLMNOPQRSTUVWXYZ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77FA2E-CD5C-174C-A2F1-170645177876}"/>
              </a:ext>
            </a:extLst>
          </p:cNvPr>
          <p:cNvSpPr txBox="1"/>
          <p:nvPr/>
        </p:nvSpPr>
        <p:spPr>
          <a:xfrm>
            <a:off x="400050" y="720090"/>
            <a:ext cx="267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HANGMAN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BB648C-C112-5243-B8CC-02BD9D704C21}"/>
              </a:ext>
            </a:extLst>
          </p:cNvPr>
          <p:cNvCxnSpPr/>
          <p:nvPr/>
        </p:nvCxnSpPr>
        <p:spPr>
          <a:xfrm>
            <a:off x="1588770" y="5623560"/>
            <a:ext cx="8263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8129E74-7A5B-C444-88A7-EE27CC9B7EFA}"/>
              </a:ext>
            </a:extLst>
          </p:cNvPr>
          <p:cNvSpPr/>
          <p:nvPr/>
        </p:nvSpPr>
        <p:spPr>
          <a:xfrm>
            <a:off x="9852660" y="5909310"/>
            <a:ext cx="1931670" cy="388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8E37C-89E9-E048-8662-C124F073D011}"/>
              </a:ext>
            </a:extLst>
          </p:cNvPr>
          <p:cNvSpPr txBox="1"/>
          <p:nvPr/>
        </p:nvSpPr>
        <p:spPr>
          <a:xfrm>
            <a:off x="365760" y="1371600"/>
            <a:ext cx="3257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Guess the letters in the word by clicking on the letters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every wrong letter chosen a part of the man gets added</a:t>
            </a:r>
          </a:p>
          <a:p>
            <a:pPr marL="285750" indent="-285750">
              <a:buFontTx/>
              <a:buChar char="-"/>
            </a:pPr>
            <a:r>
              <a:rPr lang="en-US" dirty="0"/>
              <a:t>8</a:t>
            </a:r>
            <a:r>
              <a:rPr lang="en-US"/>
              <a:t> </a:t>
            </a:r>
            <a:r>
              <a:rPr lang="en-US" dirty="0"/>
              <a:t>wrong choices hangs the man - game over.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Choose wisely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Click play to begin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779F3-C5D7-4F41-8F1B-3997316657F1}"/>
              </a:ext>
            </a:extLst>
          </p:cNvPr>
          <p:cNvSpPr txBox="1"/>
          <p:nvPr/>
        </p:nvSpPr>
        <p:spPr>
          <a:xfrm>
            <a:off x="7989570" y="982980"/>
            <a:ext cx="35661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 the word: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D7BEC8-3E57-E744-B6E4-97ADEECE0C10}"/>
              </a:ext>
            </a:extLst>
          </p:cNvPr>
          <p:cNvSpPr txBox="1"/>
          <p:nvPr/>
        </p:nvSpPr>
        <p:spPr>
          <a:xfrm>
            <a:off x="7978140" y="1474470"/>
            <a:ext cx="318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 of male star in the movie Groundhog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1168E-6F0F-4A42-B8CE-340E715712B5}"/>
              </a:ext>
            </a:extLst>
          </p:cNvPr>
          <p:cNvSpPr/>
          <p:nvPr/>
        </p:nvSpPr>
        <p:spPr>
          <a:xfrm>
            <a:off x="320040" y="697230"/>
            <a:ext cx="1611630" cy="400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77284-5227-DF4A-8233-4ABCAB1BE123}"/>
              </a:ext>
            </a:extLst>
          </p:cNvPr>
          <p:cNvSpPr txBox="1"/>
          <p:nvPr/>
        </p:nvSpPr>
        <p:spPr>
          <a:xfrm>
            <a:off x="1528761" y="414338"/>
            <a:ext cx="94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&lt;h1&gt;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C3E439-342D-5D45-8A1D-87743E8C4ED4}"/>
              </a:ext>
            </a:extLst>
          </p:cNvPr>
          <p:cNvSpPr/>
          <p:nvPr/>
        </p:nvSpPr>
        <p:spPr>
          <a:xfrm>
            <a:off x="7987664" y="949642"/>
            <a:ext cx="1784985" cy="42195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29F89-BEDE-4D4A-8D02-BA298BE1DF2E}"/>
              </a:ext>
            </a:extLst>
          </p:cNvPr>
          <p:cNvSpPr txBox="1"/>
          <p:nvPr/>
        </p:nvSpPr>
        <p:spPr>
          <a:xfrm>
            <a:off x="9410698" y="552450"/>
            <a:ext cx="93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&lt;h2&gt;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95CF6-9AD1-214D-8A55-0F501D26BFA7}"/>
              </a:ext>
            </a:extLst>
          </p:cNvPr>
          <p:cNvSpPr/>
          <p:nvPr/>
        </p:nvSpPr>
        <p:spPr>
          <a:xfrm>
            <a:off x="214313" y="1385888"/>
            <a:ext cx="3557587" cy="23288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F4358-CE9C-8540-A255-3C1CB4D7E4DB}"/>
              </a:ext>
            </a:extLst>
          </p:cNvPr>
          <p:cNvSpPr/>
          <p:nvPr/>
        </p:nvSpPr>
        <p:spPr>
          <a:xfrm>
            <a:off x="7958138" y="1514475"/>
            <a:ext cx="3257550" cy="127158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0954A-5BA3-D245-BA75-76C094191D54}"/>
              </a:ext>
            </a:extLst>
          </p:cNvPr>
          <p:cNvSpPr/>
          <p:nvPr/>
        </p:nvSpPr>
        <p:spPr>
          <a:xfrm>
            <a:off x="0" y="128588"/>
            <a:ext cx="3871913" cy="48720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0A4D4-FE47-9A43-9CBE-F9A022767A45}"/>
              </a:ext>
            </a:extLst>
          </p:cNvPr>
          <p:cNvSpPr/>
          <p:nvPr/>
        </p:nvSpPr>
        <p:spPr>
          <a:xfrm>
            <a:off x="7658100" y="185738"/>
            <a:ext cx="4300538" cy="510063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556D91-A410-514A-94F0-E356EE63B9FF}"/>
              </a:ext>
            </a:extLst>
          </p:cNvPr>
          <p:cNvSpPr/>
          <p:nvPr/>
        </p:nvSpPr>
        <p:spPr>
          <a:xfrm>
            <a:off x="3986213" y="271463"/>
            <a:ext cx="3386137" cy="52863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6B6C9D-990A-6A4C-9A12-F9E5D0B55183}"/>
              </a:ext>
            </a:extLst>
          </p:cNvPr>
          <p:cNvSpPr/>
          <p:nvPr/>
        </p:nvSpPr>
        <p:spPr>
          <a:xfrm>
            <a:off x="5029200" y="1014413"/>
            <a:ext cx="1243013" cy="10429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4B26E1-2F96-7046-BDA1-5CD1D2A3CEAC}"/>
              </a:ext>
            </a:extLst>
          </p:cNvPr>
          <p:cNvSpPr/>
          <p:nvPr/>
        </p:nvSpPr>
        <p:spPr>
          <a:xfrm>
            <a:off x="5715000" y="2300288"/>
            <a:ext cx="671513" cy="7715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841C49-9EBE-774B-A60D-46BBBE6669BA}"/>
              </a:ext>
            </a:extLst>
          </p:cNvPr>
          <p:cNvSpPr/>
          <p:nvPr/>
        </p:nvSpPr>
        <p:spPr>
          <a:xfrm>
            <a:off x="4953000" y="2381251"/>
            <a:ext cx="671513" cy="7715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F9DC19-3BC9-1146-A0A0-CDD7FC285515}"/>
              </a:ext>
            </a:extLst>
          </p:cNvPr>
          <p:cNvSpPr/>
          <p:nvPr/>
        </p:nvSpPr>
        <p:spPr>
          <a:xfrm>
            <a:off x="5738812" y="3309938"/>
            <a:ext cx="671513" cy="7715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711707-053E-F546-ADBE-A11E774576DC}"/>
              </a:ext>
            </a:extLst>
          </p:cNvPr>
          <p:cNvSpPr/>
          <p:nvPr/>
        </p:nvSpPr>
        <p:spPr>
          <a:xfrm>
            <a:off x="4953000" y="3338513"/>
            <a:ext cx="671513" cy="7715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745C37-960C-3F48-B03B-12C0C911C3B9}"/>
              </a:ext>
            </a:extLst>
          </p:cNvPr>
          <p:cNvSpPr/>
          <p:nvPr/>
        </p:nvSpPr>
        <p:spPr>
          <a:xfrm>
            <a:off x="5514975" y="2095501"/>
            <a:ext cx="342900" cy="22478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4E2E1A-4DE4-F240-8256-D9110367341B}"/>
              </a:ext>
            </a:extLst>
          </p:cNvPr>
          <p:cNvSpPr/>
          <p:nvPr/>
        </p:nvSpPr>
        <p:spPr>
          <a:xfrm>
            <a:off x="1485900" y="5529263"/>
            <a:ext cx="8358188" cy="92868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8B9767-C7BF-BD4F-9A56-D803E62368F3}"/>
              </a:ext>
            </a:extLst>
          </p:cNvPr>
          <p:cNvSpPr txBox="1"/>
          <p:nvPr/>
        </p:nvSpPr>
        <p:spPr>
          <a:xfrm>
            <a:off x="10658475" y="117157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&lt;p&gt;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5B6986-2131-734D-9FE2-891E808746A1}"/>
              </a:ext>
            </a:extLst>
          </p:cNvPr>
          <p:cNvSpPr txBox="1"/>
          <p:nvPr/>
        </p:nvSpPr>
        <p:spPr>
          <a:xfrm>
            <a:off x="2967038" y="102393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&lt;</a:t>
            </a:r>
            <a:r>
              <a:rPr lang="en-US" dirty="0" err="1">
                <a:solidFill>
                  <a:schemeClr val="accent6"/>
                </a:solidFill>
              </a:rPr>
              <a:t>ul</a:t>
            </a:r>
            <a:r>
              <a:rPr lang="en-US" dirty="0">
                <a:solidFill>
                  <a:schemeClr val="accent6"/>
                </a:solidFill>
              </a:rPr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4855EA-BA59-E347-B460-F83325E75201}"/>
              </a:ext>
            </a:extLst>
          </p:cNvPr>
          <p:cNvSpPr txBox="1"/>
          <p:nvPr/>
        </p:nvSpPr>
        <p:spPr>
          <a:xfrm>
            <a:off x="857250" y="4700588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179747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D81B0F-5487-E145-A95A-F6ECCE638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546100"/>
            <a:ext cx="5041900" cy="57658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4DD22F-BBEC-F346-9EEB-7AFF2C12F785}"/>
              </a:ext>
            </a:extLst>
          </p:cNvPr>
          <p:cNvCxnSpPr/>
          <p:nvPr/>
        </p:nvCxnSpPr>
        <p:spPr>
          <a:xfrm>
            <a:off x="2537460" y="3429000"/>
            <a:ext cx="797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6874DF-CF61-F346-9507-DF8669DB34D0}"/>
              </a:ext>
            </a:extLst>
          </p:cNvPr>
          <p:cNvCxnSpPr/>
          <p:nvPr/>
        </p:nvCxnSpPr>
        <p:spPr>
          <a:xfrm>
            <a:off x="2484120" y="4415790"/>
            <a:ext cx="797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F24312-DA9D-6A40-AACA-8D2EB107C02E}"/>
              </a:ext>
            </a:extLst>
          </p:cNvPr>
          <p:cNvCxnSpPr/>
          <p:nvPr/>
        </p:nvCxnSpPr>
        <p:spPr>
          <a:xfrm>
            <a:off x="2503170" y="1508760"/>
            <a:ext cx="797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65B16-8C02-A54B-AA1F-E97378585F9B}"/>
              </a:ext>
            </a:extLst>
          </p:cNvPr>
          <p:cNvCxnSpPr/>
          <p:nvPr/>
        </p:nvCxnSpPr>
        <p:spPr>
          <a:xfrm>
            <a:off x="2346960" y="2472690"/>
            <a:ext cx="797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1F04F7-B1B5-B346-9D46-BCAAF3B893E4}"/>
              </a:ext>
            </a:extLst>
          </p:cNvPr>
          <p:cNvCxnSpPr/>
          <p:nvPr/>
        </p:nvCxnSpPr>
        <p:spPr>
          <a:xfrm>
            <a:off x="2651760" y="5406390"/>
            <a:ext cx="797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A0E203-6EF5-E244-9328-D70A36E1EAD9}"/>
              </a:ext>
            </a:extLst>
          </p:cNvPr>
          <p:cNvSpPr txBox="1"/>
          <p:nvPr/>
        </p:nvSpPr>
        <p:spPr>
          <a:xfrm>
            <a:off x="3766185" y="700088"/>
            <a:ext cx="4663440" cy="646331"/>
          </a:xfrm>
          <a:prstGeom prst="rect">
            <a:avLst/>
          </a:prstGeom>
          <a:solidFill>
            <a:schemeClr val="accent1">
              <a:alpha val="55000"/>
            </a:schemeClr>
          </a:solidFill>
          <a:ln w="22225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HANG IN THERE!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81F21-F649-4E46-BEE8-6659BACEA922}"/>
              </a:ext>
            </a:extLst>
          </p:cNvPr>
          <p:cNvSpPr txBox="1"/>
          <p:nvPr/>
        </p:nvSpPr>
        <p:spPr>
          <a:xfrm>
            <a:off x="3678555" y="2635568"/>
            <a:ext cx="1727835" cy="584775"/>
          </a:xfrm>
          <a:prstGeom prst="rect">
            <a:avLst/>
          </a:prstGeom>
          <a:solidFill>
            <a:schemeClr val="accent1">
              <a:alpha val="55000"/>
            </a:schemeClr>
          </a:solidFill>
          <a:ln w="22225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Incorrect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5C879-9E33-5144-9599-C48F3FD82BFC}"/>
              </a:ext>
            </a:extLst>
          </p:cNvPr>
          <p:cNvSpPr txBox="1"/>
          <p:nvPr/>
        </p:nvSpPr>
        <p:spPr>
          <a:xfrm>
            <a:off x="6859905" y="2686050"/>
            <a:ext cx="1609725" cy="523220"/>
          </a:xfrm>
          <a:prstGeom prst="rect">
            <a:avLst/>
          </a:prstGeom>
          <a:solidFill>
            <a:schemeClr val="accent1">
              <a:alpha val="55000"/>
            </a:schemeClr>
          </a:solidFill>
          <a:ln w="22225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Try Again</a:t>
            </a:r>
          </a:p>
        </p:txBody>
      </p:sp>
    </p:spTree>
    <p:extLst>
      <p:ext uri="{BB962C8B-B14F-4D97-AF65-F5344CB8AC3E}">
        <p14:creationId xmlns:p14="http://schemas.microsoft.com/office/powerpoint/2010/main" val="218593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146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Hannaford</dc:creator>
  <cp:lastModifiedBy>Phillip Hannaford</cp:lastModifiedBy>
  <cp:revision>11</cp:revision>
  <dcterms:created xsi:type="dcterms:W3CDTF">2018-05-21T14:41:28Z</dcterms:created>
  <dcterms:modified xsi:type="dcterms:W3CDTF">2018-05-23T18:02:42Z</dcterms:modified>
</cp:coreProperties>
</file>