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8" r:id="rId51"/>
  </p:sldMasterIdLst>
  <p:notesMasterIdLst>
    <p:notesMasterId r:id="rId53"/>
  </p:notesMasterIdLst>
  <p:handoutMasterIdLst>
    <p:handoutMasterId r:id="rId54"/>
  </p:handoutMasterIdLst>
  <p:sldIdLst>
    <p:sldId id="257" r:id="rId52"/>
  </p:sldIdLst>
  <p:sldSz cx="28346400" cy="39319200"/>
  <p:notesSz cx="9144000" cy="6858000"/>
  <p:defaultTextStyle>
    <a:defPPr>
      <a:defRPr lang="en-US"/>
    </a:defPPr>
    <a:lvl1pPr algn="l" defTabSz="1736725" rtl="0" fontAlgn="base">
      <a:spcBef>
        <a:spcPct val="0"/>
      </a:spcBef>
      <a:spcAft>
        <a:spcPct val="0"/>
      </a:spcAft>
      <a:defRPr sz="6900" kern="1200">
        <a:solidFill>
          <a:schemeClr val="tx1"/>
        </a:solidFill>
        <a:latin typeface="Calibri" panose="020F0502020204030204" pitchFamily="34" charset="0"/>
        <a:ea typeface="MS PGothic" panose="020B0600070205080204" pitchFamily="34" charset="-128"/>
        <a:cs typeface="+mn-cs"/>
      </a:defRPr>
    </a:lvl1pPr>
    <a:lvl2pPr marL="1736725" indent="-1314450" algn="l" defTabSz="1736725" rtl="0" fontAlgn="base">
      <a:spcBef>
        <a:spcPct val="0"/>
      </a:spcBef>
      <a:spcAft>
        <a:spcPct val="0"/>
      </a:spcAft>
      <a:defRPr sz="6900" kern="1200">
        <a:solidFill>
          <a:schemeClr val="tx1"/>
        </a:solidFill>
        <a:latin typeface="Calibri" panose="020F0502020204030204" pitchFamily="34" charset="0"/>
        <a:ea typeface="MS PGothic" panose="020B0600070205080204" pitchFamily="34" charset="-128"/>
        <a:cs typeface="+mn-cs"/>
      </a:defRPr>
    </a:lvl2pPr>
    <a:lvl3pPr marL="3478213" indent="-2630488" algn="l" defTabSz="1736725" rtl="0" fontAlgn="base">
      <a:spcBef>
        <a:spcPct val="0"/>
      </a:spcBef>
      <a:spcAft>
        <a:spcPct val="0"/>
      </a:spcAft>
      <a:defRPr sz="6900" kern="1200">
        <a:solidFill>
          <a:schemeClr val="tx1"/>
        </a:solidFill>
        <a:latin typeface="Calibri" panose="020F0502020204030204" pitchFamily="34" charset="0"/>
        <a:ea typeface="MS PGothic" panose="020B0600070205080204" pitchFamily="34" charset="-128"/>
        <a:cs typeface="+mn-cs"/>
      </a:defRPr>
    </a:lvl3pPr>
    <a:lvl4pPr marL="5216525" indent="-3949700" algn="l" defTabSz="1736725" rtl="0" fontAlgn="base">
      <a:spcBef>
        <a:spcPct val="0"/>
      </a:spcBef>
      <a:spcAft>
        <a:spcPct val="0"/>
      </a:spcAft>
      <a:defRPr sz="6900" kern="1200">
        <a:solidFill>
          <a:schemeClr val="tx1"/>
        </a:solidFill>
        <a:latin typeface="Calibri" panose="020F0502020204030204" pitchFamily="34" charset="0"/>
        <a:ea typeface="MS PGothic" panose="020B0600070205080204" pitchFamily="34" charset="-128"/>
        <a:cs typeface="+mn-cs"/>
      </a:defRPr>
    </a:lvl4pPr>
    <a:lvl5pPr marL="6958013" indent="-5265738" algn="l" defTabSz="1736725" rtl="0" fontAlgn="base">
      <a:spcBef>
        <a:spcPct val="0"/>
      </a:spcBef>
      <a:spcAft>
        <a:spcPct val="0"/>
      </a:spcAft>
      <a:defRPr sz="69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9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9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9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9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8928" userDrawn="1">
          <p15:clr>
            <a:srgbClr val="A4A3A4"/>
          </p15:clr>
        </p15:guide>
        <p15:guide id="3" orient="horz" pos="12360" userDrawn="1">
          <p15:clr>
            <a:srgbClr val="A4A3A4"/>
          </p15:clr>
        </p15:guide>
        <p15:guide id="4" pos="288" userDrawn="1">
          <p15:clr>
            <a:srgbClr val="A4A3A4"/>
          </p15:clr>
        </p15:guide>
        <p15:guide id="5" pos="17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1"/>
    <p:restoredTop sz="94660"/>
  </p:normalViewPr>
  <p:slideViewPr>
    <p:cSldViewPr snapToGrid="0" snapToObjects="1">
      <p:cViewPr>
        <p:scale>
          <a:sx n="39" d="100"/>
          <a:sy n="39" d="100"/>
        </p:scale>
        <p:origin x="3392" y="152"/>
      </p:cViewPr>
      <p:guideLst>
        <p:guide pos="8928"/>
        <p:guide orient="horz" pos="12360"/>
        <p:guide pos="288"/>
        <p:guide pos="175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4" Type="http://schemas.openxmlformats.org/officeDocument/2006/relationships/customXml" Target="../customXml/item14.xml"/><Relationship Id="rId15" Type="http://schemas.openxmlformats.org/officeDocument/2006/relationships/customXml" Target="../customXml/item15.xml"/><Relationship Id="rId16" Type="http://schemas.openxmlformats.org/officeDocument/2006/relationships/customXml" Target="../customXml/item16.xml"/><Relationship Id="rId17" Type="http://schemas.openxmlformats.org/officeDocument/2006/relationships/customXml" Target="../customXml/item17.xml"/><Relationship Id="rId18" Type="http://schemas.openxmlformats.org/officeDocument/2006/relationships/customXml" Target="../customXml/item18.xml"/><Relationship Id="rId19" Type="http://schemas.openxmlformats.org/officeDocument/2006/relationships/customXml" Target="../customXml/item19.xml"/><Relationship Id="rId50" Type="http://schemas.openxmlformats.org/officeDocument/2006/relationships/customXml" Target="../customXml/item50.xml"/><Relationship Id="rId51" Type="http://schemas.openxmlformats.org/officeDocument/2006/relationships/slideMaster" Target="slideMasters/slideMaster1.xml"/><Relationship Id="rId52" Type="http://schemas.openxmlformats.org/officeDocument/2006/relationships/slide" Target="slides/slide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customXml" Target="../customXml/item40.xml"/><Relationship Id="rId41" Type="http://schemas.openxmlformats.org/officeDocument/2006/relationships/customXml" Target="../customXml/item41.xml"/><Relationship Id="rId42" Type="http://schemas.openxmlformats.org/officeDocument/2006/relationships/customXml" Target="../customXml/item42.xml"/><Relationship Id="rId43" Type="http://schemas.openxmlformats.org/officeDocument/2006/relationships/customXml" Target="../customXml/item43.xml"/><Relationship Id="rId44" Type="http://schemas.openxmlformats.org/officeDocument/2006/relationships/customXml" Target="../customXml/item44.xml"/><Relationship Id="rId45" Type="http://schemas.openxmlformats.org/officeDocument/2006/relationships/customXml" Target="../customXml/item45.xml"/><Relationship Id="rId46" Type="http://schemas.openxmlformats.org/officeDocument/2006/relationships/customXml" Target="../customXml/item46.xml"/><Relationship Id="rId47" Type="http://schemas.openxmlformats.org/officeDocument/2006/relationships/customXml" Target="../customXml/item47.xml"/><Relationship Id="rId48" Type="http://schemas.openxmlformats.org/officeDocument/2006/relationships/customXml" Target="../customXml/item48.xml"/><Relationship Id="rId49" Type="http://schemas.openxmlformats.org/officeDocument/2006/relationships/customXml" Target="../customXml/item49.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9" Type="http://schemas.openxmlformats.org/officeDocument/2006/relationships/customXml" Target="../customXml/item9.xml"/><Relationship Id="rId30" Type="http://schemas.openxmlformats.org/officeDocument/2006/relationships/customXml" Target="../customXml/item30.xml"/><Relationship Id="rId31" Type="http://schemas.openxmlformats.org/officeDocument/2006/relationships/customXml" Target="../customXml/item31.xml"/><Relationship Id="rId32" Type="http://schemas.openxmlformats.org/officeDocument/2006/relationships/customXml" Target="../customXml/item32.xml"/><Relationship Id="rId33" Type="http://schemas.openxmlformats.org/officeDocument/2006/relationships/customXml" Target="../customXml/item33.xml"/><Relationship Id="rId34" Type="http://schemas.openxmlformats.org/officeDocument/2006/relationships/customXml" Target="../customXml/item34.xml"/><Relationship Id="rId35" Type="http://schemas.openxmlformats.org/officeDocument/2006/relationships/customXml" Target="../customXml/item35.xml"/><Relationship Id="rId36" Type="http://schemas.openxmlformats.org/officeDocument/2006/relationships/customXml" Target="../customXml/item36.xml"/><Relationship Id="rId37" Type="http://schemas.openxmlformats.org/officeDocument/2006/relationships/customXml" Target="../customXml/item37.xml"/><Relationship Id="rId38" Type="http://schemas.openxmlformats.org/officeDocument/2006/relationships/customXml" Target="../customXml/item38.xml"/><Relationship Id="rId39" Type="http://schemas.openxmlformats.org/officeDocument/2006/relationships/customXml" Target="../customXml/item39.xml"/><Relationship Id="rId20" Type="http://schemas.openxmlformats.org/officeDocument/2006/relationships/customXml" Target="../customXml/item20.xml"/><Relationship Id="rId21" Type="http://schemas.openxmlformats.org/officeDocument/2006/relationships/customXml" Target="../customXml/item21.xml"/><Relationship Id="rId22" Type="http://schemas.openxmlformats.org/officeDocument/2006/relationships/customXml" Target="../customXml/item22.xml"/><Relationship Id="rId23" Type="http://schemas.openxmlformats.org/officeDocument/2006/relationships/customXml" Target="../customXml/item23.xml"/><Relationship Id="rId24" Type="http://schemas.openxmlformats.org/officeDocument/2006/relationships/customXml" Target="../customXml/item24.xml"/><Relationship Id="rId25" Type="http://schemas.openxmlformats.org/officeDocument/2006/relationships/customXml" Target="../customXml/item25.xml"/><Relationship Id="rId26" Type="http://schemas.openxmlformats.org/officeDocument/2006/relationships/customXml" Target="../customXml/item26.xml"/><Relationship Id="rId27" Type="http://schemas.openxmlformats.org/officeDocument/2006/relationships/customXml" Target="../customXml/item27.xml"/><Relationship Id="rId28" Type="http://schemas.openxmlformats.org/officeDocument/2006/relationships/customXml" Target="../customXml/item28.xml"/><Relationship Id="rId29" Type="http://schemas.openxmlformats.org/officeDocument/2006/relationships/customXml" Target="../customXml/item29.xml"/><Relationship Id="rId10" Type="http://schemas.openxmlformats.org/officeDocument/2006/relationships/customXml" Target="../customXml/item10.xml"/><Relationship Id="rId11" Type="http://schemas.openxmlformats.org/officeDocument/2006/relationships/customXml" Target="../customXml/item11.xml"/><Relationship Id="rId12" Type="http://schemas.openxmlformats.org/officeDocument/2006/relationships/customXml" Target="../customXml/item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a:defRPr sz="1200"/>
            </a:lvl1pPr>
          </a:lstStyle>
          <a:p>
            <a:fld id="{5BE05BD1-9C68-413C-BAA6-29BC97E31FEC}" type="datetime1">
              <a:rPr lang="en-US" altLang="en-US"/>
              <a:pPr/>
              <a:t>12/8/16</a:t>
            </a:fld>
            <a:endParaRPr lang="en-US" altLang="en-US"/>
          </a:p>
        </p:txBody>
      </p:sp>
      <p:sp>
        <p:nvSpPr>
          <p:cNvPr id="4" name="Footer Placeholder 3"/>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a:defRPr sz="1200"/>
            </a:lvl1pPr>
          </a:lstStyle>
          <a:p>
            <a:fld id="{06DF7DBB-E1A8-47BD-A5E5-51DBB5EBFE08}" type="slidenum">
              <a:rPr lang="en-US" altLang="en-US"/>
              <a:pPr/>
              <a:t>‹#›</a:t>
            </a:fld>
            <a:endParaRPr lang="en-US" altLang="en-US"/>
          </a:p>
        </p:txBody>
      </p:sp>
    </p:spTree>
    <p:extLst>
      <p:ext uri="{BB962C8B-B14F-4D97-AF65-F5344CB8AC3E}">
        <p14:creationId xmlns:p14="http://schemas.microsoft.com/office/powerpoint/2010/main" val="33442052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a:defRPr sz="1200"/>
            </a:lvl1pPr>
          </a:lstStyle>
          <a:p>
            <a:fld id="{3C9C841C-BD3D-44ED-A5A5-3B59F59449F7}" type="datetime1">
              <a:rPr lang="en-US" altLang="en-US"/>
              <a:pPr/>
              <a:t>12/8/16</a:t>
            </a:fld>
            <a:endParaRPr lang="en-US" altLang="en-US"/>
          </a:p>
        </p:txBody>
      </p:sp>
      <p:sp>
        <p:nvSpPr>
          <p:cNvPr id="4" name="Slide Image Placeholder 3"/>
          <p:cNvSpPr>
            <a:spLocks noGrp="1" noRot="1" noChangeAspect="1"/>
          </p:cNvSpPr>
          <p:nvPr>
            <p:ph type="sldImg" idx="2"/>
          </p:nvPr>
        </p:nvSpPr>
        <p:spPr>
          <a:xfrm>
            <a:off x="3646488" y="514350"/>
            <a:ext cx="1851025"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a:defRPr sz="1200"/>
            </a:lvl1pPr>
          </a:lstStyle>
          <a:p>
            <a:fld id="{F3AA46A1-6EE8-4C05-9582-6B8D2E316802}" type="slidenum">
              <a:rPr lang="en-US" altLang="en-US"/>
              <a:pPr/>
              <a:t>‹#›</a:t>
            </a:fld>
            <a:endParaRPr lang="en-US" altLang="en-US"/>
          </a:p>
        </p:txBody>
      </p:sp>
    </p:spTree>
    <p:extLst>
      <p:ext uri="{BB962C8B-B14F-4D97-AF65-F5344CB8AC3E}">
        <p14:creationId xmlns:p14="http://schemas.microsoft.com/office/powerpoint/2010/main" val="973083394"/>
      </p:ext>
    </p:extLst>
  </p:cSld>
  <p:clrMap bg1="lt1" tx1="dk1" bg2="lt2" tx2="dk2" accent1="accent1" accent2="accent2" accent3="accent3" accent4="accent4" accent5="accent5" accent6="accent6" hlink="hlink" folHlink="folHlink"/>
  <p:hf sldNum="0" hdr="0" ftr="0" dt="0"/>
  <p:notesStyle>
    <a:lvl1pPr algn="l" defTabSz="1736725" rtl="0" eaLnBrk="0" fontAlgn="base" hangingPunct="0">
      <a:spcBef>
        <a:spcPct val="30000"/>
      </a:spcBef>
      <a:spcAft>
        <a:spcPct val="0"/>
      </a:spcAft>
      <a:defRPr sz="4500" kern="1200">
        <a:solidFill>
          <a:schemeClr val="tx1"/>
        </a:solidFill>
        <a:latin typeface="+mn-lt"/>
        <a:ea typeface="MS PGothic" panose="020B0600070205080204" pitchFamily="34" charset="-128"/>
        <a:cs typeface="ＭＳ Ｐゴシック" charset="0"/>
      </a:defRPr>
    </a:lvl1pPr>
    <a:lvl2pPr marL="1736725" algn="l" defTabSz="1736725" rtl="0" eaLnBrk="0" fontAlgn="base" hangingPunct="0">
      <a:spcBef>
        <a:spcPct val="30000"/>
      </a:spcBef>
      <a:spcAft>
        <a:spcPct val="0"/>
      </a:spcAft>
      <a:defRPr sz="4500" kern="1200">
        <a:solidFill>
          <a:schemeClr val="tx1"/>
        </a:solidFill>
        <a:latin typeface="+mn-lt"/>
        <a:ea typeface="MS PGothic" panose="020B0600070205080204" pitchFamily="34" charset="-128"/>
        <a:cs typeface="+mn-cs"/>
      </a:defRPr>
    </a:lvl2pPr>
    <a:lvl3pPr marL="3478213" algn="l" defTabSz="1736725" rtl="0" eaLnBrk="0" fontAlgn="base" hangingPunct="0">
      <a:spcBef>
        <a:spcPct val="30000"/>
      </a:spcBef>
      <a:spcAft>
        <a:spcPct val="0"/>
      </a:spcAft>
      <a:defRPr sz="4500" kern="1200">
        <a:solidFill>
          <a:schemeClr val="tx1"/>
        </a:solidFill>
        <a:latin typeface="+mn-lt"/>
        <a:ea typeface="MS PGothic" panose="020B0600070205080204" pitchFamily="34" charset="-128"/>
        <a:cs typeface="+mn-cs"/>
      </a:defRPr>
    </a:lvl3pPr>
    <a:lvl4pPr marL="5216525" algn="l" defTabSz="1736725" rtl="0" eaLnBrk="0" fontAlgn="base" hangingPunct="0">
      <a:spcBef>
        <a:spcPct val="30000"/>
      </a:spcBef>
      <a:spcAft>
        <a:spcPct val="0"/>
      </a:spcAft>
      <a:defRPr sz="4500" kern="1200">
        <a:solidFill>
          <a:schemeClr val="tx1"/>
        </a:solidFill>
        <a:latin typeface="+mn-lt"/>
        <a:ea typeface="MS PGothic" panose="020B0600070205080204" pitchFamily="34" charset="-128"/>
        <a:cs typeface="+mn-cs"/>
      </a:defRPr>
    </a:lvl4pPr>
    <a:lvl5pPr marL="6958013" algn="l" defTabSz="1736725" rtl="0" eaLnBrk="0" fontAlgn="base" hangingPunct="0">
      <a:spcBef>
        <a:spcPct val="30000"/>
      </a:spcBef>
      <a:spcAft>
        <a:spcPct val="0"/>
      </a:spcAft>
      <a:defRPr sz="4500" kern="1200">
        <a:solidFill>
          <a:schemeClr val="tx1"/>
        </a:solidFill>
        <a:latin typeface="+mn-lt"/>
        <a:ea typeface="MS PGothic" panose="020B0600070205080204" pitchFamily="34" charset="-128"/>
        <a:cs typeface="+mn-cs"/>
      </a:defRPr>
    </a:lvl5pPr>
    <a:lvl6pPr marL="8699024" algn="l" defTabSz="1739805" rtl="0" eaLnBrk="1" latinLnBrk="0" hangingPunct="1">
      <a:defRPr sz="4500" kern="1200">
        <a:solidFill>
          <a:schemeClr val="tx1"/>
        </a:solidFill>
        <a:latin typeface="+mn-lt"/>
        <a:ea typeface="+mn-ea"/>
        <a:cs typeface="+mn-cs"/>
      </a:defRPr>
    </a:lvl6pPr>
    <a:lvl7pPr marL="10438830" algn="l" defTabSz="1739805" rtl="0" eaLnBrk="1" latinLnBrk="0" hangingPunct="1">
      <a:defRPr sz="4500" kern="1200">
        <a:solidFill>
          <a:schemeClr val="tx1"/>
        </a:solidFill>
        <a:latin typeface="+mn-lt"/>
        <a:ea typeface="+mn-ea"/>
        <a:cs typeface="+mn-cs"/>
      </a:defRPr>
    </a:lvl7pPr>
    <a:lvl8pPr marL="12178633" algn="l" defTabSz="1739805" rtl="0" eaLnBrk="1" latinLnBrk="0" hangingPunct="1">
      <a:defRPr sz="4500" kern="1200">
        <a:solidFill>
          <a:schemeClr val="tx1"/>
        </a:solidFill>
        <a:latin typeface="+mn-lt"/>
        <a:ea typeface="+mn-ea"/>
        <a:cs typeface="+mn-cs"/>
      </a:defRPr>
    </a:lvl8pPr>
    <a:lvl9pPr marL="13918438" algn="l" defTabSz="1739805" rtl="0" eaLnBrk="1" latinLnBrk="0" hangingPunct="1">
      <a:defRPr sz="4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417173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6434881"/>
            <a:ext cx="24094440" cy="13688907"/>
          </a:xfrm>
        </p:spPr>
        <p:txBody>
          <a:bodyPr anchor="b"/>
          <a:lstStyle>
            <a:lvl1pPr algn="ctr">
              <a:defRPr sz="18600"/>
            </a:lvl1pPr>
          </a:lstStyle>
          <a:p>
            <a:r>
              <a:rPr lang="en-US" smtClean="0"/>
              <a:t>Click to edit Master title style</a:t>
            </a:r>
            <a:endParaRPr lang="en-US" dirty="0"/>
          </a:p>
        </p:txBody>
      </p:sp>
      <p:sp>
        <p:nvSpPr>
          <p:cNvPr id="3" name="Subtitle 2"/>
          <p:cNvSpPr>
            <a:spLocks noGrp="1"/>
          </p:cNvSpPr>
          <p:nvPr>
            <p:ph type="subTitle" idx="1"/>
          </p:nvPr>
        </p:nvSpPr>
        <p:spPr>
          <a:xfrm>
            <a:off x="3543300" y="20651685"/>
            <a:ext cx="21259800" cy="9493035"/>
          </a:xfrm>
        </p:spPr>
        <p:txBody>
          <a:bodyPr/>
          <a:lstStyle>
            <a:lvl1pPr marL="0" indent="0" algn="ctr">
              <a:buNone/>
              <a:defRPr sz="7440"/>
            </a:lvl1pPr>
            <a:lvl2pPr marL="1417320" indent="0" algn="ctr">
              <a:buNone/>
              <a:defRPr sz="6200"/>
            </a:lvl2pPr>
            <a:lvl3pPr marL="2834640" indent="0" algn="ctr">
              <a:buNone/>
              <a:defRPr sz="5580"/>
            </a:lvl3pPr>
            <a:lvl4pPr marL="4251960" indent="0" algn="ctr">
              <a:buNone/>
              <a:defRPr sz="4960"/>
            </a:lvl4pPr>
            <a:lvl5pPr marL="5669280" indent="0" algn="ctr">
              <a:buNone/>
              <a:defRPr sz="4960"/>
            </a:lvl5pPr>
            <a:lvl6pPr marL="7086600" indent="0" algn="ctr">
              <a:buNone/>
              <a:defRPr sz="4960"/>
            </a:lvl6pPr>
            <a:lvl7pPr marL="8503920" indent="0" algn="ctr">
              <a:buNone/>
              <a:defRPr sz="4960"/>
            </a:lvl7pPr>
            <a:lvl8pPr marL="9921240" indent="0" algn="ctr">
              <a:buNone/>
              <a:defRPr sz="4960"/>
            </a:lvl8pPr>
            <a:lvl9pPr marL="11338560" indent="0" algn="ctr">
              <a:buNone/>
              <a:defRPr sz="49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A60FD0-C9FB-48AA-A5F4-3385DE8B3614}" type="datetime1">
              <a:rPr lang="en-US" altLang="en-US" smtClean="0"/>
              <a:pPr/>
              <a:t>12/8/16</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CA8D845-F94D-4942-8341-D55CF31E9A65}"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F0C540-CF2F-4217-AA82-39010EF73C99}" type="datetime1">
              <a:rPr lang="en-US" altLang="en-US" smtClean="0"/>
              <a:pPr/>
              <a:t>12/8/16</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FF6E6D6-E7F8-4648-A695-004D5B491098}"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285394" y="2093383"/>
            <a:ext cx="6112193" cy="3332120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8816" y="2093383"/>
            <a:ext cx="17982248" cy="333212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67CFE8-CACD-491F-BFC7-AD338D595D15}" type="datetime1">
              <a:rPr lang="en-US" altLang="en-US" smtClean="0"/>
              <a:pPr/>
              <a:t>12/8/16</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B519E5B-3DB3-4F9E-A8A3-55D605FF86EA}"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279F49-D3B0-4AF0-9F72-72806DBFDCF4}" type="datetime1">
              <a:rPr lang="en-US" altLang="en-US" smtClean="0"/>
              <a:pPr/>
              <a:t>12/8/16</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1D26E2-A317-41FE-9504-91CECB8C8F03}"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34053" y="9802507"/>
            <a:ext cx="24448770" cy="16355692"/>
          </a:xfrm>
        </p:spPr>
        <p:txBody>
          <a:bodyPr anchor="b"/>
          <a:lstStyle>
            <a:lvl1pPr>
              <a:defRPr sz="18600"/>
            </a:lvl1pPr>
          </a:lstStyle>
          <a:p>
            <a:r>
              <a:rPr lang="en-US" smtClean="0"/>
              <a:t>Click to edit Master title style</a:t>
            </a:r>
            <a:endParaRPr lang="en-US" dirty="0"/>
          </a:p>
        </p:txBody>
      </p:sp>
      <p:sp>
        <p:nvSpPr>
          <p:cNvPr id="3" name="Text Placeholder 2"/>
          <p:cNvSpPr>
            <a:spLocks noGrp="1"/>
          </p:cNvSpPr>
          <p:nvPr>
            <p:ph type="body" idx="1"/>
          </p:nvPr>
        </p:nvSpPr>
        <p:spPr>
          <a:xfrm>
            <a:off x="1934053" y="26312930"/>
            <a:ext cx="24448770" cy="8601072"/>
          </a:xfrm>
        </p:spPr>
        <p:txBody>
          <a:bodyPr/>
          <a:lstStyle>
            <a:lvl1pPr marL="0" indent="0">
              <a:buNone/>
              <a:defRPr sz="7440">
                <a:solidFill>
                  <a:schemeClr val="tx1"/>
                </a:solidFill>
              </a:defRPr>
            </a:lvl1pPr>
            <a:lvl2pPr marL="1417320" indent="0">
              <a:buNone/>
              <a:defRPr sz="6200">
                <a:solidFill>
                  <a:schemeClr val="tx1">
                    <a:tint val="75000"/>
                  </a:schemeClr>
                </a:solidFill>
              </a:defRPr>
            </a:lvl2pPr>
            <a:lvl3pPr marL="2834640" indent="0">
              <a:buNone/>
              <a:defRPr sz="5580">
                <a:solidFill>
                  <a:schemeClr val="tx1">
                    <a:tint val="75000"/>
                  </a:schemeClr>
                </a:solidFill>
              </a:defRPr>
            </a:lvl3pPr>
            <a:lvl4pPr marL="4251960" indent="0">
              <a:buNone/>
              <a:defRPr sz="4960">
                <a:solidFill>
                  <a:schemeClr val="tx1">
                    <a:tint val="75000"/>
                  </a:schemeClr>
                </a:solidFill>
              </a:defRPr>
            </a:lvl4pPr>
            <a:lvl5pPr marL="5669280" indent="0">
              <a:buNone/>
              <a:defRPr sz="4960">
                <a:solidFill>
                  <a:schemeClr val="tx1">
                    <a:tint val="75000"/>
                  </a:schemeClr>
                </a:solidFill>
              </a:defRPr>
            </a:lvl5pPr>
            <a:lvl6pPr marL="7086600" indent="0">
              <a:buNone/>
              <a:defRPr sz="4960">
                <a:solidFill>
                  <a:schemeClr val="tx1">
                    <a:tint val="75000"/>
                  </a:schemeClr>
                </a:solidFill>
              </a:defRPr>
            </a:lvl6pPr>
            <a:lvl7pPr marL="8503920" indent="0">
              <a:buNone/>
              <a:defRPr sz="4960">
                <a:solidFill>
                  <a:schemeClr val="tx1">
                    <a:tint val="75000"/>
                  </a:schemeClr>
                </a:solidFill>
              </a:defRPr>
            </a:lvl7pPr>
            <a:lvl8pPr marL="9921240" indent="0">
              <a:buNone/>
              <a:defRPr sz="4960">
                <a:solidFill>
                  <a:schemeClr val="tx1">
                    <a:tint val="75000"/>
                  </a:schemeClr>
                </a:solidFill>
              </a:defRPr>
            </a:lvl8pPr>
            <a:lvl9pPr marL="11338560" indent="0">
              <a:buNone/>
              <a:defRPr sz="49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2223C-FC10-4209-82BB-7FEF473E33FC}" type="datetime1">
              <a:rPr lang="en-US" altLang="en-US" smtClean="0"/>
              <a:pPr/>
              <a:t>12/8/16</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94C302C-6C5A-4156-B503-95D09E6F9EE0}"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8815" y="10466917"/>
            <a:ext cx="12047220" cy="249476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4350365" y="10466917"/>
            <a:ext cx="12047220" cy="249476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2F5B45-B35D-4184-BAD9-5063F66D36F1}" type="datetime1">
              <a:rPr lang="en-US" altLang="en-US" smtClean="0"/>
              <a:pPr/>
              <a:t>12/8/16</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D7704921-14CD-44AC-A44A-7EB5BD24B938}"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2507" y="2093392"/>
            <a:ext cx="24448770" cy="759989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952510" y="9638668"/>
            <a:ext cx="11991854" cy="4723762"/>
          </a:xfrm>
        </p:spPr>
        <p:txBody>
          <a:bodyPr anchor="b"/>
          <a:lstStyle>
            <a:lvl1pPr marL="0" indent="0">
              <a:buNone/>
              <a:defRPr sz="7440" b="1"/>
            </a:lvl1pPr>
            <a:lvl2pPr marL="1417320" indent="0">
              <a:buNone/>
              <a:defRPr sz="6200" b="1"/>
            </a:lvl2pPr>
            <a:lvl3pPr marL="2834640" indent="0">
              <a:buNone/>
              <a:defRPr sz="5580" b="1"/>
            </a:lvl3pPr>
            <a:lvl4pPr marL="4251960" indent="0">
              <a:buNone/>
              <a:defRPr sz="4960" b="1"/>
            </a:lvl4pPr>
            <a:lvl5pPr marL="5669280" indent="0">
              <a:buNone/>
              <a:defRPr sz="4960" b="1"/>
            </a:lvl5pPr>
            <a:lvl6pPr marL="7086600" indent="0">
              <a:buNone/>
              <a:defRPr sz="4960" b="1"/>
            </a:lvl6pPr>
            <a:lvl7pPr marL="8503920" indent="0">
              <a:buNone/>
              <a:defRPr sz="4960" b="1"/>
            </a:lvl7pPr>
            <a:lvl8pPr marL="9921240" indent="0">
              <a:buNone/>
              <a:defRPr sz="4960" b="1"/>
            </a:lvl8pPr>
            <a:lvl9pPr marL="11338560" indent="0">
              <a:buNone/>
              <a:defRPr sz="4960" b="1"/>
            </a:lvl9pPr>
          </a:lstStyle>
          <a:p>
            <a:pPr lvl="0"/>
            <a:r>
              <a:rPr lang="en-US" smtClean="0"/>
              <a:t>Click to edit Master text styles</a:t>
            </a:r>
          </a:p>
        </p:txBody>
      </p:sp>
      <p:sp>
        <p:nvSpPr>
          <p:cNvPr id="4" name="Content Placeholder 3"/>
          <p:cNvSpPr>
            <a:spLocks noGrp="1"/>
          </p:cNvSpPr>
          <p:nvPr>
            <p:ph sz="half" idx="2"/>
          </p:nvPr>
        </p:nvSpPr>
        <p:spPr>
          <a:xfrm>
            <a:off x="1952510" y="14362430"/>
            <a:ext cx="11991854" cy="21124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4350367" y="9638668"/>
            <a:ext cx="12050912" cy="4723762"/>
          </a:xfrm>
        </p:spPr>
        <p:txBody>
          <a:bodyPr anchor="b"/>
          <a:lstStyle>
            <a:lvl1pPr marL="0" indent="0">
              <a:buNone/>
              <a:defRPr sz="7440" b="1"/>
            </a:lvl1pPr>
            <a:lvl2pPr marL="1417320" indent="0">
              <a:buNone/>
              <a:defRPr sz="6200" b="1"/>
            </a:lvl2pPr>
            <a:lvl3pPr marL="2834640" indent="0">
              <a:buNone/>
              <a:defRPr sz="5580" b="1"/>
            </a:lvl3pPr>
            <a:lvl4pPr marL="4251960" indent="0">
              <a:buNone/>
              <a:defRPr sz="4960" b="1"/>
            </a:lvl4pPr>
            <a:lvl5pPr marL="5669280" indent="0">
              <a:buNone/>
              <a:defRPr sz="4960" b="1"/>
            </a:lvl5pPr>
            <a:lvl6pPr marL="7086600" indent="0">
              <a:buNone/>
              <a:defRPr sz="4960" b="1"/>
            </a:lvl6pPr>
            <a:lvl7pPr marL="8503920" indent="0">
              <a:buNone/>
              <a:defRPr sz="4960" b="1"/>
            </a:lvl7pPr>
            <a:lvl8pPr marL="9921240" indent="0">
              <a:buNone/>
              <a:defRPr sz="4960" b="1"/>
            </a:lvl8pPr>
            <a:lvl9pPr marL="11338560" indent="0">
              <a:buNone/>
              <a:defRPr sz="4960" b="1"/>
            </a:lvl9pPr>
          </a:lstStyle>
          <a:p>
            <a:pPr lvl="0"/>
            <a:r>
              <a:rPr lang="en-US" smtClean="0"/>
              <a:t>Click to edit Master text styles</a:t>
            </a:r>
          </a:p>
        </p:txBody>
      </p:sp>
      <p:sp>
        <p:nvSpPr>
          <p:cNvPr id="6" name="Content Placeholder 5"/>
          <p:cNvSpPr>
            <a:spLocks noGrp="1"/>
          </p:cNvSpPr>
          <p:nvPr>
            <p:ph sz="quarter" idx="4"/>
          </p:nvPr>
        </p:nvSpPr>
        <p:spPr>
          <a:xfrm>
            <a:off x="14350367" y="14362430"/>
            <a:ext cx="12050912" cy="21124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72269F-FA0E-4C2D-8B8B-FF1C2886C901}" type="datetime1">
              <a:rPr lang="en-US" altLang="en-US" smtClean="0"/>
              <a:pPr/>
              <a:t>12/8/16</a:t>
            </a:fld>
            <a:endParaRPr lang="en-US" alt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8EA4F5B-61B5-496E-A49E-6A9C68509C47}"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F665F8-2BC6-4393-9074-E547DFBAB776}" type="datetime1">
              <a:rPr lang="en-US" altLang="en-US" smtClean="0"/>
              <a:pPr/>
              <a:t>12/8/16</a:t>
            </a:fld>
            <a:endParaRPr lang="en-US" alt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B9DCA1A5-4665-4497-A7E2-E58902C5CC00}"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E9F9F-111A-45BD-8CC3-E9BDBA654848}" type="datetime1">
              <a:rPr lang="en-US" altLang="en-US" smtClean="0"/>
              <a:pPr/>
              <a:t>12/8/16</a:t>
            </a:fld>
            <a:endParaRPr lang="en-US" alt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A2CE3CB6-6B05-41AB-BB65-08E6324A7057}"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52507" y="2621280"/>
            <a:ext cx="9142452" cy="9174480"/>
          </a:xfrm>
        </p:spPr>
        <p:txBody>
          <a:bodyPr anchor="b"/>
          <a:lstStyle>
            <a:lvl1pPr>
              <a:defRPr sz="9920"/>
            </a:lvl1pPr>
          </a:lstStyle>
          <a:p>
            <a:r>
              <a:rPr lang="en-US" smtClean="0"/>
              <a:t>Click to edit Master title style</a:t>
            </a:r>
            <a:endParaRPr lang="en-US" dirty="0"/>
          </a:p>
        </p:txBody>
      </p:sp>
      <p:sp>
        <p:nvSpPr>
          <p:cNvPr id="3" name="Content Placeholder 2"/>
          <p:cNvSpPr>
            <a:spLocks noGrp="1"/>
          </p:cNvSpPr>
          <p:nvPr>
            <p:ph idx="1"/>
          </p:nvPr>
        </p:nvSpPr>
        <p:spPr>
          <a:xfrm>
            <a:off x="12050912" y="5661245"/>
            <a:ext cx="14350365" cy="27942117"/>
          </a:xfrm>
        </p:spPr>
        <p:txBody>
          <a:bodyPr/>
          <a:lstStyle>
            <a:lvl1pPr>
              <a:defRPr sz="9920"/>
            </a:lvl1pPr>
            <a:lvl2pPr>
              <a:defRPr sz="8680"/>
            </a:lvl2pPr>
            <a:lvl3pPr>
              <a:defRPr sz="744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52507" y="11795760"/>
            <a:ext cx="9142452" cy="21853105"/>
          </a:xfrm>
        </p:spPr>
        <p:txBody>
          <a:bodyPr/>
          <a:lstStyle>
            <a:lvl1pPr marL="0" indent="0">
              <a:buNone/>
              <a:defRPr sz="4960"/>
            </a:lvl1pPr>
            <a:lvl2pPr marL="1417320" indent="0">
              <a:buNone/>
              <a:defRPr sz="4340"/>
            </a:lvl2pPr>
            <a:lvl3pPr marL="2834640" indent="0">
              <a:buNone/>
              <a:defRPr sz="3720"/>
            </a:lvl3pPr>
            <a:lvl4pPr marL="4251960" indent="0">
              <a:buNone/>
              <a:defRPr sz="3100"/>
            </a:lvl4pPr>
            <a:lvl5pPr marL="5669280" indent="0">
              <a:buNone/>
              <a:defRPr sz="3100"/>
            </a:lvl5pPr>
            <a:lvl6pPr marL="7086600" indent="0">
              <a:buNone/>
              <a:defRPr sz="3100"/>
            </a:lvl6pPr>
            <a:lvl7pPr marL="8503920" indent="0">
              <a:buNone/>
              <a:defRPr sz="3100"/>
            </a:lvl7pPr>
            <a:lvl8pPr marL="9921240" indent="0">
              <a:buNone/>
              <a:defRPr sz="3100"/>
            </a:lvl8pPr>
            <a:lvl9pPr marL="11338560"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56583-422C-4D3F-BAAF-31CAC1BF7D55}" type="datetime1">
              <a:rPr lang="en-US" altLang="en-US" smtClean="0"/>
              <a:pPr/>
              <a:t>12/8/16</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C2652D6-5C9E-4040-9512-44465C265DCD}"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52507" y="2621280"/>
            <a:ext cx="9142452" cy="9174480"/>
          </a:xfrm>
        </p:spPr>
        <p:txBody>
          <a:bodyPr anchor="b"/>
          <a:lstStyle>
            <a:lvl1pPr>
              <a:defRPr sz="99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050912" y="5661245"/>
            <a:ext cx="14350365" cy="27942117"/>
          </a:xfrm>
        </p:spPr>
        <p:txBody>
          <a:bodyPr anchor="t"/>
          <a:lstStyle>
            <a:lvl1pPr marL="0" indent="0">
              <a:buNone/>
              <a:defRPr sz="9920"/>
            </a:lvl1pPr>
            <a:lvl2pPr marL="1417320" indent="0">
              <a:buNone/>
              <a:defRPr sz="8680"/>
            </a:lvl2pPr>
            <a:lvl3pPr marL="2834640" indent="0">
              <a:buNone/>
              <a:defRPr sz="7440"/>
            </a:lvl3pPr>
            <a:lvl4pPr marL="4251960" indent="0">
              <a:buNone/>
              <a:defRPr sz="6200"/>
            </a:lvl4pPr>
            <a:lvl5pPr marL="5669280" indent="0">
              <a:buNone/>
              <a:defRPr sz="6200"/>
            </a:lvl5pPr>
            <a:lvl6pPr marL="7086600" indent="0">
              <a:buNone/>
              <a:defRPr sz="6200"/>
            </a:lvl6pPr>
            <a:lvl7pPr marL="8503920" indent="0">
              <a:buNone/>
              <a:defRPr sz="6200"/>
            </a:lvl7pPr>
            <a:lvl8pPr marL="9921240" indent="0">
              <a:buNone/>
              <a:defRPr sz="6200"/>
            </a:lvl8pPr>
            <a:lvl9pPr marL="11338560" indent="0">
              <a:buNone/>
              <a:defRPr sz="6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952507" y="11795760"/>
            <a:ext cx="9142452" cy="21853105"/>
          </a:xfrm>
        </p:spPr>
        <p:txBody>
          <a:bodyPr/>
          <a:lstStyle>
            <a:lvl1pPr marL="0" indent="0">
              <a:buNone/>
              <a:defRPr sz="4960"/>
            </a:lvl1pPr>
            <a:lvl2pPr marL="1417320" indent="0">
              <a:buNone/>
              <a:defRPr sz="4340"/>
            </a:lvl2pPr>
            <a:lvl3pPr marL="2834640" indent="0">
              <a:buNone/>
              <a:defRPr sz="3720"/>
            </a:lvl3pPr>
            <a:lvl4pPr marL="4251960" indent="0">
              <a:buNone/>
              <a:defRPr sz="3100"/>
            </a:lvl4pPr>
            <a:lvl5pPr marL="5669280" indent="0">
              <a:buNone/>
              <a:defRPr sz="3100"/>
            </a:lvl5pPr>
            <a:lvl6pPr marL="7086600" indent="0">
              <a:buNone/>
              <a:defRPr sz="3100"/>
            </a:lvl6pPr>
            <a:lvl7pPr marL="8503920" indent="0">
              <a:buNone/>
              <a:defRPr sz="3100"/>
            </a:lvl7pPr>
            <a:lvl8pPr marL="9921240" indent="0">
              <a:buNone/>
              <a:defRPr sz="3100"/>
            </a:lvl8pPr>
            <a:lvl9pPr marL="11338560"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AEC47-A603-4DCB-8196-C162197DB664}" type="datetime1">
              <a:rPr lang="en-US" altLang="en-US" smtClean="0"/>
              <a:pPr/>
              <a:t>12/8/16</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5A9317F-F621-40B0-A249-69E821091DE4}"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8815" y="2093392"/>
            <a:ext cx="24448770" cy="759989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8815" y="10466917"/>
            <a:ext cx="24448770" cy="2494767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48815" y="36443082"/>
            <a:ext cx="6377940" cy="2093383"/>
          </a:xfrm>
          <a:prstGeom prst="rect">
            <a:avLst/>
          </a:prstGeom>
        </p:spPr>
        <p:txBody>
          <a:bodyPr vert="horz" lIns="91440" tIns="45720" rIns="91440" bIns="45720" rtlCol="0" anchor="ctr"/>
          <a:lstStyle>
            <a:lvl1pPr algn="l">
              <a:defRPr sz="3720">
                <a:solidFill>
                  <a:schemeClr val="tx1">
                    <a:tint val="75000"/>
                  </a:schemeClr>
                </a:solidFill>
              </a:defRPr>
            </a:lvl1pPr>
          </a:lstStyle>
          <a:p>
            <a:fld id="{E1BCF283-6F69-4D53-A36B-9E4BA69BA473}" type="datetime1">
              <a:rPr lang="en-US" altLang="en-US" smtClean="0"/>
              <a:pPr/>
              <a:t>12/8/16</a:t>
            </a:fld>
            <a:endParaRPr lang="en-US" altLang="en-US"/>
          </a:p>
        </p:txBody>
      </p:sp>
      <p:sp>
        <p:nvSpPr>
          <p:cNvPr id="5" name="Footer Placeholder 4"/>
          <p:cNvSpPr>
            <a:spLocks noGrp="1"/>
          </p:cNvSpPr>
          <p:nvPr>
            <p:ph type="ftr" sz="quarter" idx="3"/>
          </p:nvPr>
        </p:nvSpPr>
        <p:spPr>
          <a:xfrm>
            <a:off x="9389745" y="36443082"/>
            <a:ext cx="9566910" cy="2093383"/>
          </a:xfrm>
          <a:prstGeom prst="rect">
            <a:avLst/>
          </a:prstGeom>
        </p:spPr>
        <p:txBody>
          <a:bodyPr vert="horz" lIns="91440" tIns="45720" rIns="91440" bIns="45720" rtlCol="0" anchor="ctr"/>
          <a:lstStyle>
            <a:lvl1pPr algn="ctr">
              <a:defRPr sz="37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0019645" y="36443082"/>
            <a:ext cx="6377940" cy="2093383"/>
          </a:xfrm>
          <a:prstGeom prst="rect">
            <a:avLst/>
          </a:prstGeom>
        </p:spPr>
        <p:txBody>
          <a:bodyPr vert="horz" lIns="91440" tIns="45720" rIns="91440" bIns="45720" rtlCol="0" anchor="ctr"/>
          <a:lstStyle>
            <a:lvl1pPr algn="r">
              <a:defRPr sz="3720">
                <a:solidFill>
                  <a:schemeClr val="tx1">
                    <a:tint val="75000"/>
                  </a:schemeClr>
                </a:solidFill>
              </a:defRPr>
            </a:lvl1pPr>
          </a:lstStyle>
          <a:p>
            <a:fld id="{6B37237F-FDCA-4ABD-B990-CF43D1CC8211}" type="slidenum">
              <a:rPr lang="en-US" altLang="en-US" smtClean="0"/>
              <a:pPr/>
              <a:t>‹#›</a:t>
            </a:fld>
            <a:endParaRPr lang="en-US" altLang="en-US"/>
          </a:p>
        </p:txBody>
      </p:sp>
    </p:spTree>
    <p:extLst>
      <p:ext uri="{BB962C8B-B14F-4D97-AF65-F5344CB8AC3E}">
        <p14:creationId xmlns:p14="http://schemas.microsoft.com/office/powerpoint/2010/main" val="282475249"/>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defTabSz="2834640" rtl="0" eaLnBrk="1" latinLnBrk="0" hangingPunct="1">
        <a:lnSpc>
          <a:spcPct val="90000"/>
        </a:lnSpc>
        <a:spcBef>
          <a:spcPct val="0"/>
        </a:spcBef>
        <a:buNone/>
        <a:defRPr sz="13640" kern="1200">
          <a:solidFill>
            <a:schemeClr val="tx1"/>
          </a:solidFill>
          <a:latin typeface="+mj-lt"/>
          <a:ea typeface="+mj-ea"/>
          <a:cs typeface="+mj-cs"/>
        </a:defRPr>
      </a:lvl1pPr>
    </p:titleStyle>
    <p:bodyStyle>
      <a:lvl1pPr marL="708660" indent="-708660" algn="l" defTabSz="2834640" rtl="0" eaLnBrk="1" latinLnBrk="0" hangingPunct="1">
        <a:lnSpc>
          <a:spcPct val="90000"/>
        </a:lnSpc>
        <a:spcBef>
          <a:spcPts val="3100"/>
        </a:spcBef>
        <a:buFont typeface="Arial" panose="020B0604020202020204" pitchFamily="34" charset="0"/>
        <a:buChar char="•"/>
        <a:defRPr sz="8680" kern="1200">
          <a:solidFill>
            <a:schemeClr val="tx1"/>
          </a:solidFill>
          <a:latin typeface="+mn-lt"/>
          <a:ea typeface="+mn-ea"/>
          <a:cs typeface="+mn-cs"/>
        </a:defRPr>
      </a:lvl1pPr>
      <a:lvl2pPr marL="2125980" indent="-708660" algn="l" defTabSz="2834640" rtl="0" eaLnBrk="1" latinLnBrk="0" hangingPunct="1">
        <a:lnSpc>
          <a:spcPct val="90000"/>
        </a:lnSpc>
        <a:spcBef>
          <a:spcPts val="1550"/>
        </a:spcBef>
        <a:buFont typeface="Arial" panose="020B0604020202020204" pitchFamily="34" charset="0"/>
        <a:buChar char="•"/>
        <a:defRPr sz="7440" kern="1200">
          <a:solidFill>
            <a:schemeClr val="tx1"/>
          </a:solidFill>
          <a:latin typeface="+mn-lt"/>
          <a:ea typeface="+mn-ea"/>
          <a:cs typeface="+mn-cs"/>
        </a:defRPr>
      </a:lvl2pPr>
      <a:lvl3pPr marL="3543300" indent="-708660" algn="l" defTabSz="2834640" rtl="0" eaLnBrk="1" latinLnBrk="0" hangingPunct="1">
        <a:lnSpc>
          <a:spcPct val="90000"/>
        </a:lnSpc>
        <a:spcBef>
          <a:spcPts val="1550"/>
        </a:spcBef>
        <a:buFont typeface="Arial" panose="020B0604020202020204" pitchFamily="34" charset="0"/>
        <a:buChar char="•"/>
        <a:defRPr sz="6200" kern="1200">
          <a:solidFill>
            <a:schemeClr val="tx1"/>
          </a:solidFill>
          <a:latin typeface="+mn-lt"/>
          <a:ea typeface="+mn-ea"/>
          <a:cs typeface="+mn-cs"/>
        </a:defRPr>
      </a:lvl3pPr>
      <a:lvl4pPr marL="4960620" indent="-708660" algn="l" defTabSz="2834640" rtl="0" eaLnBrk="1" latinLnBrk="0" hangingPunct="1">
        <a:lnSpc>
          <a:spcPct val="90000"/>
        </a:lnSpc>
        <a:spcBef>
          <a:spcPts val="1550"/>
        </a:spcBef>
        <a:buFont typeface="Arial" panose="020B0604020202020204" pitchFamily="34" charset="0"/>
        <a:buChar char="•"/>
        <a:defRPr sz="5580" kern="1200">
          <a:solidFill>
            <a:schemeClr val="tx1"/>
          </a:solidFill>
          <a:latin typeface="+mn-lt"/>
          <a:ea typeface="+mn-ea"/>
          <a:cs typeface="+mn-cs"/>
        </a:defRPr>
      </a:lvl4pPr>
      <a:lvl5pPr marL="6377940" indent="-708660" algn="l" defTabSz="2834640" rtl="0" eaLnBrk="1" latinLnBrk="0" hangingPunct="1">
        <a:lnSpc>
          <a:spcPct val="90000"/>
        </a:lnSpc>
        <a:spcBef>
          <a:spcPts val="1550"/>
        </a:spcBef>
        <a:buFont typeface="Arial" panose="020B0604020202020204" pitchFamily="34" charset="0"/>
        <a:buChar char="•"/>
        <a:defRPr sz="5580" kern="1200">
          <a:solidFill>
            <a:schemeClr val="tx1"/>
          </a:solidFill>
          <a:latin typeface="+mn-lt"/>
          <a:ea typeface="+mn-ea"/>
          <a:cs typeface="+mn-cs"/>
        </a:defRPr>
      </a:lvl5pPr>
      <a:lvl6pPr marL="7795260" indent="-708660" algn="l" defTabSz="2834640" rtl="0" eaLnBrk="1" latinLnBrk="0" hangingPunct="1">
        <a:lnSpc>
          <a:spcPct val="90000"/>
        </a:lnSpc>
        <a:spcBef>
          <a:spcPts val="1550"/>
        </a:spcBef>
        <a:buFont typeface="Arial" panose="020B0604020202020204" pitchFamily="34" charset="0"/>
        <a:buChar char="•"/>
        <a:defRPr sz="5580" kern="1200">
          <a:solidFill>
            <a:schemeClr val="tx1"/>
          </a:solidFill>
          <a:latin typeface="+mn-lt"/>
          <a:ea typeface="+mn-ea"/>
          <a:cs typeface="+mn-cs"/>
        </a:defRPr>
      </a:lvl6pPr>
      <a:lvl7pPr marL="9212580" indent="-708660" algn="l" defTabSz="2834640" rtl="0" eaLnBrk="1" latinLnBrk="0" hangingPunct="1">
        <a:lnSpc>
          <a:spcPct val="90000"/>
        </a:lnSpc>
        <a:spcBef>
          <a:spcPts val="1550"/>
        </a:spcBef>
        <a:buFont typeface="Arial" panose="020B0604020202020204" pitchFamily="34" charset="0"/>
        <a:buChar char="•"/>
        <a:defRPr sz="5580" kern="1200">
          <a:solidFill>
            <a:schemeClr val="tx1"/>
          </a:solidFill>
          <a:latin typeface="+mn-lt"/>
          <a:ea typeface="+mn-ea"/>
          <a:cs typeface="+mn-cs"/>
        </a:defRPr>
      </a:lvl7pPr>
      <a:lvl8pPr marL="10629900" indent="-708660" algn="l" defTabSz="2834640" rtl="0" eaLnBrk="1" latinLnBrk="0" hangingPunct="1">
        <a:lnSpc>
          <a:spcPct val="90000"/>
        </a:lnSpc>
        <a:spcBef>
          <a:spcPts val="1550"/>
        </a:spcBef>
        <a:buFont typeface="Arial" panose="020B0604020202020204" pitchFamily="34" charset="0"/>
        <a:buChar char="•"/>
        <a:defRPr sz="5580" kern="1200">
          <a:solidFill>
            <a:schemeClr val="tx1"/>
          </a:solidFill>
          <a:latin typeface="+mn-lt"/>
          <a:ea typeface="+mn-ea"/>
          <a:cs typeface="+mn-cs"/>
        </a:defRPr>
      </a:lvl8pPr>
      <a:lvl9pPr marL="12047220" indent="-708660" algn="l" defTabSz="2834640" rtl="0" eaLnBrk="1" latinLnBrk="0" hangingPunct="1">
        <a:lnSpc>
          <a:spcPct val="90000"/>
        </a:lnSpc>
        <a:spcBef>
          <a:spcPts val="1550"/>
        </a:spcBef>
        <a:buFont typeface="Arial" panose="020B0604020202020204" pitchFamily="34" charset="0"/>
        <a:buChar char="•"/>
        <a:defRPr sz="5580" kern="1200">
          <a:solidFill>
            <a:schemeClr val="tx1"/>
          </a:solidFill>
          <a:latin typeface="+mn-lt"/>
          <a:ea typeface="+mn-ea"/>
          <a:cs typeface="+mn-cs"/>
        </a:defRPr>
      </a:lvl9pPr>
    </p:bodyStyle>
    <p:otherStyle>
      <a:defPPr>
        <a:defRPr lang="en-US"/>
      </a:defPPr>
      <a:lvl1pPr marL="0" algn="l" defTabSz="2834640" rtl="0" eaLnBrk="1" latinLnBrk="0" hangingPunct="1">
        <a:defRPr sz="5580" kern="1200">
          <a:solidFill>
            <a:schemeClr val="tx1"/>
          </a:solidFill>
          <a:latin typeface="+mn-lt"/>
          <a:ea typeface="+mn-ea"/>
          <a:cs typeface="+mn-cs"/>
        </a:defRPr>
      </a:lvl1pPr>
      <a:lvl2pPr marL="1417320" algn="l" defTabSz="2834640" rtl="0" eaLnBrk="1" latinLnBrk="0" hangingPunct="1">
        <a:defRPr sz="5580" kern="1200">
          <a:solidFill>
            <a:schemeClr val="tx1"/>
          </a:solidFill>
          <a:latin typeface="+mn-lt"/>
          <a:ea typeface="+mn-ea"/>
          <a:cs typeface="+mn-cs"/>
        </a:defRPr>
      </a:lvl2pPr>
      <a:lvl3pPr marL="2834640" algn="l" defTabSz="2834640" rtl="0" eaLnBrk="1" latinLnBrk="0" hangingPunct="1">
        <a:defRPr sz="5580" kern="1200">
          <a:solidFill>
            <a:schemeClr val="tx1"/>
          </a:solidFill>
          <a:latin typeface="+mn-lt"/>
          <a:ea typeface="+mn-ea"/>
          <a:cs typeface="+mn-cs"/>
        </a:defRPr>
      </a:lvl3pPr>
      <a:lvl4pPr marL="4251960" algn="l" defTabSz="2834640" rtl="0" eaLnBrk="1" latinLnBrk="0" hangingPunct="1">
        <a:defRPr sz="5580" kern="1200">
          <a:solidFill>
            <a:schemeClr val="tx1"/>
          </a:solidFill>
          <a:latin typeface="+mn-lt"/>
          <a:ea typeface="+mn-ea"/>
          <a:cs typeface="+mn-cs"/>
        </a:defRPr>
      </a:lvl4pPr>
      <a:lvl5pPr marL="5669280" algn="l" defTabSz="2834640" rtl="0" eaLnBrk="1" latinLnBrk="0" hangingPunct="1">
        <a:defRPr sz="5580" kern="1200">
          <a:solidFill>
            <a:schemeClr val="tx1"/>
          </a:solidFill>
          <a:latin typeface="+mn-lt"/>
          <a:ea typeface="+mn-ea"/>
          <a:cs typeface="+mn-cs"/>
        </a:defRPr>
      </a:lvl5pPr>
      <a:lvl6pPr marL="7086600" algn="l" defTabSz="2834640" rtl="0" eaLnBrk="1" latinLnBrk="0" hangingPunct="1">
        <a:defRPr sz="5580" kern="1200">
          <a:solidFill>
            <a:schemeClr val="tx1"/>
          </a:solidFill>
          <a:latin typeface="+mn-lt"/>
          <a:ea typeface="+mn-ea"/>
          <a:cs typeface="+mn-cs"/>
        </a:defRPr>
      </a:lvl6pPr>
      <a:lvl7pPr marL="8503920" algn="l" defTabSz="2834640" rtl="0" eaLnBrk="1" latinLnBrk="0" hangingPunct="1">
        <a:defRPr sz="5580" kern="1200">
          <a:solidFill>
            <a:schemeClr val="tx1"/>
          </a:solidFill>
          <a:latin typeface="+mn-lt"/>
          <a:ea typeface="+mn-ea"/>
          <a:cs typeface="+mn-cs"/>
        </a:defRPr>
      </a:lvl7pPr>
      <a:lvl8pPr marL="9921240" algn="l" defTabSz="2834640" rtl="0" eaLnBrk="1" latinLnBrk="0" hangingPunct="1">
        <a:defRPr sz="5580" kern="1200">
          <a:solidFill>
            <a:schemeClr val="tx1"/>
          </a:solidFill>
          <a:latin typeface="+mn-lt"/>
          <a:ea typeface="+mn-ea"/>
          <a:cs typeface="+mn-cs"/>
        </a:defRPr>
      </a:lvl8pPr>
      <a:lvl9pPr marL="11338560" algn="l" defTabSz="2834640" rtl="0" eaLnBrk="1" latinLnBrk="0" hangingPunct="1">
        <a:defRPr sz="55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l="-54000" r="-54000"/>
          </a:stretch>
        </a:blipFill>
        <a:effectLst/>
      </p:bgPr>
    </p:bg>
    <p:spTree>
      <p:nvGrpSpPr>
        <p:cNvPr id="1" name=""/>
        <p:cNvGrpSpPr/>
        <p:nvPr/>
      </p:nvGrpSpPr>
      <p:grpSpPr>
        <a:xfrm>
          <a:off x="0" y="0"/>
          <a:ext cx="0" cy="0"/>
          <a:chOff x="0" y="0"/>
          <a:chExt cx="0" cy="0"/>
        </a:xfrm>
      </p:grpSpPr>
      <p:pic>
        <p:nvPicPr>
          <p:cNvPr id="15361" name="Picture 10" descr="seas_shield_transparent.eps"/>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24682450" y="830351"/>
            <a:ext cx="320675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extBox 27"/>
          <p:cNvSpPr txBox="1">
            <a:spLocks noChangeArrowheads="1"/>
          </p:cNvSpPr>
          <p:nvPr/>
        </p:nvSpPr>
        <p:spPr bwMode="auto">
          <a:xfrm>
            <a:off x="491217" y="465290"/>
            <a:ext cx="24265589" cy="4332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panose="020F0502020204030204" pitchFamily="34" charset="0"/>
                <a:ea typeface="MS PGothic" panose="020B0600070205080204" pitchFamily="34" charset="-128"/>
              </a:defRPr>
            </a:lvl1pPr>
            <a:lvl2pPr marL="742950" indent="-285750" eaLnBrk="0" hangingPunct="0">
              <a:defRPr sz="6900">
                <a:solidFill>
                  <a:schemeClr val="tx1"/>
                </a:solidFill>
                <a:latin typeface="Calibri" panose="020F0502020204030204" pitchFamily="34" charset="0"/>
                <a:ea typeface="MS PGothic" panose="020B0600070205080204" pitchFamily="34" charset="-128"/>
              </a:defRPr>
            </a:lvl2pPr>
            <a:lvl3pPr marL="1143000" indent="-228600" eaLnBrk="0" hangingPunct="0">
              <a:defRPr sz="6900">
                <a:solidFill>
                  <a:schemeClr val="tx1"/>
                </a:solidFill>
                <a:latin typeface="Calibri" panose="020F0502020204030204" pitchFamily="34" charset="0"/>
                <a:ea typeface="MS PGothic" panose="020B0600070205080204" pitchFamily="34" charset="-128"/>
              </a:defRPr>
            </a:lvl3pPr>
            <a:lvl4pPr marL="1600200" indent="-228600" eaLnBrk="0" hangingPunct="0">
              <a:defRPr sz="6900">
                <a:solidFill>
                  <a:schemeClr val="tx1"/>
                </a:solidFill>
                <a:latin typeface="Calibri" panose="020F0502020204030204" pitchFamily="34" charset="0"/>
                <a:ea typeface="MS PGothic" panose="020B0600070205080204" pitchFamily="34" charset="-128"/>
              </a:defRPr>
            </a:lvl4pPr>
            <a:lvl5pPr marL="2057400" indent="-228600" eaLnBrk="0" hangingPunct="0">
              <a:defRPr sz="6900">
                <a:solidFill>
                  <a:schemeClr val="tx1"/>
                </a:solidFill>
                <a:latin typeface="Calibri" panose="020F0502020204030204" pitchFamily="34" charset="0"/>
                <a:ea typeface="MS PGothic"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3800" spc="500" dirty="0" smtClean="0">
                <a:solidFill>
                  <a:schemeClr val="bg1"/>
                </a:solidFill>
                <a:latin typeface="Rockwell" charset="0"/>
                <a:ea typeface="Rockwell" charset="0"/>
                <a:cs typeface="Rockwell" charset="0"/>
              </a:rPr>
              <a:t>You Are What You Eat: </a:t>
            </a:r>
          </a:p>
          <a:p>
            <a:pPr eaLnBrk="1" hangingPunct="1"/>
            <a:r>
              <a:rPr lang="en-US" altLang="en-US" sz="13800" spc="500" dirty="0" smtClean="0">
                <a:solidFill>
                  <a:schemeClr val="bg1"/>
                </a:solidFill>
                <a:latin typeface="Rockwell" charset="0"/>
                <a:ea typeface="Rockwell" charset="0"/>
                <a:cs typeface="Rockwell" charset="0"/>
              </a:rPr>
              <a:t>The Effect of Diet on Health</a:t>
            </a:r>
            <a:endParaRPr lang="en-US" altLang="en-US" sz="13800" spc="1800" dirty="0">
              <a:solidFill>
                <a:schemeClr val="bg1"/>
              </a:solidFill>
              <a:latin typeface="Rockwell" charset="0"/>
              <a:ea typeface="Rockwell" charset="0"/>
              <a:cs typeface="Rockwell" charset="0"/>
            </a:endParaRPr>
          </a:p>
        </p:txBody>
      </p:sp>
      <p:sp>
        <p:nvSpPr>
          <p:cNvPr id="15364" name="TextBox 23"/>
          <p:cNvSpPr txBox="1">
            <a:spLocks noChangeArrowheads="1"/>
          </p:cNvSpPr>
          <p:nvPr/>
        </p:nvSpPr>
        <p:spPr bwMode="auto">
          <a:xfrm>
            <a:off x="1252122" y="38293276"/>
            <a:ext cx="25995312"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panose="020F0502020204030204" pitchFamily="34" charset="0"/>
                <a:ea typeface="MS PGothic" panose="020B0600070205080204" pitchFamily="34" charset="-128"/>
              </a:defRPr>
            </a:lvl1pPr>
            <a:lvl2pPr marL="742950" indent="-285750" eaLnBrk="0" hangingPunct="0">
              <a:defRPr sz="6900">
                <a:solidFill>
                  <a:schemeClr val="tx1"/>
                </a:solidFill>
                <a:latin typeface="Calibri" panose="020F0502020204030204" pitchFamily="34" charset="0"/>
                <a:ea typeface="MS PGothic" panose="020B0600070205080204" pitchFamily="34" charset="-128"/>
              </a:defRPr>
            </a:lvl2pPr>
            <a:lvl3pPr marL="1143000" indent="-228600" eaLnBrk="0" hangingPunct="0">
              <a:defRPr sz="6900">
                <a:solidFill>
                  <a:schemeClr val="tx1"/>
                </a:solidFill>
                <a:latin typeface="Calibri" panose="020F0502020204030204" pitchFamily="34" charset="0"/>
                <a:ea typeface="MS PGothic" panose="020B0600070205080204" pitchFamily="34" charset="-128"/>
              </a:defRPr>
            </a:lvl3pPr>
            <a:lvl4pPr marL="1600200" indent="-228600" eaLnBrk="0" hangingPunct="0">
              <a:defRPr sz="6900">
                <a:solidFill>
                  <a:schemeClr val="tx1"/>
                </a:solidFill>
                <a:latin typeface="Calibri" panose="020F0502020204030204" pitchFamily="34" charset="0"/>
                <a:ea typeface="MS PGothic" panose="020B0600070205080204" pitchFamily="34" charset="-128"/>
              </a:defRPr>
            </a:lvl4pPr>
            <a:lvl5pPr marL="2057400" indent="-228600" eaLnBrk="0" hangingPunct="0">
              <a:defRPr sz="6900">
                <a:solidFill>
                  <a:schemeClr val="tx1"/>
                </a:solidFill>
                <a:latin typeface="Calibri" panose="020F0502020204030204" pitchFamily="34" charset="0"/>
                <a:ea typeface="MS PGothic"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9pPr>
          </a:lstStyle>
          <a:p>
            <a:pPr algn="ctr" eaLnBrk="1" hangingPunct="1"/>
            <a:r>
              <a:rPr lang="en-US" altLang="en-US" sz="4100" dirty="0" smtClean="0">
                <a:solidFill>
                  <a:schemeClr val="bg1"/>
                </a:solidFill>
                <a:effectLst>
                  <a:outerShdw blurRad="114300" dist="38100" dir="2700000" algn="tl" rotWithShape="0">
                    <a:schemeClr val="tx1"/>
                  </a:outerShdw>
                </a:effectLst>
                <a:latin typeface="Rockwell" charset="0"/>
                <a:ea typeface="Rockwell" charset="0"/>
                <a:cs typeface="Rockwell" charset="0"/>
              </a:rPr>
              <a:t>John A</a:t>
            </a:r>
            <a:r>
              <a:rPr lang="en-US" altLang="en-US" sz="4100" dirty="0">
                <a:solidFill>
                  <a:schemeClr val="bg1"/>
                </a:solidFill>
                <a:effectLst>
                  <a:outerShdw blurRad="114300" dist="38100" dir="2700000" algn="tl" rotWithShape="0">
                    <a:schemeClr val="tx1"/>
                  </a:outerShdw>
                </a:effectLst>
                <a:latin typeface="Rockwell" charset="0"/>
                <a:ea typeface="Rockwell" charset="0"/>
                <a:cs typeface="Rockwell" charset="0"/>
              </a:rPr>
              <a:t>. Paulson School of Engineering and Applied Sciences</a:t>
            </a:r>
            <a:endParaRPr lang="en-US" altLang="en-US" sz="7600" dirty="0">
              <a:solidFill>
                <a:schemeClr val="bg1"/>
              </a:solidFill>
              <a:effectLst>
                <a:outerShdw blurRad="114300" dist="38100" dir="2700000" algn="tl" rotWithShape="0">
                  <a:schemeClr val="tx1"/>
                </a:outerShdw>
              </a:effectLst>
              <a:latin typeface="Rockwell" charset="0"/>
              <a:ea typeface="Rockwell" charset="0"/>
              <a:cs typeface="Rockwell" charset="0"/>
            </a:endParaRPr>
          </a:p>
        </p:txBody>
      </p:sp>
      <p:sp>
        <p:nvSpPr>
          <p:cNvPr id="4" name="TextBox 3"/>
          <p:cNvSpPr txBox="1"/>
          <p:nvPr/>
        </p:nvSpPr>
        <p:spPr>
          <a:xfrm>
            <a:off x="491216" y="5064628"/>
            <a:ext cx="27397983" cy="553998"/>
          </a:xfrm>
          <a:prstGeom prst="rect">
            <a:avLst/>
          </a:prstGeom>
          <a:noFill/>
        </p:spPr>
        <p:txBody>
          <a:bodyPr wrap="square" rtlCol="0">
            <a:spAutoFit/>
          </a:bodyPr>
          <a:lstStyle/>
          <a:p>
            <a:r>
              <a:rPr lang="en-US" sz="3000" spc="150" dirty="0" smtClean="0">
                <a:solidFill>
                  <a:schemeClr val="bg1"/>
                </a:solidFill>
                <a:latin typeface="Rockwell" charset="0"/>
                <a:ea typeface="Rockwell" charset="0"/>
                <a:cs typeface="Rockwell" charset="0"/>
              </a:rPr>
              <a:t>By </a:t>
            </a:r>
            <a:r>
              <a:rPr lang="en-US" sz="3000" spc="150" dirty="0" smtClean="0">
                <a:solidFill>
                  <a:schemeClr val="bg1"/>
                </a:solidFill>
                <a:latin typeface="Rockwell" charset="0"/>
                <a:ea typeface="Rockwell" charset="0"/>
                <a:cs typeface="Rockwell" charset="0"/>
              </a:rPr>
              <a:t>Christopher Chen, Joshua Felizardo, Philli</a:t>
            </a:r>
            <a:r>
              <a:rPr lang="en-US" sz="3000" spc="150" dirty="0" smtClean="0">
                <a:solidFill>
                  <a:schemeClr val="bg1"/>
                </a:solidFill>
                <a:latin typeface="Rockwell" charset="0"/>
                <a:ea typeface="Rockwell" charset="0"/>
                <a:cs typeface="Rockwell" charset="0"/>
              </a:rPr>
              <a:t>p Huang, and Harry Xue </a:t>
            </a:r>
            <a:r>
              <a:rPr lang="en-US" sz="3000" spc="150" dirty="0" smtClean="0">
                <a:solidFill>
                  <a:schemeClr val="bg1"/>
                </a:solidFill>
                <a:latin typeface="Rockwell" charset="0"/>
                <a:ea typeface="Rockwell" charset="0"/>
                <a:cs typeface="Rockwell" charset="0"/>
              </a:rPr>
              <a:t>| </a:t>
            </a:r>
            <a:r>
              <a:rPr lang="en-US" sz="3000" spc="150" dirty="0" smtClean="0">
                <a:solidFill>
                  <a:schemeClr val="bg1"/>
                </a:solidFill>
                <a:latin typeface="Rockwell" charset="0"/>
                <a:ea typeface="Rockwell" charset="0"/>
                <a:cs typeface="Rockwell" charset="0"/>
              </a:rPr>
              <a:t>CS </a:t>
            </a:r>
            <a:r>
              <a:rPr lang="en-US" sz="3000" spc="150" dirty="0">
                <a:solidFill>
                  <a:schemeClr val="bg1"/>
                </a:solidFill>
                <a:latin typeface="Rockwell" charset="0"/>
                <a:ea typeface="Rockwell" charset="0"/>
                <a:cs typeface="Rockwell" charset="0"/>
              </a:rPr>
              <a:t>1</a:t>
            </a:r>
            <a:r>
              <a:rPr lang="en-US" sz="3000" spc="150" dirty="0" smtClean="0">
                <a:solidFill>
                  <a:schemeClr val="bg1"/>
                </a:solidFill>
                <a:latin typeface="Rockwell" charset="0"/>
                <a:ea typeface="Rockwell" charset="0"/>
                <a:cs typeface="Rockwell" charset="0"/>
              </a:rPr>
              <a:t>09: Data Science | </a:t>
            </a:r>
            <a:r>
              <a:rPr lang="en-US" sz="3000" spc="150" dirty="0" smtClean="0">
                <a:solidFill>
                  <a:schemeClr val="bg1"/>
                </a:solidFill>
                <a:latin typeface="Rockwell" charset="0"/>
                <a:ea typeface="Rockwell" charset="0"/>
                <a:cs typeface="Rockwell" charset="0"/>
              </a:rPr>
              <a:t>TF: </a:t>
            </a:r>
            <a:r>
              <a:rPr lang="en-US" sz="3000" spc="150" dirty="0" smtClean="0">
                <a:solidFill>
                  <a:schemeClr val="bg1"/>
                </a:solidFill>
                <a:latin typeface="Rockwell" charset="0"/>
                <a:ea typeface="Rockwell" charset="0"/>
                <a:cs typeface="Rockwell" charset="0"/>
              </a:rPr>
              <a:t>Steve Klosterman</a:t>
            </a:r>
            <a:r>
              <a:rPr lang="en-US" sz="3000" spc="150" dirty="0" smtClean="0">
                <a:solidFill>
                  <a:schemeClr val="bg1"/>
                </a:solidFill>
                <a:latin typeface="Rockwell" charset="0"/>
                <a:ea typeface="Rockwell" charset="0"/>
                <a:cs typeface="Rockwell" charset="0"/>
              </a:rPr>
              <a:t> | </a:t>
            </a:r>
            <a:r>
              <a:rPr lang="en-US" sz="3000" spc="150" dirty="0" smtClean="0">
                <a:solidFill>
                  <a:schemeClr val="bg1"/>
                </a:solidFill>
                <a:latin typeface="Rockwell" charset="0"/>
                <a:ea typeface="Rockwell" charset="0"/>
                <a:cs typeface="Rockwell" charset="0"/>
              </a:rPr>
              <a:t>Fall 2016</a:t>
            </a:r>
            <a:endParaRPr lang="en-US" sz="3000" spc="150" dirty="0">
              <a:solidFill>
                <a:schemeClr val="bg1"/>
              </a:solidFill>
              <a:latin typeface="Rockwell" charset="0"/>
              <a:ea typeface="Rockwell" charset="0"/>
              <a:cs typeface="Rockwell" charset="0"/>
            </a:endParaRPr>
          </a:p>
        </p:txBody>
      </p:sp>
      <p:grpSp>
        <p:nvGrpSpPr>
          <p:cNvPr id="16" name="Group 15"/>
          <p:cNvGrpSpPr/>
          <p:nvPr/>
        </p:nvGrpSpPr>
        <p:grpSpPr>
          <a:xfrm>
            <a:off x="491218" y="5885245"/>
            <a:ext cx="27397982" cy="3465232"/>
            <a:chOff x="491218" y="5885245"/>
            <a:chExt cx="27397982" cy="3465232"/>
          </a:xfrm>
        </p:grpSpPr>
        <p:sp>
          <p:nvSpPr>
            <p:cNvPr id="8" name="Rectangle 7"/>
            <p:cNvSpPr/>
            <p:nvPr/>
          </p:nvSpPr>
          <p:spPr>
            <a:xfrm rot="16200000">
              <a:off x="-765148" y="7141611"/>
              <a:ext cx="3465231"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bg1"/>
                  </a:solidFill>
                  <a:latin typeface="Rockwell" charset="0"/>
                  <a:ea typeface="Rockwell" charset="0"/>
                  <a:cs typeface="Rockwell" charset="0"/>
                </a:rPr>
                <a:t>Summary</a:t>
              </a:r>
              <a:endParaRPr lang="en-US" sz="4800" dirty="0">
                <a:solidFill>
                  <a:schemeClr val="bg1"/>
                </a:solidFill>
                <a:latin typeface="Rockwell" charset="0"/>
                <a:ea typeface="Rockwell" charset="0"/>
                <a:cs typeface="Rockwell" charset="0"/>
              </a:endParaRPr>
            </a:p>
          </p:txBody>
        </p:sp>
        <p:sp>
          <p:nvSpPr>
            <p:cNvPr id="9" name="Rectangle 8"/>
            <p:cNvSpPr/>
            <p:nvPr/>
          </p:nvSpPr>
          <p:spPr>
            <a:xfrm>
              <a:off x="1443718" y="5885245"/>
              <a:ext cx="26445482" cy="3465232"/>
            </a:xfrm>
            <a:prstGeom prst="rect">
              <a:avLst/>
            </a:prstGeom>
            <a:solidFill>
              <a:srgbClr val="0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Rockwell" charset="0"/>
                <a:ea typeface="Rockwell" charset="0"/>
                <a:cs typeface="Rockwell" charset="0"/>
              </a:endParaRPr>
            </a:p>
          </p:txBody>
        </p:sp>
      </p:grpSp>
      <p:grpSp>
        <p:nvGrpSpPr>
          <p:cNvPr id="13" name="Group 12"/>
          <p:cNvGrpSpPr/>
          <p:nvPr/>
        </p:nvGrpSpPr>
        <p:grpSpPr>
          <a:xfrm>
            <a:off x="14723411" y="10096205"/>
            <a:ext cx="13165789" cy="27969487"/>
            <a:chOff x="14723411" y="10096205"/>
            <a:chExt cx="13165789" cy="27969487"/>
          </a:xfrm>
        </p:grpSpPr>
        <p:sp>
          <p:nvSpPr>
            <p:cNvPr id="74" name="Rectangle 73"/>
            <p:cNvSpPr/>
            <p:nvPr/>
          </p:nvSpPr>
          <p:spPr>
            <a:xfrm>
              <a:off x="14723411" y="10096205"/>
              <a:ext cx="13165789"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bg1"/>
                  </a:solidFill>
                  <a:latin typeface="Rockwell" charset="0"/>
                  <a:ea typeface="Rockwell" charset="0"/>
                  <a:cs typeface="Rockwell" charset="0"/>
                </a:rPr>
                <a:t>Current Model</a:t>
              </a:r>
              <a:endParaRPr lang="en-US" sz="4800" dirty="0">
                <a:solidFill>
                  <a:schemeClr val="bg1"/>
                </a:solidFill>
                <a:latin typeface="Rockwell" charset="0"/>
                <a:ea typeface="Rockwell" charset="0"/>
                <a:cs typeface="Rockwell" charset="0"/>
              </a:endParaRPr>
            </a:p>
          </p:txBody>
        </p:sp>
        <p:sp>
          <p:nvSpPr>
            <p:cNvPr id="75" name="Rectangle 74"/>
            <p:cNvSpPr/>
            <p:nvPr/>
          </p:nvSpPr>
          <p:spPr>
            <a:xfrm>
              <a:off x="14723411" y="11048704"/>
              <a:ext cx="13165789" cy="27016988"/>
            </a:xfrm>
            <a:prstGeom prst="rect">
              <a:avLst/>
            </a:prstGeom>
            <a:solidFill>
              <a:srgbClr val="0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Rockwell" charset="0"/>
                <a:ea typeface="Rockwell" charset="0"/>
                <a:cs typeface="Rockwell" charset="0"/>
              </a:endParaRPr>
            </a:p>
          </p:txBody>
        </p:sp>
      </p:grpSp>
      <p:grpSp>
        <p:nvGrpSpPr>
          <p:cNvPr id="6" name="Group 5"/>
          <p:cNvGrpSpPr/>
          <p:nvPr/>
        </p:nvGrpSpPr>
        <p:grpSpPr>
          <a:xfrm>
            <a:off x="491217" y="10096205"/>
            <a:ext cx="13165789" cy="4019762"/>
            <a:chOff x="491217" y="10096205"/>
            <a:chExt cx="13165789" cy="4019762"/>
          </a:xfrm>
        </p:grpSpPr>
        <p:grpSp>
          <p:nvGrpSpPr>
            <p:cNvPr id="11" name="Group 10"/>
            <p:cNvGrpSpPr/>
            <p:nvPr/>
          </p:nvGrpSpPr>
          <p:grpSpPr>
            <a:xfrm>
              <a:off x="491217" y="10096205"/>
              <a:ext cx="13165789" cy="4019762"/>
              <a:chOff x="491217" y="10096205"/>
              <a:chExt cx="13165789" cy="4019762"/>
            </a:xfrm>
          </p:grpSpPr>
          <p:sp>
            <p:nvSpPr>
              <p:cNvPr id="68" name="Rectangle 67"/>
              <p:cNvSpPr/>
              <p:nvPr/>
            </p:nvSpPr>
            <p:spPr>
              <a:xfrm>
                <a:off x="491217" y="10096205"/>
                <a:ext cx="13165789"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bg1"/>
                    </a:solidFill>
                    <a:latin typeface="Rockwell" charset="0"/>
                    <a:ea typeface="Rockwell" charset="0"/>
                    <a:cs typeface="Rockwell" charset="0"/>
                  </a:rPr>
                  <a:t>Data Sources</a:t>
                </a:r>
                <a:endParaRPr lang="en-US" sz="4800" dirty="0">
                  <a:solidFill>
                    <a:schemeClr val="bg1"/>
                  </a:solidFill>
                  <a:latin typeface="Rockwell" charset="0"/>
                  <a:ea typeface="Rockwell" charset="0"/>
                  <a:cs typeface="Rockwell" charset="0"/>
                </a:endParaRPr>
              </a:p>
            </p:txBody>
          </p:sp>
          <p:sp>
            <p:nvSpPr>
              <p:cNvPr id="69" name="Rectangle 68"/>
              <p:cNvSpPr/>
              <p:nvPr/>
            </p:nvSpPr>
            <p:spPr>
              <a:xfrm>
                <a:off x="491217" y="11048706"/>
                <a:ext cx="13165789" cy="3067261"/>
              </a:xfrm>
              <a:prstGeom prst="rect">
                <a:avLst/>
              </a:prstGeom>
              <a:solidFill>
                <a:srgbClr val="0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en-US" altLang="en-US" sz="4800" dirty="0">
                  <a:solidFill>
                    <a:schemeClr val="bg1"/>
                  </a:solidFill>
                  <a:latin typeface="Rockwell" charset="0"/>
                  <a:ea typeface="Rockwell" charset="0"/>
                  <a:cs typeface="Rockwell" charset="0"/>
                </a:endParaRPr>
              </a:p>
            </p:txBody>
          </p:sp>
        </p:grpSp>
        <p:sp>
          <p:nvSpPr>
            <p:cNvPr id="22" name="Rectangle 21"/>
            <p:cNvSpPr/>
            <p:nvPr/>
          </p:nvSpPr>
          <p:spPr>
            <a:xfrm>
              <a:off x="1132981" y="11451732"/>
              <a:ext cx="11882259" cy="2308324"/>
            </a:xfrm>
            <a:prstGeom prst="rect">
              <a:avLst/>
            </a:prstGeom>
          </p:spPr>
          <p:txBody>
            <a:bodyPr wrap="square">
              <a:spAutoFit/>
            </a:bodyPr>
            <a:lstStyle/>
            <a:p>
              <a:pPr marL="457200" indent="-457200">
                <a:buFont typeface="Wingdings" charset="2"/>
                <a:buChar char="§"/>
              </a:pPr>
              <a:r>
                <a:rPr lang="en-US" sz="3600" dirty="0">
                  <a:solidFill>
                    <a:schemeClr val="bg1"/>
                  </a:solidFill>
                  <a:latin typeface="Rockwell" charset="0"/>
                  <a:ea typeface="Rockwell" charset="0"/>
                  <a:cs typeface="Rockwell" charset="0"/>
                </a:rPr>
                <a:t>Crop and Meat Data from Food and Agriculture Organization of the United Nations (FAO)</a:t>
              </a:r>
            </a:p>
            <a:p>
              <a:pPr marL="457200" indent="-457200">
                <a:buFont typeface="Wingdings" charset="2"/>
                <a:buChar char="§"/>
              </a:pPr>
              <a:r>
                <a:rPr lang="en-US" sz="3600" dirty="0">
                  <a:solidFill>
                    <a:schemeClr val="bg1"/>
                  </a:solidFill>
                  <a:latin typeface="Rockwell" charset="0"/>
                  <a:ea typeface="Rockwell" charset="0"/>
                  <a:cs typeface="Rockwell" charset="0"/>
                </a:rPr>
                <a:t>Non-communicable Disease Data from World Health Organization (WHO)</a:t>
              </a:r>
            </a:p>
          </p:txBody>
        </p:sp>
      </p:grpSp>
      <p:sp>
        <p:nvSpPr>
          <p:cNvPr id="101" name="Rectangle 100"/>
          <p:cNvSpPr/>
          <p:nvPr/>
        </p:nvSpPr>
        <p:spPr>
          <a:xfrm>
            <a:off x="1938092" y="6459729"/>
            <a:ext cx="25456733" cy="2308324"/>
          </a:xfrm>
          <a:prstGeom prst="rect">
            <a:avLst/>
          </a:prstGeom>
        </p:spPr>
        <p:txBody>
          <a:bodyPr wrap="square">
            <a:spAutoFit/>
          </a:bodyPr>
          <a:lstStyle/>
          <a:p>
            <a:pPr eaLnBrk="1" hangingPunct="1"/>
            <a:r>
              <a:rPr lang="en-US" sz="4800" dirty="0" smtClean="0">
                <a:solidFill>
                  <a:schemeClr val="bg1"/>
                </a:solidFill>
                <a:latin typeface="Rockwell" charset="0"/>
                <a:ea typeface="Rockwell" charset="0"/>
                <a:cs typeface="Rockwell" charset="0"/>
              </a:rPr>
              <a:t>In this project we investigate the effect of the types of foods people eat on their health. We accomplish this by  measuring the connection between food consumption amounts and deaths from non-communicable diseases for countries around the world.</a:t>
            </a:r>
            <a:endParaRPr lang="en-US" altLang="en-US" sz="4800" dirty="0">
              <a:solidFill>
                <a:schemeClr val="bg1"/>
              </a:solidFill>
              <a:latin typeface="Rockwell" charset="0"/>
              <a:ea typeface="Rockwell" charset="0"/>
              <a:cs typeface="Rockwell" charset="0"/>
            </a:endParaRPr>
          </a:p>
        </p:txBody>
      </p:sp>
      <p:sp>
        <p:nvSpPr>
          <p:cNvPr id="109" name="Rectangle 108"/>
          <p:cNvSpPr/>
          <p:nvPr/>
        </p:nvSpPr>
        <p:spPr>
          <a:xfrm>
            <a:off x="15365175" y="11470190"/>
            <a:ext cx="11882259" cy="3970318"/>
          </a:xfrm>
          <a:prstGeom prst="rect">
            <a:avLst/>
          </a:prstGeom>
        </p:spPr>
        <p:txBody>
          <a:bodyPr wrap="square">
            <a:spAutoFit/>
          </a:bodyPr>
          <a:lstStyle/>
          <a:p>
            <a:pPr eaLnBrk="1" hangingPunct="1"/>
            <a:r>
              <a:rPr lang="en-US" altLang="en-US" sz="3600" dirty="0" smtClean="0">
                <a:solidFill>
                  <a:schemeClr val="bg1"/>
                </a:solidFill>
                <a:latin typeface="Rockwell" charset="0"/>
                <a:ea typeface="Rockwell" charset="0"/>
                <a:cs typeface="Rockwell" charset="0"/>
              </a:rPr>
              <a:t>Steps taken after baseline:</a:t>
            </a:r>
          </a:p>
          <a:p>
            <a:pPr marL="457200" indent="-457200" eaLnBrk="1" hangingPunct="1">
              <a:buFont typeface="Wingdings" charset="2"/>
              <a:buChar char="§"/>
            </a:pPr>
            <a:r>
              <a:rPr lang="en-US" altLang="en-US" sz="3600" dirty="0" smtClean="0">
                <a:solidFill>
                  <a:schemeClr val="bg1"/>
                </a:solidFill>
                <a:latin typeface="Rockwell" charset="0"/>
                <a:ea typeface="Rockwell" charset="0"/>
                <a:cs typeface="Rockwell" charset="0"/>
              </a:rPr>
              <a:t>Removed food items that overlap significantly</a:t>
            </a:r>
          </a:p>
          <a:p>
            <a:pPr marL="457200" indent="-457200" eaLnBrk="1" hangingPunct="1">
              <a:buFont typeface="Wingdings" charset="2"/>
              <a:buChar char="§"/>
            </a:pPr>
            <a:r>
              <a:rPr lang="en-US" altLang="en-US" sz="3600" dirty="0" smtClean="0">
                <a:solidFill>
                  <a:schemeClr val="bg1"/>
                </a:solidFill>
                <a:latin typeface="Rockwell" charset="0"/>
                <a:ea typeface="Rockwell" charset="0"/>
                <a:cs typeface="Rockwell" charset="0"/>
              </a:rPr>
              <a:t>Used variable selection via Lasso Regression</a:t>
            </a:r>
          </a:p>
          <a:p>
            <a:pPr marL="457200" indent="-457200" eaLnBrk="1" hangingPunct="1">
              <a:buFont typeface="Wingdings" charset="2"/>
              <a:buChar char="§"/>
            </a:pPr>
            <a:endParaRPr lang="en-US" altLang="en-US" sz="3600" dirty="0" smtClean="0">
              <a:solidFill>
                <a:schemeClr val="bg1"/>
              </a:solidFill>
              <a:latin typeface="Rockwell" charset="0"/>
              <a:ea typeface="Rockwell" charset="0"/>
              <a:cs typeface="Rockwell" charset="0"/>
            </a:endParaRPr>
          </a:p>
          <a:p>
            <a:pPr eaLnBrk="1" hangingPunct="1"/>
            <a:r>
              <a:rPr lang="en-US" altLang="en-US" sz="3600" dirty="0" smtClean="0">
                <a:solidFill>
                  <a:schemeClr val="bg1"/>
                </a:solidFill>
                <a:latin typeface="Rockwell" charset="0"/>
                <a:ea typeface="Rockwell" charset="0"/>
                <a:cs typeface="Rockwell" charset="0"/>
              </a:rPr>
              <a:t>Results:</a:t>
            </a:r>
          </a:p>
          <a:p>
            <a:pPr eaLnBrk="1" hangingPunct="1"/>
            <a:endParaRPr lang="en-US" altLang="en-US" sz="3600" dirty="0" smtClean="0">
              <a:solidFill>
                <a:schemeClr val="bg1"/>
              </a:solidFill>
              <a:latin typeface="Rockwell" charset="0"/>
              <a:ea typeface="Rockwell" charset="0"/>
              <a:cs typeface="Rockwell" charset="0"/>
            </a:endParaRPr>
          </a:p>
          <a:p>
            <a:pPr marL="571500" indent="-571500" eaLnBrk="1" hangingPunct="1">
              <a:buFont typeface="Wingdings" charset="2"/>
              <a:buChar char="§"/>
            </a:pPr>
            <a:r>
              <a:rPr lang="en-US" altLang="en-US" sz="3600" dirty="0" smtClean="0">
                <a:solidFill>
                  <a:schemeClr val="bg1"/>
                </a:solidFill>
                <a:latin typeface="Rockwell" charset="0"/>
                <a:ea typeface="Rockwell" charset="0"/>
                <a:cs typeface="Rockwell" charset="0"/>
              </a:rPr>
              <a:t>Deaths from Cancer per 100k people</a:t>
            </a:r>
            <a:endParaRPr lang="en-US" altLang="en-US" sz="3600" dirty="0">
              <a:solidFill>
                <a:schemeClr val="bg1"/>
              </a:solidFill>
              <a:latin typeface="Rockwell" charset="0"/>
              <a:ea typeface="Rockwell" charset="0"/>
              <a:cs typeface="Rockwell" charset="0"/>
            </a:endParaRPr>
          </a:p>
        </p:txBody>
      </p:sp>
      <p:grpSp>
        <p:nvGrpSpPr>
          <p:cNvPr id="7" name="Group 6"/>
          <p:cNvGrpSpPr/>
          <p:nvPr/>
        </p:nvGrpSpPr>
        <p:grpSpPr>
          <a:xfrm>
            <a:off x="491217" y="14859059"/>
            <a:ext cx="13165789" cy="4552469"/>
            <a:chOff x="491217" y="14859059"/>
            <a:chExt cx="13165789" cy="4552469"/>
          </a:xfrm>
        </p:grpSpPr>
        <p:grpSp>
          <p:nvGrpSpPr>
            <p:cNvPr id="87" name="Group 86"/>
            <p:cNvGrpSpPr/>
            <p:nvPr/>
          </p:nvGrpSpPr>
          <p:grpSpPr>
            <a:xfrm>
              <a:off x="491217" y="14859059"/>
              <a:ext cx="13165789" cy="4552469"/>
              <a:chOff x="491217" y="10096205"/>
              <a:chExt cx="13165789" cy="4552469"/>
            </a:xfrm>
          </p:grpSpPr>
          <p:sp>
            <p:nvSpPr>
              <p:cNvPr id="88" name="Rectangle 87"/>
              <p:cNvSpPr/>
              <p:nvPr/>
            </p:nvSpPr>
            <p:spPr>
              <a:xfrm>
                <a:off x="491217" y="10096205"/>
                <a:ext cx="13165789"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bg1"/>
                    </a:solidFill>
                    <a:latin typeface="Rockwell" charset="0"/>
                    <a:ea typeface="Rockwell" charset="0"/>
                    <a:cs typeface="Rockwell" charset="0"/>
                  </a:rPr>
                  <a:t>Cleaning the Data</a:t>
                </a:r>
                <a:endParaRPr lang="en-US" sz="4800" dirty="0" smtClean="0">
                  <a:solidFill>
                    <a:schemeClr val="bg1"/>
                  </a:solidFill>
                  <a:latin typeface="Rockwell" charset="0"/>
                  <a:ea typeface="Rockwell" charset="0"/>
                  <a:cs typeface="Rockwell" charset="0"/>
                </a:endParaRPr>
              </a:p>
            </p:txBody>
          </p:sp>
          <p:sp>
            <p:nvSpPr>
              <p:cNvPr id="89" name="Rectangle 88"/>
              <p:cNvSpPr/>
              <p:nvPr/>
            </p:nvSpPr>
            <p:spPr>
              <a:xfrm>
                <a:off x="491217" y="11048706"/>
                <a:ext cx="13165789" cy="3599968"/>
              </a:xfrm>
              <a:prstGeom prst="rect">
                <a:avLst/>
              </a:prstGeom>
              <a:solidFill>
                <a:srgbClr val="0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en-US" altLang="en-US" sz="4800" dirty="0">
                  <a:solidFill>
                    <a:schemeClr val="bg1"/>
                  </a:solidFill>
                  <a:latin typeface="Rockwell" charset="0"/>
                  <a:ea typeface="Rockwell" charset="0"/>
                  <a:cs typeface="Rockwell" charset="0"/>
                </a:endParaRPr>
              </a:p>
            </p:txBody>
          </p:sp>
        </p:grpSp>
        <p:sp>
          <p:nvSpPr>
            <p:cNvPr id="178" name="Rectangle 177"/>
            <p:cNvSpPr/>
            <p:nvPr/>
          </p:nvSpPr>
          <p:spPr>
            <a:xfrm>
              <a:off x="998945" y="16198421"/>
              <a:ext cx="11882259" cy="2862322"/>
            </a:xfrm>
            <a:prstGeom prst="rect">
              <a:avLst/>
            </a:prstGeom>
          </p:spPr>
          <p:txBody>
            <a:bodyPr wrap="square">
              <a:spAutoFit/>
            </a:bodyPr>
            <a:lstStyle/>
            <a:p>
              <a:pPr marL="457200" indent="-457200">
                <a:buFont typeface="Wingdings" charset="2"/>
                <a:buChar char="§"/>
              </a:pPr>
              <a:r>
                <a:rPr lang="en-US" sz="3600" dirty="0">
                  <a:solidFill>
                    <a:schemeClr val="bg1"/>
                  </a:solidFill>
                  <a:latin typeface="Rockwell" charset="0"/>
                  <a:ea typeface="Rockwell" charset="0"/>
                  <a:cs typeface="Rockwell" charset="0"/>
                </a:rPr>
                <a:t>Averaging each individual food category over different ranges of years</a:t>
              </a:r>
            </a:p>
            <a:p>
              <a:pPr marL="457200" indent="-457200">
                <a:buFont typeface="Wingdings" charset="2"/>
                <a:buChar char="§"/>
              </a:pPr>
              <a:r>
                <a:rPr lang="en-US" sz="3600" dirty="0">
                  <a:solidFill>
                    <a:schemeClr val="bg1"/>
                  </a:solidFill>
                  <a:latin typeface="Rockwell" charset="0"/>
                  <a:ea typeface="Rockwell" charset="0"/>
                  <a:cs typeface="Rockwell" charset="0"/>
                </a:rPr>
                <a:t>Dropping countries and food categories with more than 50% of their data missing</a:t>
              </a:r>
            </a:p>
            <a:p>
              <a:pPr marL="457200" indent="-457200">
                <a:buFont typeface="Wingdings" charset="2"/>
                <a:buChar char="§"/>
              </a:pPr>
              <a:r>
                <a:rPr lang="en-US" sz="3600" dirty="0">
                  <a:solidFill>
                    <a:schemeClr val="bg1"/>
                  </a:solidFill>
                  <a:latin typeface="Rockwell" charset="0"/>
                  <a:ea typeface="Rockwell" charset="0"/>
                  <a:cs typeface="Rockwell" charset="0"/>
                </a:rPr>
                <a:t>Dealing with aggregate food categories</a:t>
              </a:r>
            </a:p>
          </p:txBody>
        </p:sp>
      </p:grpSp>
      <p:grpSp>
        <p:nvGrpSpPr>
          <p:cNvPr id="10" name="Group 9"/>
          <p:cNvGrpSpPr/>
          <p:nvPr/>
        </p:nvGrpSpPr>
        <p:grpSpPr>
          <a:xfrm>
            <a:off x="491217" y="34170915"/>
            <a:ext cx="13165789" cy="3894777"/>
            <a:chOff x="491217" y="20135125"/>
            <a:chExt cx="13165789" cy="3894777"/>
          </a:xfrm>
        </p:grpSpPr>
        <p:grpSp>
          <p:nvGrpSpPr>
            <p:cNvPr id="60" name="Group 59"/>
            <p:cNvGrpSpPr/>
            <p:nvPr/>
          </p:nvGrpSpPr>
          <p:grpSpPr>
            <a:xfrm>
              <a:off x="491217" y="20135125"/>
              <a:ext cx="13165789" cy="3894777"/>
              <a:chOff x="491217" y="10096205"/>
              <a:chExt cx="13165789" cy="3894777"/>
            </a:xfrm>
          </p:grpSpPr>
          <p:sp>
            <p:nvSpPr>
              <p:cNvPr id="61" name="Rectangle 60"/>
              <p:cNvSpPr/>
              <p:nvPr/>
            </p:nvSpPr>
            <p:spPr>
              <a:xfrm>
                <a:off x="491217" y="10096205"/>
                <a:ext cx="13165789"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Rockwell" charset="0"/>
                    <a:ea typeface="Rockwell" charset="0"/>
                    <a:cs typeface="Rockwell" charset="0"/>
                  </a:rPr>
                  <a:t>Baseline </a:t>
                </a:r>
                <a:r>
                  <a:rPr lang="en-US" sz="4800" dirty="0" smtClean="0">
                    <a:solidFill>
                      <a:schemeClr val="bg1"/>
                    </a:solidFill>
                    <a:latin typeface="Rockwell" charset="0"/>
                    <a:ea typeface="Rockwell" charset="0"/>
                    <a:cs typeface="Rockwell" charset="0"/>
                  </a:rPr>
                  <a:t>Linear Regression</a:t>
                </a:r>
                <a:endParaRPr lang="en-US" sz="4800" dirty="0" smtClean="0">
                  <a:solidFill>
                    <a:schemeClr val="bg1"/>
                  </a:solidFill>
                  <a:latin typeface="Rockwell" charset="0"/>
                  <a:ea typeface="Rockwell" charset="0"/>
                  <a:cs typeface="Rockwell" charset="0"/>
                </a:endParaRPr>
              </a:p>
            </p:txBody>
          </p:sp>
          <p:sp>
            <p:nvSpPr>
              <p:cNvPr id="62" name="Rectangle 61"/>
              <p:cNvSpPr/>
              <p:nvPr/>
            </p:nvSpPr>
            <p:spPr>
              <a:xfrm>
                <a:off x="491217" y="11048706"/>
                <a:ext cx="13165789" cy="2942276"/>
              </a:xfrm>
              <a:prstGeom prst="rect">
                <a:avLst/>
              </a:prstGeom>
              <a:solidFill>
                <a:srgbClr val="0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en-US" altLang="en-US" sz="4800" dirty="0">
                  <a:solidFill>
                    <a:schemeClr val="bg1"/>
                  </a:solidFill>
                  <a:latin typeface="Rockwell" charset="0"/>
                  <a:ea typeface="Rockwell" charset="0"/>
                  <a:cs typeface="Rockwell" charset="0"/>
                </a:endParaRPr>
              </a:p>
            </p:txBody>
          </p:sp>
        </p:grpSp>
        <p:sp>
          <p:nvSpPr>
            <p:cNvPr id="63" name="Rectangle 62"/>
            <p:cNvSpPr/>
            <p:nvPr/>
          </p:nvSpPr>
          <p:spPr>
            <a:xfrm>
              <a:off x="1015404" y="21384119"/>
              <a:ext cx="11882259" cy="2308324"/>
            </a:xfrm>
            <a:prstGeom prst="rect">
              <a:avLst/>
            </a:prstGeom>
          </p:spPr>
          <p:txBody>
            <a:bodyPr wrap="square">
              <a:spAutoFit/>
            </a:bodyPr>
            <a:lstStyle/>
            <a:p>
              <a:pPr marL="457200" indent="-457200">
                <a:buFont typeface="Wingdings" charset="2"/>
                <a:buChar char="§"/>
              </a:pPr>
              <a:r>
                <a:rPr lang="en-US" sz="3600" dirty="0">
                  <a:solidFill>
                    <a:schemeClr val="bg1"/>
                  </a:solidFill>
                  <a:latin typeface="Rockwell" charset="0"/>
                  <a:ea typeface="Rockwell" charset="0"/>
                  <a:cs typeface="Rockwell" charset="0"/>
                </a:rPr>
                <a:t>Counterintuitive results</a:t>
              </a:r>
            </a:p>
            <a:p>
              <a:pPr marL="457200" indent="-457200">
                <a:buFont typeface="Wingdings" charset="2"/>
                <a:buChar char="§"/>
              </a:pPr>
              <a:r>
                <a:rPr lang="en-US" sz="3600" dirty="0">
                  <a:solidFill>
                    <a:schemeClr val="bg1"/>
                  </a:solidFill>
                  <a:latin typeface="Rockwell" charset="0"/>
                  <a:ea typeface="Rockwell" charset="0"/>
                  <a:cs typeface="Rockwell" charset="0"/>
                </a:rPr>
                <a:t>Issues: normality of residuals, heteroscedasticity, multicollinearity, linearity</a:t>
              </a:r>
            </a:p>
            <a:p>
              <a:pPr marL="457200" indent="-457200">
                <a:buFont typeface="Wingdings" charset="2"/>
                <a:buChar char="§"/>
              </a:pPr>
              <a:r>
                <a:rPr lang="en-US" sz="3600" dirty="0">
                  <a:solidFill>
                    <a:schemeClr val="bg1"/>
                  </a:solidFill>
                  <a:latin typeface="Rockwell" charset="0"/>
                  <a:ea typeface="Rockwell" charset="0"/>
                  <a:cs typeface="Rockwell" charset="0"/>
                </a:rPr>
                <a:t>Next step: variable selection (Lasso), transformations</a:t>
              </a:r>
            </a:p>
          </p:txBody>
        </p:sp>
      </p:grpSp>
      <p:grpSp>
        <p:nvGrpSpPr>
          <p:cNvPr id="5" name="Group 4"/>
          <p:cNvGrpSpPr/>
          <p:nvPr/>
        </p:nvGrpSpPr>
        <p:grpSpPr>
          <a:xfrm>
            <a:off x="491216" y="20157754"/>
            <a:ext cx="13266005" cy="13266935"/>
            <a:chOff x="491217" y="24711459"/>
            <a:chExt cx="13266005" cy="13266935"/>
          </a:xfrm>
        </p:grpSpPr>
        <p:grpSp>
          <p:nvGrpSpPr>
            <p:cNvPr id="70" name="Group 69"/>
            <p:cNvGrpSpPr/>
            <p:nvPr/>
          </p:nvGrpSpPr>
          <p:grpSpPr>
            <a:xfrm>
              <a:off x="491217" y="24711459"/>
              <a:ext cx="13165789" cy="13266935"/>
              <a:chOff x="491217" y="10096205"/>
              <a:chExt cx="13165789" cy="13266935"/>
            </a:xfrm>
          </p:grpSpPr>
          <p:sp>
            <p:nvSpPr>
              <p:cNvPr id="71" name="Rectangle 70"/>
              <p:cNvSpPr/>
              <p:nvPr/>
            </p:nvSpPr>
            <p:spPr>
              <a:xfrm>
                <a:off x="491217" y="10096205"/>
                <a:ext cx="13165789"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bg1"/>
                    </a:solidFill>
                    <a:latin typeface="Rockwell" charset="0"/>
                    <a:ea typeface="Rockwell" charset="0"/>
                    <a:cs typeface="Rockwell" charset="0"/>
                  </a:rPr>
                  <a:t>Data Visualization</a:t>
                </a:r>
                <a:endParaRPr lang="en-US" sz="4800" dirty="0" smtClean="0">
                  <a:solidFill>
                    <a:schemeClr val="bg1"/>
                  </a:solidFill>
                  <a:latin typeface="Rockwell" charset="0"/>
                  <a:ea typeface="Rockwell" charset="0"/>
                  <a:cs typeface="Rockwell" charset="0"/>
                </a:endParaRPr>
              </a:p>
            </p:txBody>
          </p:sp>
          <p:sp>
            <p:nvSpPr>
              <p:cNvPr id="72" name="Rectangle 71"/>
              <p:cNvSpPr/>
              <p:nvPr/>
            </p:nvSpPr>
            <p:spPr>
              <a:xfrm>
                <a:off x="491217" y="11048705"/>
                <a:ext cx="13165789" cy="12314435"/>
              </a:xfrm>
              <a:prstGeom prst="rect">
                <a:avLst/>
              </a:prstGeom>
              <a:solidFill>
                <a:srgbClr val="0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en-US" altLang="en-US" sz="4800" dirty="0">
                  <a:solidFill>
                    <a:schemeClr val="bg1"/>
                  </a:solidFill>
                  <a:latin typeface="Rockwell" charset="0"/>
                  <a:ea typeface="Rockwell" charset="0"/>
                  <a:cs typeface="Rockwell" charset="0"/>
                </a:endParaRPr>
              </a:p>
            </p:txBody>
          </p:sp>
        </p:grpSp>
        <p:sp>
          <p:nvSpPr>
            <p:cNvPr id="76" name="Rectangle 75"/>
            <p:cNvSpPr/>
            <p:nvPr/>
          </p:nvSpPr>
          <p:spPr>
            <a:xfrm>
              <a:off x="654071" y="25827444"/>
              <a:ext cx="13103151" cy="584775"/>
            </a:xfrm>
            <a:prstGeom prst="rect">
              <a:avLst/>
            </a:prstGeom>
          </p:spPr>
          <p:txBody>
            <a:bodyPr wrap="square">
              <a:spAutoFit/>
            </a:bodyPr>
            <a:lstStyle/>
            <a:p>
              <a:pPr eaLnBrk="1" hangingPunct="1"/>
              <a:r>
                <a:rPr lang="en-US" altLang="en-US" sz="3200" dirty="0" smtClean="0">
                  <a:solidFill>
                    <a:schemeClr val="bg1"/>
                  </a:solidFill>
                  <a:latin typeface="Rockwell" charset="0"/>
                  <a:ea typeface="Rockwell" charset="0"/>
                  <a:cs typeface="Rockwell" charset="0"/>
                </a:rPr>
                <a:t>Deaths from Cancer per 100k people in 2000</a:t>
              </a:r>
              <a:endParaRPr lang="en-US" altLang="en-US" sz="3200" dirty="0">
                <a:solidFill>
                  <a:schemeClr val="bg1"/>
                </a:solidFill>
                <a:latin typeface="Rockwell" charset="0"/>
                <a:ea typeface="Rockwell" charset="0"/>
                <a:cs typeface="Rockwell" charset="0"/>
              </a:endParaRPr>
            </a:p>
          </p:txBody>
        </p:sp>
      </p:grpSp>
      <p:pic>
        <p:nvPicPr>
          <p:cNvPr id="17" name="Picture 16"/>
          <p:cNvPicPr>
            <a:picLocks noChangeAspect="1"/>
          </p:cNvPicPr>
          <p:nvPr/>
        </p:nvPicPr>
        <p:blipFill>
          <a:blip r:embed="rId5"/>
          <a:stretch>
            <a:fillRect/>
          </a:stretch>
        </p:blipFill>
        <p:spPr>
          <a:xfrm>
            <a:off x="16655791" y="15712847"/>
            <a:ext cx="9301026" cy="9425276"/>
          </a:xfrm>
          <a:prstGeom prst="rect">
            <a:avLst/>
          </a:prstGeom>
        </p:spPr>
      </p:pic>
      <p:sp>
        <p:nvSpPr>
          <p:cNvPr id="84" name="Rectangle 83"/>
          <p:cNvSpPr/>
          <p:nvPr/>
        </p:nvSpPr>
        <p:spPr>
          <a:xfrm>
            <a:off x="15365175" y="26616587"/>
            <a:ext cx="11882259" cy="646331"/>
          </a:xfrm>
          <a:prstGeom prst="rect">
            <a:avLst/>
          </a:prstGeom>
        </p:spPr>
        <p:txBody>
          <a:bodyPr wrap="square">
            <a:spAutoFit/>
          </a:bodyPr>
          <a:lstStyle/>
          <a:p>
            <a:pPr marL="571500" indent="-571500" eaLnBrk="1" hangingPunct="1">
              <a:buFont typeface="Wingdings" charset="2"/>
              <a:buChar char="§"/>
            </a:pPr>
            <a:r>
              <a:rPr lang="en-US" altLang="en-US" sz="3600" dirty="0" smtClean="0">
                <a:solidFill>
                  <a:schemeClr val="bg1"/>
                </a:solidFill>
                <a:latin typeface="Rockwell" charset="0"/>
                <a:ea typeface="Rockwell" charset="0"/>
                <a:cs typeface="Rockwell" charset="0"/>
              </a:rPr>
              <a:t>Deaths per 100k, Diabetes</a:t>
            </a:r>
            <a:endParaRPr lang="en-US" altLang="en-US" sz="3600" dirty="0">
              <a:solidFill>
                <a:schemeClr val="bg1"/>
              </a:solidFill>
              <a:latin typeface="Rockwell" charset="0"/>
              <a:ea typeface="Rockwell" charset="0"/>
              <a:cs typeface="Rockwell" charset="0"/>
            </a:endParaRPr>
          </a:p>
        </p:txBody>
      </p:sp>
      <p:pic>
        <p:nvPicPr>
          <p:cNvPr id="18" name="Picture 17"/>
          <p:cNvPicPr>
            <a:picLocks noChangeAspect="1"/>
          </p:cNvPicPr>
          <p:nvPr/>
        </p:nvPicPr>
        <p:blipFill>
          <a:blip r:embed="rId6"/>
          <a:stretch>
            <a:fillRect/>
          </a:stretch>
        </p:blipFill>
        <p:spPr>
          <a:xfrm>
            <a:off x="16655791" y="27668568"/>
            <a:ext cx="9301026" cy="9523361"/>
          </a:xfrm>
          <a:prstGeom prst="rect">
            <a:avLst/>
          </a:prstGeom>
        </p:spPr>
      </p:pic>
      <p:pic>
        <p:nvPicPr>
          <p:cNvPr id="19" name="Picture 18"/>
          <p:cNvPicPr>
            <a:picLocks noChangeAspect="1"/>
          </p:cNvPicPr>
          <p:nvPr/>
        </p:nvPicPr>
        <p:blipFill>
          <a:blip r:embed="rId7"/>
          <a:stretch>
            <a:fillRect/>
          </a:stretch>
        </p:blipFill>
        <p:spPr>
          <a:xfrm>
            <a:off x="538250" y="22018120"/>
            <a:ext cx="13118755" cy="5098425"/>
          </a:xfrm>
          <a:prstGeom prst="rect">
            <a:avLst/>
          </a:prstGeom>
        </p:spPr>
      </p:pic>
      <p:pic>
        <p:nvPicPr>
          <p:cNvPr id="20" name="Picture 19"/>
          <p:cNvPicPr>
            <a:picLocks noChangeAspect="1"/>
          </p:cNvPicPr>
          <p:nvPr/>
        </p:nvPicPr>
        <p:blipFill>
          <a:blip r:embed="rId8"/>
          <a:stretch>
            <a:fillRect/>
          </a:stretch>
        </p:blipFill>
        <p:spPr>
          <a:xfrm>
            <a:off x="538250" y="27960626"/>
            <a:ext cx="13118755" cy="5454877"/>
          </a:xfrm>
          <a:prstGeom prst="rect">
            <a:avLst/>
          </a:prstGeom>
        </p:spPr>
      </p:pic>
      <p:sp>
        <p:nvSpPr>
          <p:cNvPr id="90" name="Rectangle 89"/>
          <p:cNvSpPr/>
          <p:nvPr/>
        </p:nvSpPr>
        <p:spPr>
          <a:xfrm>
            <a:off x="654069" y="27255214"/>
            <a:ext cx="13103151" cy="584775"/>
          </a:xfrm>
          <a:prstGeom prst="rect">
            <a:avLst/>
          </a:prstGeom>
        </p:spPr>
        <p:txBody>
          <a:bodyPr wrap="square">
            <a:spAutoFit/>
          </a:bodyPr>
          <a:lstStyle/>
          <a:p>
            <a:pPr eaLnBrk="1" hangingPunct="1"/>
            <a:r>
              <a:rPr lang="en-US" altLang="en-US" sz="3200" dirty="0" smtClean="0">
                <a:solidFill>
                  <a:schemeClr val="bg1"/>
                </a:solidFill>
                <a:latin typeface="Rockwell" charset="0"/>
                <a:ea typeface="Rockwell" charset="0"/>
                <a:cs typeface="Rockwell" charset="0"/>
              </a:rPr>
              <a:t>Deaths from Diabetes per 100k people in 2000</a:t>
            </a:r>
            <a:endParaRPr lang="en-US" altLang="en-US" sz="3200" dirty="0">
              <a:solidFill>
                <a:schemeClr val="bg1"/>
              </a:solidFill>
              <a:latin typeface="Rockwell" charset="0"/>
              <a:ea typeface="Rockwell" charset="0"/>
              <a:cs typeface="Rockwell" charset="0"/>
            </a:endParaRPr>
          </a:p>
        </p:txBody>
      </p:sp>
    </p:spTree>
    <p:extLst>
      <p:ext uri="{BB962C8B-B14F-4D97-AF65-F5344CB8AC3E}">
        <p14:creationId xmlns:p14="http://schemas.microsoft.com/office/powerpoint/2010/main" val="331139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19.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20.xml><?xml version="1.0" encoding="utf-8"?>
<EsriMapsInfo xmlns="ESRI.ArcGIS.Mapping.OfficeIntegration.PowerPointInfo">
  <Version>Version1</Version>
  <RequiresSignIn>False</RequiresSignIn>
</EsriMapsInfo>
</file>

<file path=customXml/item21.xml><?xml version="1.0" encoding="utf-8"?>
<EsriMapsInfo xmlns="ESRI.ArcGIS.Mapping.OfficeIntegration.PowerPointInfo">
  <Version>Version1</Version>
  <RequiresSignIn>False</RequiresSignIn>
</EsriMapsInfo>
</file>

<file path=customXml/item22.xml><?xml version="1.0" encoding="utf-8"?>
<EsriMapsInfo xmlns="ESRI.ArcGIS.Mapping.OfficeIntegration.PowerPointInfo">
  <Version>Version1</Version>
  <RequiresSignIn>False</RequiresSignIn>
</EsriMapsInfo>
</file>

<file path=customXml/item23.xml><?xml version="1.0" encoding="utf-8"?>
<EsriMapsInfo xmlns="ESRI.ArcGIS.Mapping.OfficeIntegration.PowerPointInfo">
  <Version>Version1</Version>
  <RequiresSignIn>False</RequiresSignIn>
</EsriMapsInfo>
</file>

<file path=customXml/item24.xml><?xml version="1.0" encoding="utf-8"?>
<EsriMapsInfo xmlns="ESRI.ArcGIS.Mapping.OfficeIntegration.PowerPointInfo">
  <Version>Version1</Version>
  <RequiresSignIn>False</RequiresSignIn>
</EsriMapsInfo>
</file>

<file path=customXml/item25.xml><?xml version="1.0" encoding="utf-8"?>
<EsriMapsInfo xmlns="ESRI.ArcGIS.Mapping.OfficeIntegration.PowerPointInfo">
  <Version>Version1</Version>
  <RequiresSignIn>False</RequiresSignIn>
</EsriMapsInfo>
</file>

<file path=customXml/item26.xml><?xml version="1.0" encoding="utf-8"?>
<EsriMapsInfo xmlns="ESRI.ArcGIS.Mapping.OfficeIntegration.PowerPointInfo">
  <Version>Version1</Version>
  <RequiresSignIn>False</RequiresSignIn>
</EsriMapsInfo>
</file>

<file path=customXml/item27.xml><?xml version="1.0" encoding="utf-8"?>
<EsriMapsInfo xmlns="ESRI.ArcGIS.Mapping.OfficeIntegration.PowerPointInfo">
  <Version>Version1</Version>
  <RequiresSignIn>False</RequiresSignIn>
</EsriMapsInfo>
</file>

<file path=customXml/item28.xml><?xml version="1.0" encoding="utf-8"?>
<EsriMapsInfo xmlns="ESRI.ArcGIS.Mapping.OfficeIntegration.PowerPointInfo">
  <Version>Version1</Version>
  <RequiresSignIn>False</RequiresSignIn>
</EsriMapsInfo>
</file>

<file path=customXml/item29.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30.xml><?xml version="1.0" encoding="utf-8"?>
<EsriMapsInfo xmlns="ESRI.ArcGIS.Mapping.OfficeIntegration.PowerPointInfo">
  <Version>Version1</Version>
  <RequiresSignIn>False</RequiresSignIn>
</EsriMapsInfo>
</file>

<file path=customXml/item31.xml><?xml version="1.0" encoding="utf-8"?>
<EsriMapsInfo xmlns="ESRI.ArcGIS.Mapping.OfficeIntegration.PowerPointInfo">
  <Version>Version1</Version>
  <RequiresSignIn>False</RequiresSignIn>
</EsriMapsInfo>
</file>

<file path=customXml/item32.xml><?xml version="1.0" encoding="utf-8"?>
<EsriMapsInfo xmlns="ESRI.ArcGIS.Mapping.OfficeIntegration.PowerPointInfo">
  <Version>Version1</Version>
  <RequiresSignIn>False</RequiresSignIn>
</EsriMapsInfo>
</file>

<file path=customXml/item33.xml><?xml version="1.0" encoding="utf-8"?>
<EsriMapsInfo xmlns="ESRI.ArcGIS.Mapping.OfficeIntegration.PowerPointInfo">
  <Version>Version1</Version>
  <RequiresSignIn>False</RequiresSignIn>
</EsriMapsInfo>
</file>

<file path=customXml/item34.xml><?xml version="1.0" encoding="utf-8"?>
<EsriMapsInfo xmlns="ESRI.ArcGIS.Mapping.OfficeIntegration.PowerPointInfo">
  <Version>Version1</Version>
  <RequiresSignIn>False</RequiresSignIn>
</EsriMapsInfo>
</file>

<file path=customXml/item35.xml><?xml version="1.0" encoding="utf-8"?>
<EsriMapsInfo xmlns="ESRI.ArcGIS.Mapping.OfficeIntegration.PowerPointInfo">
  <Version>Version1</Version>
  <RequiresSignIn>False</RequiresSignIn>
</EsriMapsInfo>
</file>

<file path=customXml/item36.xml><?xml version="1.0" encoding="utf-8"?>
<EsriMapsInfo xmlns="ESRI.ArcGIS.Mapping.OfficeIntegration.PowerPointInfo">
  <Version>Version1</Version>
  <RequiresSignIn>False</RequiresSignIn>
</EsriMapsInfo>
</file>

<file path=customXml/item37.xml><?xml version="1.0" encoding="utf-8"?>
<EsriMapsInfo xmlns="ESRI.ArcGIS.Mapping.OfficeIntegration.PowerPointInfo">
  <Version>Version1</Version>
  <RequiresSignIn>False</RequiresSignIn>
</EsriMapsInfo>
</file>

<file path=customXml/item38.xml><?xml version="1.0" encoding="utf-8"?>
<EsriMapsInfo xmlns="ESRI.ArcGIS.Mapping.OfficeIntegration.PowerPointInfo">
  <Version>Version1</Version>
  <RequiresSignIn>False</RequiresSignIn>
</EsriMapsInfo>
</file>

<file path=customXml/item39.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40.xml><?xml version="1.0" encoding="utf-8"?>
<EsriMapsInfo xmlns="ESRI.ArcGIS.Mapping.OfficeIntegration.PowerPointInfo">
  <Version>Version1</Version>
  <RequiresSignIn>False</RequiresSignIn>
</EsriMapsInfo>
</file>

<file path=customXml/item41.xml><?xml version="1.0" encoding="utf-8"?>
<EsriMapsInfo xmlns="ESRI.ArcGIS.Mapping.OfficeIntegration.PowerPointInfo">
  <Version>Version1</Version>
  <RequiresSignIn>False</RequiresSignIn>
</EsriMapsInfo>
</file>

<file path=customXml/item42.xml><?xml version="1.0" encoding="utf-8"?>
<EsriMapsInfo xmlns="ESRI.ArcGIS.Mapping.OfficeIntegration.PowerPointInfo">
  <Version>Version1</Version>
  <RequiresSignIn>False</RequiresSignIn>
</EsriMapsInfo>
</file>

<file path=customXml/item43.xml><?xml version="1.0" encoding="utf-8"?>
<EsriMapsInfo xmlns="ESRI.ArcGIS.Mapping.OfficeIntegration.PowerPointInfo">
  <Version>Version1</Version>
  <RequiresSignIn>False</RequiresSignIn>
</EsriMapsInfo>
</file>

<file path=customXml/item44.xml><?xml version="1.0" encoding="utf-8"?>
<EsriMapsInfo xmlns="ESRI.ArcGIS.Mapping.OfficeIntegration.PowerPointInfo">
  <Version>Version1</Version>
  <RequiresSignIn>False</RequiresSignIn>
</EsriMapsInfo>
</file>

<file path=customXml/item45.xml><?xml version="1.0" encoding="utf-8"?>
<EsriMapsInfo xmlns="ESRI.ArcGIS.Mapping.OfficeIntegration.PowerPointInfo">
  <Version>Version1</Version>
  <RequiresSignIn>False</RequiresSignIn>
</EsriMapsInfo>
</file>

<file path=customXml/item46.xml><?xml version="1.0" encoding="utf-8"?>
<EsriMapsInfo xmlns="ESRI.ArcGIS.Mapping.OfficeIntegration.PowerPointInfo">
  <Version>Version1</Version>
  <RequiresSignIn>False</RequiresSignIn>
</EsriMapsInfo>
</file>

<file path=customXml/item47.xml><?xml version="1.0" encoding="utf-8"?>
<EsriMapsInfo xmlns="ESRI.ArcGIS.Mapping.OfficeIntegration.PowerPointInfo">
  <Version>Version1</Version>
  <RequiresSignIn>False</RequiresSignIn>
</EsriMapsInfo>
</file>

<file path=customXml/item48.xml><?xml version="1.0" encoding="utf-8"?>
<EsriMapsInfo xmlns="ESRI.ArcGIS.Mapping.OfficeIntegration.PowerPointInfo">
  <Version>Version1</Version>
  <RequiresSignIn>False</RequiresSignIn>
</EsriMapsInfo>
</file>

<file path=customXml/item49.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50.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1BF2B59-CBE2-46EA-9FF7-EEC04B3A36C0}">
  <ds:schemaRefs>
    <ds:schemaRef ds:uri="ESRI.ArcGIS.Mapping.OfficeIntegration.PowerPointInfo"/>
  </ds:schemaRefs>
</ds:datastoreItem>
</file>

<file path=customXml/itemProps10.xml><?xml version="1.0" encoding="utf-8"?>
<ds:datastoreItem xmlns:ds="http://schemas.openxmlformats.org/officeDocument/2006/customXml" ds:itemID="{45150B61-998B-4063-8E7C-0E798ECCFE2A}">
  <ds:schemaRefs>
    <ds:schemaRef ds:uri="ESRI.ArcGIS.Mapping.OfficeIntegration.PowerPointInfo"/>
  </ds:schemaRefs>
</ds:datastoreItem>
</file>

<file path=customXml/itemProps11.xml><?xml version="1.0" encoding="utf-8"?>
<ds:datastoreItem xmlns:ds="http://schemas.openxmlformats.org/officeDocument/2006/customXml" ds:itemID="{405C34BF-F4A6-4C9F-BD2D-FECC3AC8100E}">
  <ds:schemaRefs>
    <ds:schemaRef ds:uri="ESRI.ArcGIS.Mapping.OfficeIntegration.PowerPointInfo"/>
  </ds:schemaRefs>
</ds:datastoreItem>
</file>

<file path=customXml/itemProps12.xml><?xml version="1.0" encoding="utf-8"?>
<ds:datastoreItem xmlns:ds="http://schemas.openxmlformats.org/officeDocument/2006/customXml" ds:itemID="{9E39EC12-BA33-434C-8CA2-356AF099B4F8}">
  <ds:schemaRefs>
    <ds:schemaRef ds:uri="ESRI.ArcGIS.Mapping.OfficeIntegration.PowerPointInfo"/>
  </ds:schemaRefs>
</ds:datastoreItem>
</file>

<file path=customXml/itemProps13.xml><?xml version="1.0" encoding="utf-8"?>
<ds:datastoreItem xmlns:ds="http://schemas.openxmlformats.org/officeDocument/2006/customXml" ds:itemID="{13C17F79-A8DA-4985-95E8-BEA3C9218E1D}">
  <ds:schemaRefs>
    <ds:schemaRef ds:uri="ESRI.ArcGIS.Mapping.OfficeIntegration.PowerPointInfo"/>
  </ds:schemaRefs>
</ds:datastoreItem>
</file>

<file path=customXml/itemProps14.xml><?xml version="1.0" encoding="utf-8"?>
<ds:datastoreItem xmlns:ds="http://schemas.openxmlformats.org/officeDocument/2006/customXml" ds:itemID="{FC8A8F0A-47E0-4295-8BE9-3A8150BED7A6}">
  <ds:schemaRefs>
    <ds:schemaRef ds:uri="ESRI.ArcGIS.Mapping.OfficeIntegration.PowerPointInfo"/>
  </ds:schemaRefs>
</ds:datastoreItem>
</file>

<file path=customXml/itemProps15.xml><?xml version="1.0" encoding="utf-8"?>
<ds:datastoreItem xmlns:ds="http://schemas.openxmlformats.org/officeDocument/2006/customXml" ds:itemID="{3FBBE85A-8ABB-4860-A1CD-34456B68BFBB}">
  <ds:schemaRefs>
    <ds:schemaRef ds:uri="ESRI.ArcGIS.Mapping.OfficeIntegration.PowerPointInfo"/>
  </ds:schemaRefs>
</ds:datastoreItem>
</file>

<file path=customXml/itemProps16.xml><?xml version="1.0" encoding="utf-8"?>
<ds:datastoreItem xmlns:ds="http://schemas.openxmlformats.org/officeDocument/2006/customXml" ds:itemID="{1701A721-520D-455A-B460-310311A3B298}">
  <ds:schemaRefs>
    <ds:schemaRef ds:uri="ESRI.ArcGIS.Mapping.OfficeIntegration.PowerPointInfo"/>
  </ds:schemaRefs>
</ds:datastoreItem>
</file>

<file path=customXml/itemProps17.xml><?xml version="1.0" encoding="utf-8"?>
<ds:datastoreItem xmlns:ds="http://schemas.openxmlformats.org/officeDocument/2006/customXml" ds:itemID="{EC07CE23-7EDF-4932-835A-A95709BF780E}">
  <ds:schemaRefs>
    <ds:schemaRef ds:uri="ESRI.ArcGIS.Mapping.OfficeIntegration.PowerPointInfo"/>
  </ds:schemaRefs>
</ds:datastoreItem>
</file>

<file path=customXml/itemProps18.xml><?xml version="1.0" encoding="utf-8"?>
<ds:datastoreItem xmlns:ds="http://schemas.openxmlformats.org/officeDocument/2006/customXml" ds:itemID="{3DCF888B-58D1-407F-A9DD-0211737423B0}">
  <ds:schemaRefs>
    <ds:schemaRef ds:uri="ESRI.ArcGIS.Mapping.OfficeIntegration.PowerPointInfo"/>
  </ds:schemaRefs>
</ds:datastoreItem>
</file>

<file path=customXml/itemProps19.xml><?xml version="1.0" encoding="utf-8"?>
<ds:datastoreItem xmlns:ds="http://schemas.openxmlformats.org/officeDocument/2006/customXml" ds:itemID="{6D7F9D4C-E003-4080-9DC7-708C76B9544F}">
  <ds:schemaRefs>
    <ds:schemaRef ds:uri="ESRI.ArcGIS.Mapping.OfficeIntegration.PowerPointInfo"/>
  </ds:schemaRefs>
</ds:datastoreItem>
</file>

<file path=customXml/itemProps2.xml><?xml version="1.0" encoding="utf-8"?>
<ds:datastoreItem xmlns:ds="http://schemas.openxmlformats.org/officeDocument/2006/customXml" ds:itemID="{E9174BB0-4C4C-43CE-A272-14EE60EF5DDE}">
  <ds:schemaRefs>
    <ds:schemaRef ds:uri="ESRI.ArcGIS.Mapping.OfficeIntegration.PowerPointInfo"/>
  </ds:schemaRefs>
</ds:datastoreItem>
</file>

<file path=customXml/itemProps20.xml><?xml version="1.0" encoding="utf-8"?>
<ds:datastoreItem xmlns:ds="http://schemas.openxmlformats.org/officeDocument/2006/customXml" ds:itemID="{8D08FA77-D62A-4D1D-9E63-AF0BD7EAD2D6}">
  <ds:schemaRefs>
    <ds:schemaRef ds:uri="ESRI.ArcGIS.Mapping.OfficeIntegration.PowerPointInfo"/>
  </ds:schemaRefs>
</ds:datastoreItem>
</file>

<file path=customXml/itemProps21.xml><?xml version="1.0" encoding="utf-8"?>
<ds:datastoreItem xmlns:ds="http://schemas.openxmlformats.org/officeDocument/2006/customXml" ds:itemID="{FA1991F0-E4ED-41D0-B567-CF82269BF8F8}">
  <ds:schemaRefs>
    <ds:schemaRef ds:uri="ESRI.ArcGIS.Mapping.OfficeIntegration.PowerPointInfo"/>
  </ds:schemaRefs>
</ds:datastoreItem>
</file>

<file path=customXml/itemProps22.xml><?xml version="1.0" encoding="utf-8"?>
<ds:datastoreItem xmlns:ds="http://schemas.openxmlformats.org/officeDocument/2006/customXml" ds:itemID="{019DF408-8A68-4771-8DE1-3CC7F1C2547A}">
  <ds:schemaRefs>
    <ds:schemaRef ds:uri="ESRI.ArcGIS.Mapping.OfficeIntegration.PowerPointInfo"/>
  </ds:schemaRefs>
</ds:datastoreItem>
</file>

<file path=customXml/itemProps23.xml><?xml version="1.0" encoding="utf-8"?>
<ds:datastoreItem xmlns:ds="http://schemas.openxmlformats.org/officeDocument/2006/customXml" ds:itemID="{DFAE0840-1248-48B7-B002-B5CD88855ED1}">
  <ds:schemaRefs>
    <ds:schemaRef ds:uri="ESRI.ArcGIS.Mapping.OfficeIntegration.PowerPointInfo"/>
  </ds:schemaRefs>
</ds:datastoreItem>
</file>

<file path=customXml/itemProps24.xml><?xml version="1.0" encoding="utf-8"?>
<ds:datastoreItem xmlns:ds="http://schemas.openxmlformats.org/officeDocument/2006/customXml" ds:itemID="{E66FC8CC-DD9F-443F-8863-1087216E21DE}">
  <ds:schemaRefs>
    <ds:schemaRef ds:uri="ESRI.ArcGIS.Mapping.OfficeIntegration.PowerPointInfo"/>
  </ds:schemaRefs>
</ds:datastoreItem>
</file>

<file path=customXml/itemProps25.xml><?xml version="1.0" encoding="utf-8"?>
<ds:datastoreItem xmlns:ds="http://schemas.openxmlformats.org/officeDocument/2006/customXml" ds:itemID="{BD7D7912-5E85-4F83-AA06-559480C634BA}">
  <ds:schemaRefs>
    <ds:schemaRef ds:uri="ESRI.ArcGIS.Mapping.OfficeIntegration.PowerPointInfo"/>
  </ds:schemaRefs>
</ds:datastoreItem>
</file>

<file path=customXml/itemProps26.xml><?xml version="1.0" encoding="utf-8"?>
<ds:datastoreItem xmlns:ds="http://schemas.openxmlformats.org/officeDocument/2006/customXml" ds:itemID="{3698C005-D4C0-4FF4-8C65-724F596CD640}">
  <ds:schemaRefs>
    <ds:schemaRef ds:uri="ESRI.ArcGIS.Mapping.OfficeIntegration.PowerPointInfo"/>
  </ds:schemaRefs>
</ds:datastoreItem>
</file>

<file path=customXml/itemProps27.xml><?xml version="1.0" encoding="utf-8"?>
<ds:datastoreItem xmlns:ds="http://schemas.openxmlformats.org/officeDocument/2006/customXml" ds:itemID="{077AB5F0-EA77-41B7-8DB3-3AD10FFF6AC6}">
  <ds:schemaRefs>
    <ds:schemaRef ds:uri="ESRI.ArcGIS.Mapping.OfficeIntegration.PowerPointInfo"/>
  </ds:schemaRefs>
</ds:datastoreItem>
</file>

<file path=customXml/itemProps28.xml><?xml version="1.0" encoding="utf-8"?>
<ds:datastoreItem xmlns:ds="http://schemas.openxmlformats.org/officeDocument/2006/customXml" ds:itemID="{E3A92C6C-349C-48D4-BEB3-63C6E61C208F}">
  <ds:schemaRefs>
    <ds:schemaRef ds:uri="ESRI.ArcGIS.Mapping.OfficeIntegration.PowerPointInfo"/>
  </ds:schemaRefs>
</ds:datastoreItem>
</file>

<file path=customXml/itemProps29.xml><?xml version="1.0" encoding="utf-8"?>
<ds:datastoreItem xmlns:ds="http://schemas.openxmlformats.org/officeDocument/2006/customXml" ds:itemID="{640625DE-6B20-4978-BC4F-1FC66529E6DF}">
  <ds:schemaRefs>
    <ds:schemaRef ds:uri="ESRI.ArcGIS.Mapping.OfficeIntegration.PowerPointInfo"/>
  </ds:schemaRefs>
</ds:datastoreItem>
</file>

<file path=customXml/itemProps3.xml><?xml version="1.0" encoding="utf-8"?>
<ds:datastoreItem xmlns:ds="http://schemas.openxmlformats.org/officeDocument/2006/customXml" ds:itemID="{91109B3D-0DE3-4005-A64E-CC256ECD1F18}">
  <ds:schemaRefs>
    <ds:schemaRef ds:uri="ESRI.ArcGIS.Mapping.OfficeIntegration.PowerPointInfo"/>
  </ds:schemaRefs>
</ds:datastoreItem>
</file>

<file path=customXml/itemProps30.xml><?xml version="1.0" encoding="utf-8"?>
<ds:datastoreItem xmlns:ds="http://schemas.openxmlformats.org/officeDocument/2006/customXml" ds:itemID="{A8245EB2-4962-4E50-94F3-4AF92889D35E}">
  <ds:schemaRefs>
    <ds:schemaRef ds:uri="ESRI.ArcGIS.Mapping.OfficeIntegration.PowerPointInfo"/>
  </ds:schemaRefs>
</ds:datastoreItem>
</file>

<file path=customXml/itemProps31.xml><?xml version="1.0" encoding="utf-8"?>
<ds:datastoreItem xmlns:ds="http://schemas.openxmlformats.org/officeDocument/2006/customXml" ds:itemID="{171E5F99-F336-42BE-9F00-F0E0C48A655C}">
  <ds:schemaRefs>
    <ds:schemaRef ds:uri="ESRI.ArcGIS.Mapping.OfficeIntegration.PowerPointInfo"/>
  </ds:schemaRefs>
</ds:datastoreItem>
</file>

<file path=customXml/itemProps32.xml><?xml version="1.0" encoding="utf-8"?>
<ds:datastoreItem xmlns:ds="http://schemas.openxmlformats.org/officeDocument/2006/customXml" ds:itemID="{8EB8585E-4BE0-43EC-AF6A-CCAECBC15CF6}">
  <ds:schemaRefs>
    <ds:schemaRef ds:uri="ESRI.ArcGIS.Mapping.OfficeIntegration.PowerPointInfo"/>
  </ds:schemaRefs>
</ds:datastoreItem>
</file>

<file path=customXml/itemProps33.xml><?xml version="1.0" encoding="utf-8"?>
<ds:datastoreItem xmlns:ds="http://schemas.openxmlformats.org/officeDocument/2006/customXml" ds:itemID="{F304E339-3A26-4FE8-B0C7-F80827EF8BE9}">
  <ds:schemaRefs>
    <ds:schemaRef ds:uri="ESRI.ArcGIS.Mapping.OfficeIntegration.PowerPointInfo"/>
  </ds:schemaRefs>
</ds:datastoreItem>
</file>

<file path=customXml/itemProps34.xml><?xml version="1.0" encoding="utf-8"?>
<ds:datastoreItem xmlns:ds="http://schemas.openxmlformats.org/officeDocument/2006/customXml" ds:itemID="{59B0A8D5-6360-4DC4-AF32-23FEBD324926}">
  <ds:schemaRefs>
    <ds:schemaRef ds:uri="ESRI.ArcGIS.Mapping.OfficeIntegration.PowerPointInfo"/>
  </ds:schemaRefs>
</ds:datastoreItem>
</file>

<file path=customXml/itemProps35.xml><?xml version="1.0" encoding="utf-8"?>
<ds:datastoreItem xmlns:ds="http://schemas.openxmlformats.org/officeDocument/2006/customXml" ds:itemID="{1F520914-092E-46E3-8733-119FDEF39B13}">
  <ds:schemaRefs>
    <ds:schemaRef ds:uri="ESRI.ArcGIS.Mapping.OfficeIntegration.PowerPointInfo"/>
  </ds:schemaRefs>
</ds:datastoreItem>
</file>

<file path=customXml/itemProps36.xml><?xml version="1.0" encoding="utf-8"?>
<ds:datastoreItem xmlns:ds="http://schemas.openxmlformats.org/officeDocument/2006/customXml" ds:itemID="{4DAF65C0-331D-42C5-BA6A-B40CA7DF2563}">
  <ds:schemaRefs>
    <ds:schemaRef ds:uri="ESRI.ArcGIS.Mapping.OfficeIntegration.PowerPointInfo"/>
  </ds:schemaRefs>
</ds:datastoreItem>
</file>

<file path=customXml/itemProps37.xml><?xml version="1.0" encoding="utf-8"?>
<ds:datastoreItem xmlns:ds="http://schemas.openxmlformats.org/officeDocument/2006/customXml" ds:itemID="{9504BFA2-AB79-4A60-8CD3-85518E6A0D00}">
  <ds:schemaRefs>
    <ds:schemaRef ds:uri="ESRI.ArcGIS.Mapping.OfficeIntegration.PowerPointInfo"/>
  </ds:schemaRefs>
</ds:datastoreItem>
</file>

<file path=customXml/itemProps38.xml><?xml version="1.0" encoding="utf-8"?>
<ds:datastoreItem xmlns:ds="http://schemas.openxmlformats.org/officeDocument/2006/customXml" ds:itemID="{AA575762-BB63-4116-B09D-C63564125ABB}">
  <ds:schemaRefs>
    <ds:schemaRef ds:uri="ESRI.ArcGIS.Mapping.OfficeIntegration.PowerPointInfo"/>
  </ds:schemaRefs>
</ds:datastoreItem>
</file>

<file path=customXml/itemProps39.xml><?xml version="1.0" encoding="utf-8"?>
<ds:datastoreItem xmlns:ds="http://schemas.openxmlformats.org/officeDocument/2006/customXml" ds:itemID="{48006A25-82CC-4B0B-923F-E391B2557368}">
  <ds:schemaRefs>
    <ds:schemaRef ds:uri="ESRI.ArcGIS.Mapping.OfficeIntegration.PowerPointInfo"/>
  </ds:schemaRefs>
</ds:datastoreItem>
</file>

<file path=customXml/itemProps4.xml><?xml version="1.0" encoding="utf-8"?>
<ds:datastoreItem xmlns:ds="http://schemas.openxmlformats.org/officeDocument/2006/customXml" ds:itemID="{9CECE020-0460-4C6C-A4C1-9CA3188E96BD}">
  <ds:schemaRefs>
    <ds:schemaRef ds:uri="ESRI.ArcGIS.Mapping.OfficeIntegration.PowerPointInfo"/>
  </ds:schemaRefs>
</ds:datastoreItem>
</file>

<file path=customXml/itemProps40.xml><?xml version="1.0" encoding="utf-8"?>
<ds:datastoreItem xmlns:ds="http://schemas.openxmlformats.org/officeDocument/2006/customXml" ds:itemID="{4CF81836-592F-4F6B-86E9-F066C3D42C5E}">
  <ds:schemaRefs>
    <ds:schemaRef ds:uri="ESRI.ArcGIS.Mapping.OfficeIntegration.PowerPointInfo"/>
  </ds:schemaRefs>
</ds:datastoreItem>
</file>

<file path=customXml/itemProps41.xml><?xml version="1.0" encoding="utf-8"?>
<ds:datastoreItem xmlns:ds="http://schemas.openxmlformats.org/officeDocument/2006/customXml" ds:itemID="{EADFC772-C996-4535-A4B4-333BC22147BE}">
  <ds:schemaRefs>
    <ds:schemaRef ds:uri="ESRI.ArcGIS.Mapping.OfficeIntegration.PowerPointInfo"/>
  </ds:schemaRefs>
</ds:datastoreItem>
</file>

<file path=customXml/itemProps42.xml><?xml version="1.0" encoding="utf-8"?>
<ds:datastoreItem xmlns:ds="http://schemas.openxmlformats.org/officeDocument/2006/customXml" ds:itemID="{0C82B2A9-C634-4CE7-9C35-8F8BC01D6BDB}">
  <ds:schemaRefs>
    <ds:schemaRef ds:uri="ESRI.ArcGIS.Mapping.OfficeIntegration.PowerPointInfo"/>
  </ds:schemaRefs>
</ds:datastoreItem>
</file>

<file path=customXml/itemProps43.xml><?xml version="1.0" encoding="utf-8"?>
<ds:datastoreItem xmlns:ds="http://schemas.openxmlformats.org/officeDocument/2006/customXml" ds:itemID="{3FD862AA-8B4F-4B4C-BD51-BBBCE0193795}">
  <ds:schemaRefs>
    <ds:schemaRef ds:uri="ESRI.ArcGIS.Mapping.OfficeIntegration.PowerPointInfo"/>
  </ds:schemaRefs>
</ds:datastoreItem>
</file>

<file path=customXml/itemProps44.xml><?xml version="1.0" encoding="utf-8"?>
<ds:datastoreItem xmlns:ds="http://schemas.openxmlformats.org/officeDocument/2006/customXml" ds:itemID="{B0428E54-D3BD-4140-83A8-763183457766}">
  <ds:schemaRefs>
    <ds:schemaRef ds:uri="ESRI.ArcGIS.Mapping.OfficeIntegration.PowerPointInfo"/>
  </ds:schemaRefs>
</ds:datastoreItem>
</file>

<file path=customXml/itemProps45.xml><?xml version="1.0" encoding="utf-8"?>
<ds:datastoreItem xmlns:ds="http://schemas.openxmlformats.org/officeDocument/2006/customXml" ds:itemID="{415CA91B-6D67-41DC-A7FF-6496AF551591}">
  <ds:schemaRefs>
    <ds:schemaRef ds:uri="ESRI.ArcGIS.Mapping.OfficeIntegration.PowerPointInfo"/>
  </ds:schemaRefs>
</ds:datastoreItem>
</file>

<file path=customXml/itemProps46.xml><?xml version="1.0" encoding="utf-8"?>
<ds:datastoreItem xmlns:ds="http://schemas.openxmlformats.org/officeDocument/2006/customXml" ds:itemID="{012079A7-BF4B-4AB9-86DE-5B1B85827737}">
  <ds:schemaRefs>
    <ds:schemaRef ds:uri="ESRI.ArcGIS.Mapping.OfficeIntegration.PowerPointInfo"/>
  </ds:schemaRefs>
</ds:datastoreItem>
</file>

<file path=customXml/itemProps47.xml><?xml version="1.0" encoding="utf-8"?>
<ds:datastoreItem xmlns:ds="http://schemas.openxmlformats.org/officeDocument/2006/customXml" ds:itemID="{12AFE463-C75D-4900-9FC7-1D889CA37A2D}">
  <ds:schemaRefs>
    <ds:schemaRef ds:uri="ESRI.ArcGIS.Mapping.OfficeIntegration.PowerPointInfo"/>
  </ds:schemaRefs>
</ds:datastoreItem>
</file>

<file path=customXml/itemProps48.xml><?xml version="1.0" encoding="utf-8"?>
<ds:datastoreItem xmlns:ds="http://schemas.openxmlformats.org/officeDocument/2006/customXml" ds:itemID="{F28682E4-9946-4EDF-92C6-B2BEDB63770A}">
  <ds:schemaRefs>
    <ds:schemaRef ds:uri="ESRI.ArcGIS.Mapping.OfficeIntegration.PowerPointInfo"/>
  </ds:schemaRefs>
</ds:datastoreItem>
</file>

<file path=customXml/itemProps49.xml><?xml version="1.0" encoding="utf-8"?>
<ds:datastoreItem xmlns:ds="http://schemas.openxmlformats.org/officeDocument/2006/customXml" ds:itemID="{FFBD1B75-34D0-4AFB-9133-C68916E6F56B}">
  <ds:schemaRefs>
    <ds:schemaRef ds:uri="ESRI.ArcGIS.Mapping.OfficeIntegration.PowerPointInfo"/>
  </ds:schemaRefs>
</ds:datastoreItem>
</file>

<file path=customXml/itemProps5.xml><?xml version="1.0" encoding="utf-8"?>
<ds:datastoreItem xmlns:ds="http://schemas.openxmlformats.org/officeDocument/2006/customXml" ds:itemID="{41EE0EE4-83F2-4ABA-980F-15011C17A516}">
  <ds:schemaRefs>
    <ds:schemaRef ds:uri="ESRI.ArcGIS.Mapping.OfficeIntegration.PowerPointInfo"/>
  </ds:schemaRefs>
</ds:datastoreItem>
</file>

<file path=customXml/itemProps50.xml><?xml version="1.0" encoding="utf-8"?>
<ds:datastoreItem xmlns:ds="http://schemas.openxmlformats.org/officeDocument/2006/customXml" ds:itemID="{FC5B8D47-6742-4243-9F96-E9D8E94ACE3E}">
  <ds:schemaRefs>
    <ds:schemaRef ds:uri="ESRI.ArcGIS.Mapping.OfficeIntegration.PowerPointInfo"/>
  </ds:schemaRefs>
</ds:datastoreItem>
</file>

<file path=customXml/itemProps6.xml><?xml version="1.0" encoding="utf-8"?>
<ds:datastoreItem xmlns:ds="http://schemas.openxmlformats.org/officeDocument/2006/customXml" ds:itemID="{0D12CEE6-517B-467A-BD7C-B4CEB12FC38C}">
  <ds:schemaRefs>
    <ds:schemaRef ds:uri="ESRI.ArcGIS.Mapping.OfficeIntegration.PowerPointInfo"/>
  </ds:schemaRefs>
</ds:datastoreItem>
</file>

<file path=customXml/itemProps7.xml><?xml version="1.0" encoding="utf-8"?>
<ds:datastoreItem xmlns:ds="http://schemas.openxmlformats.org/officeDocument/2006/customXml" ds:itemID="{F7778467-18D0-4D9B-AAAD-BB5FBADBAED1}">
  <ds:schemaRefs>
    <ds:schemaRef ds:uri="ESRI.ArcGIS.Mapping.OfficeIntegration.PowerPointInfo"/>
  </ds:schemaRefs>
</ds:datastoreItem>
</file>

<file path=customXml/itemProps8.xml><?xml version="1.0" encoding="utf-8"?>
<ds:datastoreItem xmlns:ds="http://schemas.openxmlformats.org/officeDocument/2006/customXml" ds:itemID="{25100757-6802-407C-B2A2-91CB71B4D4EE}">
  <ds:schemaRefs>
    <ds:schemaRef ds:uri="ESRI.ArcGIS.Mapping.OfficeIntegration.PowerPointInfo"/>
  </ds:schemaRefs>
</ds:datastoreItem>
</file>

<file path=customXml/itemProps9.xml><?xml version="1.0" encoding="utf-8"?>
<ds:datastoreItem xmlns:ds="http://schemas.openxmlformats.org/officeDocument/2006/customXml" ds:itemID="{97E4FEB8-25D9-4C0C-B0F7-1FC3BB944C99}">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Office Theme</Template>
  <TotalTime>3313</TotalTime>
  <Words>225</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Calibri Light</vt:lpstr>
      <vt:lpstr>MS PGothic</vt:lpstr>
      <vt:lpstr>ＭＳ Ｐゴシック</vt:lpstr>
      <vt:lpstr>Rockwell</vt:lpstr>
      <vt:lpstr>Wingdings</vt:lpstr>
      <vt:lpstr>Arial</vt:lpstr>
      <vt:lpstr>Office Theme</vt:lpstr>
      <vt:lpstr>PowerPoint Presentation</vt:lpstr>
    </vt:vector>
  </TitlesOfParts>
  <Company>IIC</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Rosalind Reid</dc:creator>
  <cp:lastModifiedBy>Phillip Huang</cp:lastModifiedBy>
  <cp:revision>161</cp:revision>
  <dcterms:created xsi:type="dcterms:W3CDTF">2012-02-23T17:01:23Z</dcterms:created>
  <dcterms:modified xsi:type="dcterms:W3CDTF">2016-12-09T05:08:24Z</dcterms:modified>
</cp:coreProperties>
</file>