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Luong" initials="PL" lastIdx="1" clrIdx="0">
    <p:extLst>
      <p:ext uri="{19B8F6BF-5375-455C-9EA6-DF929625EA0E}">
        <p15:presenceInfo xmlns:p15="http://schemas.microsoft.com/office/powerpoint/2012/main" userId="a4b1f85f17b88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1CC-858F-4A09-8567-E62C8754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027A-9896-4280-8E7E-BE56CE844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8A05-6378-4651-ABCA-335EE3ED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CD5D-82AB-4A2B-8F9A-2E719EE2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7B69-4384-4F48-9B17-7B34924E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8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30E6-4853-40D4-9891-F498FFCC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5941-CB91-47D2-87E3-7B7C025AC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48E8-C513-4591-BF01-A861DA18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1CEC-564D-4F0E-8070-DDD83223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02D0-38E2-45F9-9D57-8A29EAB0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1FB08-5462-4FB2-A28A-078333209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36F9A-F1E9-4E0A-BB28-DA28D920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1103-250D-4AA5-97AC-2763DA3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3E11-DF70-4B06-99C5-BE2801D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ECF8-B13B-4DB3-94BE-6650D159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C563-987A-4BEA-8378-19101195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113A-81D8-41BD-B10A-433DB3A7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1B00-C39D-4BA1-B313-A23E2B6F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8931-987F-4056-9216-5FE593A5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6CC4-71AB-454C-8EC6-4ED65ABB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61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7457-FB8E-414E-BBA4-9D973B9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7264-FE5B-40A2-A0D9-6D762F33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15D5-418C-4FE4-8EEC-6B2F332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2139-2960-4326-9BE7-04D4EBF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ACEE-1146-40C2-B028-80ACAEEE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F8DE-E19A-440E-86D4-26BEDAB7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1C1A-17DA-41FE-AAC0-96BAB734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895A-B66D-4276-82FA-5BD6E12A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9E8F-F03E-4BE9-A8B3-A2C48826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B4F3-F1EB-4271-BCF5-4F29AFEF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67A9E-77E5-4424-B758-57207D6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99-797B-46FB-8AE9-B319BD0A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7C58-CB35-4E05-B5CE-75517ABE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F5C6D-EE11-4892-88E0-A710A92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C75C-3258-4B5C-BC8A-B7B71D5C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9534B-D903-4EF5-81FF-97C02249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0F016-D9FF-467C-9CE5-8399AD7E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7D06A-4993-43F7-9F96-979A97B1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4382-83DE-45B0-93C0-81A0D6B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3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1C29-9774-470B-AEE8-AFA82F8E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76B97-CA09-4C2A-8042-0197AC8A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13A51-BCD1-4A56-B936-1C6BA453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1C90D-C44C-43AE-B92F-AD81B20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5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8B526-10AE-489B-8E6A-F2C0F0E6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31389-7C8F-43C9-9ADD-D4BC605F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D3894-67A7-408C-B691-1B87500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2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9400-E32A-4DCA-BAFF-BDBD6715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6E7D-668F-4EF9-B10F-17A8922E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F468-8EB1-4E23-84BB-4D1EAFDD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2F66-486D-4478-B2CA-77677D8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23F9-54F2-4992-9F39-EE77E472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EE63-C715-4B5C-A44D-A416E2DA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0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8C8B-A0EE-4E2B-A89A-B618C283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A547D-137D-45EA-8788-D9277ED06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9FB5-AEB4-48A2-B34D-E31C29C1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6977-697A-4D06-B019-1BB99655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9120-F4B7-4A57-9020-B98FB32F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C649-6C07-4496-850D-49DCD909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96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D896-7594-47B9-ABD0-DD37ED85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6B55D-D3F8-4726-96CA-EFF1C4F7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C188-F6FE-4457-8C1D-F19D1F935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5EEC-E77D-47AB-BDDF-AC857206C9E5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E6A3-12FA-4CFE-8065-3531FA38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CCD2-86E2-4154-8902-1F2B08868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D984-5F37-4CB1-872A-32708F41F0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4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5F57C-0182-4064-B464-3883AC2E671E}"/>
              </a:ext>
            </a:extLst>
          </p:cNvPr>
          <p:cNvSpPr/>
          <p:nvPr/>
        </p:nvSpPr>
        <p:spPr>
          <a:xfrm>
            <a:off x="3444536" y="1837677"/>
            <a:ext cx="3648722" cy="2814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EBA6A-E592-4B0E-986E-5EDCFB17247C}"/>
              </a:ext>
            </a:extLst>
          </p:cNvPr>
          <p:cNvSpPr/>
          <p:nvPr/>
        </p:nvSpPr>
        <p:spPr>
          <a:xfrm>
            <a:off x="8655728" y="2201662"/>
            <a:ext cx="2814221" cy="2139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7DC71-B4E3-4140-916A-CDB9378588EA}"/>
              </a:ext>
            </a:extLst>
          </p:cNvPr>
          <p:cNvSpPr/>
          <p:nvPr/>
        </p:nvSpPr>
        <p:spPr>
          <a:xfrm>
            <a:off x="399494" y="2410287"/>
            <a:ext cx="1713390" cy="166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Entering the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9CCAF-7F03-49DB-86A0-49BAD4E9F81F}"/>
              </a:ext>
            </a:extLst>
          </p:cNvPr>
          <p:cNvSpPr txBox="1"/>
          <p:nvPr/>
        </p:nvSpPr>
        <p:spPr>
          <a:xfrm>
            <a:off x="4341181" y="3000653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3FA6B-6A1A-462B-81F8-38AB746FDE8A}"/>
              </a:ext>
            </a:extLst>
          </p:cNvPr>
          <p:cNvSpPr txBox="1"/>
          <p:nvPr/>
        </p:nvSpPr>
        <p:spPr>
          <a:xfrm>
            <a:off x="9411811" y="3028766"/>
            <a:ext cx="151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HIV-positive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B7C5D-5B95-4D95-9DBA-14A164F2DEB5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2112884" y="3244788"/>
            <a:ext cx="13316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73FF92-11C8-4CEB-8082-988E1FAE11D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093258" y="3244788"/>
            <a:ext cx="1562470" cy="26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DD29E7-9805-4D2E-A898-DA3C109694C6}"/>
              </a:ext>
            </a:extLst>
          </p:cNvPr>
          <p:cNvSpPr/>
          <p:nvPr/>
        </p:nvSpPr>
        <p:spPr>
          <a:xfrm>
            <a:off x="3444536" y="1837677"/>
            <a:ext cx="3648722" cy="2814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1D298-D105-4E2F-ABE2-2F1A55DF2ACD}"/>
              </a:ext>
            </a:extLst>
          </p:cNvPr>
          <p:cNvSpPr/>
          <p:nvPr/>
        </p:nvSpPr>
        <p:spPr>
          <a:xfrm>
            <a:off x="5255581" y="3271422"/>
            <a:ext cx="1828800" cy="1367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3C40D-5FA0-40A8-A1A7-90D84BE07F18}"/>
              </a:ext>
            </a:extLst>
          </p:cNvPr>
          <p:cNvSpPr/>
          <p:nvPr/>
        </p:nvSpPr>
        <p:spPr>
          <a:xfrm>
            <a:off x="8655728" y="2201662"/>
            <a:ext cx="2814221" cy="2139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BF19A9-92A9-4CED-AD68-1A1F97734704}"/>
              </a:ext>
            </a:extLst>
          </p:cNvPr>
          <p:cNvSpPr/>
          <p:nvPr/>
        </p:nvSpPr>
        <p:spPr>
          <a:xfrm>
            <a:off x="443883" y="2281561"/>
            <a:ext cx="1713390" cy="166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Entering the population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3285BC7-21FD-4657-A2E2-22AA2BAC751F}"/>
              </a:ext>
            </a:extLst>
          </p:cNvPr>
          <p:cNvCxnSpPr>
            <a:cxnSpLocks/>
            <a:stCxn id="5" idx="4"/>
            <a:endCxn id="3" idx="2"/>
          </p:cNvCxnSpPr>
          <p:nvPr/>
        </p:nvCxnSpPr>
        <p:spPr>
          <a:xfrm rot="16200000" flipH="1">
            <a:off x="3391268" y="1859872"/>
            <a:ext cx="688022" cy="4869403"/>
          </a:xfrm>
          <a:prstGeom prst="curvedConnector3">
            <a:avLst>
              <a:gd name="adj1" fmla="val 233871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EF1F901-F439-4DF0-AACF-90A459C40FA0}"/>
              </a:ext>
            </a:extLst>
          </p:cNvPr>
          <p:cNvCxnSpPr>
            <a:stCxn id="5" idx="0"/>
            <a:endCxn id="2" idx="0"/>
          </p:cNvCxnSpPr>
          <p:nvPr/>
        </p:nvCxnSpPr>
        <p:spPr>
          <a:xfrm rot="5400000" flipH="1" flipV="1">
            <a:off x="3062795" y="75460"/>
            <a:ext cx="443884" cy="3968319"/>
          </a:xfrm>
          <a:prstGeom prst="curvedConnector3">
            <a:avLst>
              <a:gd name="adj1" fmla="val 3355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ECE7DC-E8C3-495F-B43E-164FAD3221E2}"/>
              </a:ext>
            </a:extLst>
          </p:cNvPr>
          <p:cNvCxnSpPr>
            <a:endCxn id="4" idx="1"/>
          </p:cNvCxnSpPr>
          <p:nvPr/>
        </p:nvCxnSpPr>
        <p:spPr>
          <a:xfrm>
            <a:off x="7119891" y="2467992"/>
            <a:ext cx="1535837" cy="803430"/>
          </a:xfrm>
          <a:prstGeom prst="bent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F3A1A49-7B6B-45DF-BD54-C680AEE1B6A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084381" y="3271422"/>
            <a:ext cx="1571347" cy="683582"/>
          </a:xfrm>
          <a:prstGeom prst="bentConnector3">
            <a:avLst>
              <a:gd name="adj1" fmla="val 5113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19F9E-8D61-4E57-AA49-7559EBFA8FA9}"/>
              </a:ext>
            </a:extLst>
          </p:cNvPr>
          <p:cNvSpPr txBox="1"/>
          <p:nvPr/>
        </p:nvSpPr>
        <p:spPr>
          <a:xfrm>
            <a:off x="4572000" y="2405849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6FF45-DA18-4467-8879-C63A76DE623C}"/>
              </a:ext>
            </a:extLst>
          </p:cNvPr>
          <p:cNvSpPr txBox="1"/>
          <p:nvPr/>
        </p:nvSpPr>
        <p:spPr>
          <a:xfrm>
            <a:off x="5637320" y="371974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PrEP</a:t>
            </a:r>
            <a:r>
              <a:rPr lang="en-AU" dirty="0"/>
              <a:t> 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6C20D-777F-48EE-BCBB-31287B0EF227}"/>
              </a:ext>
            </a:extLst>
          </p:cNvPr>
          <p:cNvSpPr txBox="1"/>
          <p:nvPr/>
        </p:nvSpPr>
        <p:spPr>
          <a:xfrm>
            <a:off x="9411811" y="3028766"/>
            <a:ext cx="151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HIV-positive</a:t>
            </a:r>
          </a:p>
        </p:txBody>
      </p:sp>
    </p:spTree>
    <p:extLst>
      <p:ext uri="{BB962C8B-B14F-4D97-AF65-F5344CB8AC3E}">
        <p14:creationId xmlns:p14="http://schemas.microsoft.com/office/powerpoint/2010/main" val="16344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DD29E7-9805-4D2E-A898-DA3C109694C6}"/>
              </a:ext>
            </a:extLst>
          </p:cNvPr>
          <p:cNvSpPr/>
          <p:nvPr/>
        </p:nvSpPr>
        <p:spPr>
          <a:xfrm>
            <a:off x="3444536" y="1837677"/>
            <a:ext cx="3648722" cy="2814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1D298-D105-4E2F-ABE2-2F1A55DF2ACD}"/>
              </a:ext>
            </a:extLst>
          </p:cNvPr>
          <p:cNvSpPr/>
          <p:nvPr/>
        </p:nvSpPr>
        <p:spPr>
          <a:xfrm>
            <a:off x="5255581" y="3271422"/>
            <a:ext cx="1828800" cy="1367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3C40D-5FA0-40A8-A1A7-90D84BE07F18}"/>
              </a:ext>
            </a:extLst>
          </p:cNvPr>
          <p:cNvSpPr/>
          <p:nvPr/>
        </p:nvSpPr>
        <p:spPr>
          <a:xfrm>
            <a:off x="8655728" y="2201662"/>
            <a:ext cx="2814221" cy="2139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BF19A9-92A9-4CED-AD68-1A1F97734704}"/>
              </a:ext>
            </a:extLst>
          </p:cNvPr>
          <p:cNvSpPr/>
          <p:nvPr/>
        </p:nvSpPr>
        <p:spPr>
          <a:xfrm>
            <a:off x="443883" y="2281561"/>
            <a:ext cx="1713390" cy="166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Entering the population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3285BC7-21FD-4657-A2E2-22AA2BAC751F}"/>
              </a:ext>
            </a:extLst>
          </p:cNvPr>
          <p:cNvCxnSpPr>
            <a:cxnSpLocks/>
            <a:stCxn id="5" idx="4"/>
            <a:endCxn id="3" idx="2"/>
          </p:cNvCxnSpPr>
          <p:nvPr/>
        </p:nvCxnSpPr>
        <p:spPr>
          <a:xfrm rot="16200000" flipH="1">
            <a:off x="3391268" y="1859872"/>
            <a:ext cx="688022" cy="4869403"/>
          </a:xfrm>
          <a:prstGeom prst="curvedConnector3">
            <a:avLst>
              <a:gd name="adj1" fmla="val 233871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EF1F901-F439-4DF0-AACF-90A459C40FA0}"/>
              </a:ext>
            </a:extLst>
          </p:cNvPr>
          <p:cNvCxnSpPr>
            <a:stCxn id="5" idx="0"/>
            <a:endCxn id="2" idx="0"/>
          </p:cNvCxnSpPr>
          <p:nvPr/>
        </p:nvCxnSpPr>
        <p:spPr>
          <a:xfrm rot="5400000" flipH="1" flipV="1">
            <a:off x="3062795" y="75460"/>
            <a:ext cx="443884" cy="3968319"/>
          </a:xfrm>
          <a:prstGeom prst="curvedConnector3">
            <a:avLst>
              <a:gd name="adj1" fmla="val 3355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ECE7DC-E8C3-495F-B43E-164FAD3221E2}"/>
              </a:ext>
            </a:extLst>
          </p:cNvPr>
          <p:cNvCxnSpPr>
            <a:endCxn id="4" idx="1"/>
          </p:cNvCxnSpPr>
          <p:nvPr/>
        </p:nvCxnSpPr>
        <p:spPr>
          <a:xfrm>
            <a:off x="7119891" y="2467992"/>
            <a:ext cx="1535837" cy="803430"/>
          </a:xfrm>
          <a:prstGeom prst="bent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F3A1A49-7B6B-45DF-BD54-C680AEE1B6A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084381" y="3271422"/>
            <a:ext cx="1571347" cy="683582"/>
          </a:xfrm>
          <a:prstGeom prst="bentConnector3">
            <a:avLst>
              <a:gd name="adj1" fmla="val 5113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19F9E-8D61-4E57-AA49-7559EBFA8FA9}"/>
              </a:ext>
            </a:extLst>
          </p:cNvPr>
          <p:cNvSpPr txBox="1"/>
          <p:nvPr/>
        </p:nvSpPr>
        <p:spPr>
          <a:xfrm>
            <a:off x="4572000" y="2405849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6FF45-DA18-4467-8879-C63A76DE623C}"/>
              </a:ext>
            </a:extLst>
          </p:cNvPr>
          <p:cNvSpPr txBox="1"/>
          <p:nvPr/>
        </p:nvSpPr>
        <p:spPr>
          <a:xfrm>
            <a:off x="5637320" y="371974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PrEP</a:t>
            </a:r>
            <a:r>
              <a:rPr lang="en-AU" dirty="0"/>
              <a:t> 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6C20D-777F-48EE-BCBB-31287B0EF227}"/>
              </a:ext>
            </a:extLst>
          </p:cNvPr>
          <p:cNvSpPr txBox="1"/>
          <p:nvPr/>
        </p:nvSpPr>
        <p:spPr>
          <a:xfrm>
            <a:off x="9411811" y="3028766"/>
            <a:ext cx="151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HIV-positive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24FB037-E385-48A0-9129-99735253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67" y="2744553"/>
            <a:ext cx="1020751" cy="48729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58A706-5380-48B4-9B38-50ACC04B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6" y="4059928"/>
            <a:ext cx="1020751" cy="48729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93457F4-AF95-4E10-985D-A25D29FB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21" y="3429613"/>
            <a:ext cx="1020751" cy="4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Luong</dc:creator>
  <cp:lastModifiedBy>Phillip Luong</cp:lastModifiedBy>
  <cp:revision>4</cp:revision>
  <dcterms:created xsi:type="dcterms:W3CDTF">2021-03-17T02:09:23Z</dcterms:created>
  <dcterms:modified xsi:type="dcterms:W3CDTF">2021-03-17T08:39:10Z</dcterms:modified>
</cp:coreProperties>
</file>