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0FBB-0066-90CF-9A67-EFCF5F9D5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D74F-F095-6E3F-E8B1-84F852A6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FF3C-9D52-FAAF-1C54-861995F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8F25-2BBB-310A-0CF7-8FCACC9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D404-F89D-A57F-E4DB-550E65AC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7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7BA-F8D7-E8B8-EE07-ADABAFF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D28D5-77AD-E644-D8B3-A7E3F69D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3AE1-FC8A-EC87-142B-6CFC1AA4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0100-5C9D-015D-9627-AFEC29E2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DF6C-61D6-7278-1BC1-C23343FE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72F95-EB75-E91E-1BA7-7FC48FD80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FA47A-1072-EFCC-529F-D6B1F568D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F4B5-FDF4-2067-A3E0-996F3821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80D-4D8A-4156-D0D9-B3C12090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197A-39B5-76E7-6300-48EB30F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3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6B56-52DC-4009-7F93-5CCB40D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97E3-FF26-8377-2C72-B5064382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9AC4-F3C5-E229-6A14-EF4889FA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C6A6-45B9-6665-3893-BBB30A20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0549-2F97-A694-CB6F-ED5FE8C3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2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A610-7BB5-78CC-3105-88C8688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64D0-030F-DC2F-34A6-4C850593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5A00-F7B7-84E6-EE44-B141379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F3-E44B-DE7C-A3A5-B2C5CEA1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C924-7898-C867-DCA4-72C48AB9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7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D202-182C-20A3-D82A-90BA2EBC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6B3D-02E2-1C06-5B33-4BD12DDC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983B-A03A-CF31-113F-3BCB4B4D3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5AD5-1172-D25B-1A62-2184FA78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B40E-8FF2-A109-26FC-C8FD33CC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C183-531E-864C-E76B-771401CD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8D96-2C15-2576-C229-168146B0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4B0D-AA8F-5CE4-6005-DDA3F66E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D0A6C-5C5E-0083-1148-719C5994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CA88-00C5-61DA-8C69-C7399D126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A8CA-5A31-D4B5-451E-7782EC4D5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985E4-7AC9-5BA1-80D0-C5ADDE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AF139-7D6E-AEAE-840D-50710CA6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DFC99-3B0F-E071-26C9-4E6BA42E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8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6109-3ED2-A55D-4A63-4B11DDE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60AFD-8057-8ADE-79BC-C331A1DF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E3FD-6DD9-F4C5-D33D-B4142286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CD15-2FFE-8D28-FCAD-C7F887E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1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0404F-8902-A2B8-D811-73415F6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FBC8A-3FC7-05A7-1C10-7192E9A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23470-55D0-7344-FA82-5201B606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3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03FE-95E2-F1FA-AFC0-9CEF8B67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1C1A-DF71-D92B-CEF4-48F6F7E1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435E-6A3F-BEBA-199D-A4B3938C0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38A00-7976-88CB-3B33-41B3FC0A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E358-A62F-03D1-88A2-7EAC1412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8AF7-383E-B6A3-0A7B-F97A49B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34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D002-C777-AD26-E3E1-39BED152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9A77-CF7F-3E39-232D-C388C7F3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56457-92FE-E2A8-2734-6F074B2B6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70F62-6253-3B26-2D45-C02F9259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2659-A0A8-BF02-0BFE-29B6A8E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45E95-4A04-A0AF-D175-C697785D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57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626DC-5D4A-2BB6-5FB3-1EE1736F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5258-3101-38FB-E693-1AF156A5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98DB-80FB-F9BF-3859-4E6CCBB52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E5F4-A4E0-48BD-B847-3F0720CD9892}" type="datetimeFigureOut">
              <a:rPr lang="en-AU" smtClean="0"/>
              <a:t>10/05/2023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2369-B5C3-319A-1BC5-205638B2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DC72-2AA2-2518-AA8B-3D8C51FD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4B21-9412-4B1A-8478-1395729603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511B-BFA9-FCFA-887F-445102AAA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Plotting </a:t>
            </a:r>
            <a:r>
              <a:rPr lang="en-AU" dirty="0" err="1"/>
              <a:t>HepB</a:t>
            </a:r>
            <a:r>
              <a:rPr lang="en-AU" dirty="0"/>
              <a:t>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FFD9-455D-1D5F-F343-57C628F1E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67224-3256-28F2-6FBE-0DA8FCB3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58" y="3864894"/>
            <a:ext cx="3918784" cy="24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E997-ED70-6C25-0AAF-F79D872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AFR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976C0-D5B1-480F-59D4-B0AC98735867}"/>
              </a:ext>
            </a:extLst>
          </p:cNvPr>
          <p:cNvSpPr txBox="1"/>
          <p:nvPr/>
        </p:nvSpPr>
        <p:spPr>
          <a:xfrm rot="16200000">
            <a:off x="-869133" y="2154724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Chronic Hep B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DB706-B89B-EBAC-2A16-ECC09F26CC78}"/>
              </a:ext>
            </a:extLst>
          </p:cNvPr>
          <p:cNvSpPr txBox="1"/>
          <p:nvPr/>
        </p:nvSpPr>
        <p:spPr>
          <a:xfrm rot="16200000">
            <a:off x="-879695" y="477872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Acute </a:t>
            </a:r>
            <a:r>
              <a:rPr lang="en-AU" dirty="0" err="1"/>
              <a:t>HepB</a:t>
            </a:r>
            <a:r>
              <a:rPr lang="en-AU" dirty="0"/>
              <a:t> Deaths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DDFB7-67DB-F4B7-0C25-12498975F2CD}"/>
              </a:ext>
            </a:extLst>
          </p:cNvPr>
          <p:cNvSpPr txBox="1"/>
          <p:nvPr/>
        </p:nvSpPr>
        <p:spPr>
          <a:xfrm rot="16200000">
            <a:off x="4958281" y="168998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B3198-06D4-7E9D-0580-B8D42484FBF5}"/>
              </a:ext>
            </a:extLst>
          </p:cNvPr>
          <p:cNvSpPr txBox="1"/>
          <p:nvPr/>
        </p:nvSpPr>
        <p:spPr>
          <a:xfrm rot="16200000">
            <a:off x="5002039" y="4286816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41FD00-84E3-4D93-EF95-DE2A6452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48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1A79510-527B-E7D7-700E-CB562A4E5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283" y="1511467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02FC8E6-C21F-EC18-410D-74521464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01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E1F2FD3-A20B-F4A0-78D1-67E77227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99" y="1270836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BDA5DA-3A32-4869-3421-99ABFB87F4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022"/>
          <a:stretch/>
        </p:blipFill>
        <p:spPr>
          <a:xfrm>
            <a:off x="7840579" y="224590"/>
            <a:ext cx="3918784" cy="6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5B59-A298-3C11-6E86-A336B2B3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F820C-7525-79FE-A5C8-146A31F2D7D2}"/>
              </a:ext>
            </a:extLst>
          </p:cNvPr>
          <p:cNvSpPr txBox="1"/>
          <p:nvPr/>
        </p:nvSpPr>
        <p:spPr>
          <a:xfrm rot="16200000">
            <a:off x="-869133" y="2154724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Chronic Hep B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67745-BDD5-A8AC-F228-9D3B74654EBC}"/>
              </a:ext>
            </a:extLst>
          </p:cNvPr>
          <p:cNvSpPr txBox="1"/>
          <p:nvPr/>
        </p:nvSpPr>
        <p:spPr>
          <a:xfrm rot="16200000">
            <a:off x="-879695" y="477872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Acute </a:t>
            </a:r>
            <a:r>
              <a:rPr lang="en-AU" dirty="0" err="1"/>
              <a:t>HepB</a:t>
            </a:r>
            <a:r>
              <a:rPr lang="en-AU" dirty="0"/>
              <a:t>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53B56-0AA4-5455-318D-667A6BA2CC11}"/>
              </a:ext>
            </a:extLst>
          </p:cNvPr>
          <p:cNvSpPr txBox="1"/>
          <p:nvPr/>
        </p:nvSpPr>
        <p:spPr>
          <a:xfrm rot="16200000">
            <a:off x="4958281" y="168998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BFBAC-E645-8629-EC9B-CC7D26A735EC}"/>
              </a:ext>
            </a:extLst>
          </p:cNvPr>
          <p:cNvSpPr txBox="1"/>
          <p:nvPr/>
        </p:nvSpPr>
        <p:spPr>
          <a:xfrm rot="16200000">
            <a:off x="5002039" y="4286816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F2F882-7FD2-A746-B885-02FEAD4A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33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B4623F-EEB3-7D26-08DD-FF6E4723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43" y="1511467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4BB976E-8D2B-B3A9-D797-AE74D142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84" y="4210050"/>
            <a:ext cx="3952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452D940-50F7-D467-B75D-A8D17E99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56" y="1511467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9C402-CAF4-A6C5-43F3-FE5E6251A3BC}"/>
              </a:ext>
            </a:extLst>
          </p:cNvPr>
          <p:cNvGrpSpPr/>
          <p:nvPr/>
        </p:nvGrpSpPr>
        <p:grpSpPr>
          <a:xfrm>
            <a:off x="7760368" y="112295"/>
            <a:ext cx="3942848" cy="689811"/>
            <a:chOff x="7760368" y="112295"/>
            <a:chExt cx="3942848" cy="6898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7C25B9-885B-6B68-8B9E-7BEB470F4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2022"/>
            <a:stretch/>
          </p:blipFill>
          <p:spPr>
            <a:xfrm>
              <a:off x="7760368" y="112295"/>
              <a:ext cx="3918784" cy="68981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0677BF-A710-86A1-44D8-EE5FCCE0E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09" t="26351" r="-409" b="59010"/>
            <a:stretch/>
          </p:blipFill>
          <p:spPr>
            <a:xfrm>
              <a:off x="7784432" y="433137"/>
              <a:ext cx="3918784" cy="360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4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2B1-F002-3646-654A-1BD55A04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518CD-53CC-D408-F678-B203EF20EC5C}"/>
              </a:ext>
            </a:extLst>
          </p:cNvPr>
          <p:cNvSpPr txBox="1"/>
          <p:nvPr/>
        </p:nvSpPr>
        <p:spPr>
          <a:xfrm rot="16200000">
            <a:off x="-869133" y="2154724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Chronic Hep B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E4461-BBA5-96A1-70CC-D67125653885}"/>
              </a:ext>
            </a:extLst>
          </p:cNvPr>
          <p:cNvSpPr txBox="1"/>
          <p:nvPr/>
        </p:nvSpPr>
        <p:spPr>
          <a:xfrm rot="16200000">
            <a:off x="-879695" y="477872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Acute </a:t>
            </a:r>
            <a:r>
              <a:rPr lang="en-AU" dirty="0" err="1"/>
              <a:t>HepB</a:t>
            </a:r>
            <a:r>
              <a:rPr lang="en-AU" dirty="0"/>
              <a:t>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B9C5-4298-3A65-2769-2ED3634A5EB1}"/>
              </a:ext>
            </a:extLst>
          </p:cNvPr>
          <p:cNvSpPr txBox="1"/>
          <p:nvPr/>
        </p:nvSpPr>
        <p:spPr>
          <a:xfrm rot="16200000">
            <a:off x="4958281" y="168998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90004-F267-4398-A504-265AAA3F2C54}"/>
              </a:ext>
            </a:extLst>
          </p:cNvPr>
          <p:cNvSpPr txBox="1"/>
          <p:nvPr/>
        </p:nvSpPr>
        <p:spPr>
          <a:xfrm rot="16200000">
            <a:off x="5002039" y="4286816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46ADDC-FE59-5CDC-F264-395A1C897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70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C3E839-2C71-A947-8E0B-DE349C266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44" y="1463341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2E8C949-5A77-219F-F5E4-D6690E84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70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6F93B9-CD4A-A9FC-5FB3-0929CA51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72" y="1463341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CB3F285-E93E-B48A-717F-105E69E11730}"/>
              </a:ext>
            </a:extLst>
          </p:cNvPr>
          <p:cNvGrpSpPr/>
          <p:nvPr/>
        </p:nvGrpSpPr>
        <p:grpSpPr>
          <a:xfrm>
            <a:off x="7712242" y="208548"/>
            <a:ext cx="3942848" cy="689811"/>
            <a:chOff x="7760368" y="112295"/>
            <a:chExt cx="3942848" cy="6898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69825B-6C10-EC26-5CAB-7741504C29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2022"/>
            <a:stretch/>
          </p:blipFill>
          <p:spPr>
            <a:xfrm>
              <a:off x="7760368" y="112295"/>
              <a:ext cx="3918784" cy="6898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788DEA-5079-ABEB-814E-637842778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819" t="40665" r="819" b="44696"/>
            <a:stretch/>
          </p:blipFill>
          <p:spPr>
            <a:xfrm>
              <a:off x="7784432" y="433137"/>
              <a:ext cx="3918784" cy="360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758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4BD2-BB26-BB50-44BA-947F9A52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90B4B-8637-93B8-0646-FDD2FE0AAB4E}"/>
              </a:ext>
            </a:extLst>
          </p:cNvPr>
          <p:cNvSpPr txBox="1"/>
          <p:nvPr/>
        </p:nvSpPr>
        <p:spPr>
          <a:xfrm rot="16200000">
            <a:off x="-869133" y="2154724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Chronic Hep B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78D10-9D3D-45ED-7410-C78401E8E3C7}"/>
              </a:ext>
            </a:extLst>
          </p:cNvPr>
          <p:cNvSpPr txBox="1"/>
          <p:nvPr/>
        </p:nvSpPr>
        <p:spPr>
          <a:xfrm rot="16200000">
            <a:off x="-879695" y="477872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Acute </a:t>
            </a:r>
            <a:r>
              <a:rPr lang="en-AU" dirty="0" err="1"/>
              <a:t>HepB</a:t>
            </a:r>
            <a:r>
              <a:rPr lang="en-AU" dirty="0"/>
              <a:t>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58975-A593-FF32-B998-4B41D0D81ECD}"/>
              </a:ext>
            </a:extLst>
          </p:cNvPr>
          <p:cNvSpPr txBox="1"/>
          <p:nvPr/>
        </p:nvSpPr>
        <p:spPr>
          <a:xfrm rot="16200000">
            <a:off x="4958281" y="168998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FA71A-9BFF-0767-6D68-69C37D07BEA8}"/>
              </a:ext>
            </a:extLst>
          </p:cNvPr>
          <p:cNvSpPr txBox="1"/>
          <p:nvPr/>
        </p:nvSpPr>
        <p:spPr>
          <a:xfrm rot="16200000">
            <a:off x="5002039" y="4286816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40A083-CA7F-8E36-0749-DC5DA74B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33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D22C53F-736C-863C-B0DF-A8D35CC26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86" y="146334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BAF62D-19DD-25A1-BEA8-D8E332E2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28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8753E30-2109-40DF-3797-6ADCB72B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511467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E4297A8-133B-5943-A070-6C9674CD74CA}"/>
              </a:ext>
            </a:extLst>
          </p:cNvPr>
          <p:cNvGrpSpPr/>
          <p:nvPr/>
        </p:nvGrpSpPr>
        <p:grpSpPr>
          <a:xfrm>
            <a:off x="7615990" y="288758"/>
            <a:ext cx="3942848" cy="689811"/>
            <a:chOff x="7760368" y="112295"/>
            <a:chExt cx="3942848" cy="689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12FE2B-2383-99C7-C13C-8F8B7E64A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2022"/>
            <a:stretch/>
          </p:blipFill>
          <p:spPr>
            <a:xfrm>
              <a:off x="7760368" y="112295"/>
              <a:ext cx="3918784" cy="68981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13842A-2C5C-F34D-3743-FB2B7001A1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228" t="54979" r="1228" b="30382"/>
            <a:stretch/>
          </p:blipFill>
          <p:spPr>
            <a:xfrm>
              <a:off x="7784432" y="433137"/>
              <a:ext cx="3918784" cy="360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4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1641-606E-BC31-1BAE-7C395C3D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E1DFF-3536-2AB6-41F2-20A4CB737D23}"/>
              </a:ext>
            </a:extLst>
          </p:cNvPr>
          <p:cNvSpPr txBox="1"/>
          <p:nvPr/>
        </p:nvSpPr>
        <p:spPr>
          <a:xfrm rot="16200000">
            <a:off x="-869133" y="2154724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Chronic Hep B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D0069-F6EB-94A5-AB15-274469A86EF5}"/>
              </a:ext>
            </a:extLst>
          </p:cNvPr>
          <p:cNvSpPr txBox="1"/>
          <p:nvPr/>
        </p:nvSpPr>
        <p:spPr>
          <a:xfrm rot="16200000">
            <a:off x="-879695" y="477872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Acute </a:t>
            </a:r>
            <a:r>
              <a:rPr lang="en-AU" dirty="0" err="1"/>
              <a:t>HepB</a:t>
            </a:r>
            <a:r>
              <a:rPr lang="en-AU" dirty="0"/>
              <a:t>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3635F-8385-3F9E-D694-F4CD2D707219}"/>
              </a:ext>
            </a:extLst>
          </p:cNvPr>
          <p:cNvSpPr txBox="1"/>
          <p:nvPr/>
        </p:nvSpPr>
        <p:spPr>
          <a:xfrm rot="16200000">
            <a:off x="4958281" y="168998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5AD9E-345B-5A7A-24F6-FD8055D28AB1}"/>
              </a:ext>
            </a:extLst>
          </p:cNvPr>
          <p:cNvSpPr txBox="1"/>
          <p:nvPr/>
        </p:nvSpPr>
        <p:spPr>
          <a:xfrm rot="16200000">
            <a:off x="5002039" y="4286816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49688B-7750-A259-AFE3-DF45FA54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67" y="1575635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08E975-EF95-3AF1-63ED-62880713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54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7534B2-662C-7669-89CC-E48B2CC3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20" y="1399172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55BFF47-DAC1-B1D3-B103-26878AF7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44" y="4078204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71A235-B2F6-FD2C-0965-CA4734036A3A}"/>
              </a:ext>
            </a:extLst>
          </p:cNvPr>
          <p:cNvGrpSpPr/>
          <p:nvPr/>
        </p:nvGrpSpPr>
        <p:grpSpPr>
          <a:xfrm>
            <a:off x="7728285" y="272716"/>
            <a:ext cx="3942848" cy="689811"/>
            <a:chOff x="7760368" y="112295"/>
            <a:chExt cx="3942848" cy="6898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DD1A37-B206-2496-7270-E22768745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2022"/>
            <a:stretch/>
          </p:blipFill>
          <p:spPr>
            <a:xfrm>
              <a:off x="7760368" y="112295"/>
              <a:ext cx="3918784" cy="6898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440DD3-9490-014E-53BD-9817EE36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228" t="67991" r="1228" b="17370"/>
            <a:stretch/>
          </p:blipFill>
          <p:spPr>
            <a:xfrm>
              <a:off x="7784432" y="433137"/>
              <a:ext cx="3918784" cy="360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6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B0AF-C3BF-65D1-BBBB-4EB88EE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E6000-823D-8579-3BED-4C4925441872}"/>
              </a:ext>
            </a:extLst>
          </p:cNvPr>
          <p:cNvSpPr txBox="1"/>
          <p:nvPr/>
        </p:nvSpPr>
        <p:spPr>
          <a:xfrm rot="16200000">
            <a:off x="-869133" y="2154724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Chronic Hep B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B82C7-EEF9-5798-0888-E6EC0A1BBDC3}"/>
              </a:ext>
            </a:extLst>
          </p:cNvPr>
          <p:cNvSpPr txBox="1"/>
          <p:nvPr/>
        </p:nvSpPr>
        <p:spPr>
          <a:xfrm rot="16200000">
            <a:off x="-879695" y="477872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Acute </a:t>
            </a:r>
            <a:r>
              <a:rPr lang="en-AU" dirty="0" err="1"/>
              <a:t>HepB</a:t>
            </a:r>
            <a:r>
              <a:rPr lang="en-AU" dirty="0"/>
              <a:t> Deaths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ABFD1-A56E-17C7-A9BF-339797F0EFB6}"/>
              </a:ext>
            </a:extLst>
          </p:cNvPr>
          <p:cNvSpPr txBox="1"/>
          <p:nvPr/>
        </p:nvSpPr>
        <p:spPr>
          <a:xfrm rot="16200000">
            <a:off x="4958281" y="1689980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Cirrhosis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2EA0A-140E-27A9-112D-07E22B4A2CBD}"/>
              </a:ext>
            </a:extLst>
          </p:cNvPr>
          <p:cNvSpPr txBox="1"/>
          <p:nvPr/>
        </p:nvSpPr>
        <p:spPr>
          <a:xfrm rot="16200000">
            <a:off x="5002039" y="4286816"/>
            <a:ext cx="34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HCC Deaths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DB910-1507-6CA3-1E58-8B51CB26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96" y="1479382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60A843-94EF-4065-799A-5C3EA143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2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76AB45-EF46-6B8D-4B69-CCC2B607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54" y="1415215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F5CB85-6299-9BE8-E0A9-227D444B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93" y="4210050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FEDEA2-E072-5B37-923E-C806D6751271}"/>
              </a:ext>
            </a:extLst>
          </p:cNvPr>
          <p:cNvGrpSpPr/>
          <p:nvPr/>
        </p:nvGrpSpPr>
        <p:grpSpPr>
          <a:xfrm>
            <a:off x="7824539" y="256674"/>
            <a:ext cx="3942848" cy="689811"/>
            <a:chOff x="7760368" y="112295"/>
            <a:chExt cx="3942848" cy="6898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CD6A65-77ED-525B-B0B6-F09480165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2022"/>
            <a:stretch/>
          </p:blipFill>
          <p:spPr>
            <a:xfrm>
              <a:off x="7760368" y="112295"/>
              <a:ext cx="3918784" cy="6898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2C3954-D3DA-1E41-1CEC-3C6B3BA1C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2305" b="3056"/>
            <a:stretch/>
          </p:blipFill>
          <p:spPr>
            <a:xfrm>
              <a:off x="7784432" y="433137"/>
              <a:ext cx="3918784" cy="360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0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Plotting HepB Results</vt:lpstr>
      <vt:lpstr>AFR</vt:lpstr>
      <vt:lpstr>AMR</vt:lpstr>
      <vt:lpstr>EMR</vt:lpstr>
      <vt:lpstr>EUR</vt:lpstr>
      <vt:lpstr>SEAR</vt:lpstr>
      <vt:lpstr>WPR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HepB Results</dc:title>
  <dc:creator>Phillip Luong</dc:creator>
  <cp:lastModifiedBy>Phillip Luong</cp:lastModifiedBy>
  <cp:revision>3</cp:revision>
  <dcterms:created xsi:type="dcterms:W3CDTF">2023-04-04T05:53:13Z</dcterms:created>
  <dcterms:modified xsi:type="dcterms:W3CDTF">2023-05-10T05:28:13Z</dcterms:modified>
</cp:coreProperties>
</file>