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BCC2-3BC2-D4DE-48AC-E88158803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23EF3-B9F8-744F-F8DE-5D53663E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C439-6DA7-D603-C3F3-FB184266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CF787-8D87-1686-A59E-9E065CAF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8E5CB-4116-BE8B-1850-A4A7F756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56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8E2-EACF-4216-5152-BAAC0F7B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AD187-B3F4-9E70-BED0-CF1935F8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5BE6-F41F-CB64-9191-E1A91319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6C21-525F-50E0-550E-56F9D35A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6DB8-3C34-F691-0063-C1FBFE9E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4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2DE10-E7E8-0050-6260-59E3CC210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CC1BF-65CC-2730-E43B-2C64CB28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4A64-F145-C92A-8D86-7ACAA6D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CB81-414E-6E52-01B1-9C9FBEF1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3601-26EF-8771-201B-61E0760A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4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220-D335-E808-5293-BF3EF4A1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CFDC-6C50-B3ED-AEA6-80FB50BE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4EC2-C5B9-453B-7388-A6762B12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00F0-4B89-E883-62B0-930CC96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4667-3404-5143-999B-60D3AAF0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8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EC48-7BC7-00F0-28B7-C5DCDEEC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F87E-A377-1AB4-BD9B-23A7464B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0E88-C008-025E-1AC4-2B54EB45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A415-2B06-3D95-E705-7CEA59A3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9CEF-F663-41AD-0D7F-496363A0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89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486-A19E-F393-F192-F7B3CD18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A763-595C-3C30-F0B5-AE25E1484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F084-B273-9C16-3D92-CEAB5079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6998-4682-53D8-5591-10573D26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E8C51-5B4F-6B4D-0A8E-45B66BBB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39878-FA19-9747-2A45-3904F634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79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8842-553F-B5D4-60D2-6D29874E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B9A2-66D4-4CFA-E38F-F167E1D0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434D-5AC8-AC3D-3F3D-E006D406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CA5A2-50B2-9BC9-2D5F-0D4ECCC2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1A42E-38AD-D52B-233E-64DAB03B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1D48-CD70-2A45-03C8-0AFD82C4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3462C-607B-C1B9-E763-399E0432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F8FB8-D3E8-9D1D-EE18-119A1BAA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F500-4F8B-8CA9-14EB-110D1180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B455E-8C65-0481-449C-2ABD1480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46B0-66FD-699C-B963-235C7BE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8FC0C-6D5F-E659-7603-FAB1154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2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A0050-56F0-E5AF-1CA0-B574B86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9DD40-BE4C-5DF0-621A-F3FEBA65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D1980-0360-7519-B00F-6ACDB6F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6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DB18-A429-9BE1-6BCE-FB13C88D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F83D-37B3-11DE-CFA1-33A5E41D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B74E7-EFC1-BF72-C0C9-F28362D1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657A-9572-C881-F836-D6D63D3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7F30-0193-BBDD-3DCE-11014D17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EB84-5A0F-133D-1AC8-C5C63486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8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9AB2-4D93-B431-2E66-13317CCC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AA2F3-FEC3-9285-A7F3-F810E665D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57B94-419D-7F8D-9CBC-6B2280314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EC0BF-E930-864A-2A6D-175D1B05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D0A85-056A-268A-31F7-BAB7ED66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A4430-B96F-5447-17C5-8843CC6E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55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574CD-5C1F-0577-C533-D3737C88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ED08-8234-8487-7ED4-2CCF03C2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64F3-41CB-534A-94A7-9D0A7B076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B2B6-C5EF-4BB0-BAC3-85F2859E5E10}" type="datetimeFigureOut">
              <a:rPr lang="en-AU" smtClean="0"/>
              <a:t>27/04/2023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8CEC-E5AF-10BA-5404-AD30703FC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796B2-58B6-51FF-5CB9-5157D0C6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74D4-1185-4157-A30A-6109D1CB8E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99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02FA-F5EE-9C19-E8B0-B77B27C99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Comparing Error Table vs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B2F4-DBCC-3015-6028-0F9F339D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733" y="3551238"/>
            <a:ext cx="9144000" cy="1655762"/>
          </a:xfrm>
        </p:spPr>
        <p:txBody>
          <a:bodyPr/>
          <a:lstStyle/>
          <a:p>
            <a:r>
              <a:rPr lang="en-AU" dirty="0"/>
              <a:t>Created 27/04/23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F7A0C-53A8-F1E3-A61D-26A5C1A3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45" y="4047067"/>
            <a:ext cx="4277449" cy="26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E997-ED70-6C25-0AAF-F79D872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AFR</a:t>
            </a:r>
            <a:endParaRPr lang="en-AU" dirty="0"/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09DB1D2-0591-D1DE-83D7-E479D8366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969"/>
          <a:stretch/>
        </p:blipFill>
        <p:spPr>
          <a:xfrm>
            <a:off x="7614179" y="338668"/>
            <a:ext cx="4277449" cy="745066"/>
          </a:xfrm>
          <a:prstGeom prst="rect">
            <a:avLst/>
          </a:prstGeom>
        </p:spPr>
      </p:pic>
      <p:pic>
        <p:nvPicPr>
          <p:cNvPr id="2050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E357DEC-7C0D-80E9-B250-F0292304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0" y="1533410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959329-766A-256F-6DCF-2C0C5E29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2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DC4B1E-6162-E236-FB7B-4684F493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52" y="1413047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01D684E-C40A-EB60-ABB6-FBB9C4FD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069292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5B59-A298-3C11-6E86-A336B2B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AC9DA5-2419-AD1C-30A4-89220E5CEC7A}"/>
              </a:ext>
            </a:extLst>
          </p:cNvPr>
          <p:cNvGrpSpPr/>
          <p:nvPr/>
        </p:nvGrpSpPr>
        <p:grpSpPr>
          <a:xfrm>
            <a:off x="7551022" y="324938"/>
            <a:ext cx="4290721" cy="707995"/>
            <a:chOff x="7551022" y="324938"/>
            <a:chExt cx="4290721" cy="7079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861D71-DFFC-553D-2260-C8F756B2B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742"/>
            <a:stretch/>
          </p:blipFill>
          <p:spPr>
            <a:xfrm>
              <a:off x="7551022" y="324938"/>
              <a:ext cx="4277449" cy="3523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20402-EEE0-389D-5383-BF1EFCC9A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774" b="60484"/>
            <a:stretch/>
          </p:blipFill>
          <p:spPr>
            <a:xfrm>
              <a:off x="7564294" y="694266"/>
              <a:ext cx="4277449" cy="338667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2B9841-4E62-A27E-C0E1-9F40F261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2" y="1359958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474876C-4944-BB3A-A4DC-A109C890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4035425"/>
            <a:ext cx="39528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0678F8C-E4E3-E0E0-A14C-D8E8EAF9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41" y="1343025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2E4EBC4-BEEF-9EF8-ECEF-F356815D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4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C2B1-F002-3646-654A-1BD55A04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28708B-2C25-3B16-A36F-468AC31D9018}"/>
              </a:ext>
            </a:extLst>
          </p:cNvPr>
          <p:cNvGrpSpPr/>
          <p:nvPr/>
        </p:nvGrpSpPr>
        <p:grpSpPr>
          <a:xfrm>
            <a:off x="7551022" y="324938"/>
            <a:ext cx="4290721" cy="707995"/>
            <a:chOff x="7551022" y="324938"/>
            <a:chExt cx="4290721" cy="707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80C9F8-CE2E-6CFC-D5CC-84D58D0A3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742"/>
            <a:stretch/>
          </p:blipFill>
          <p:spPr>
            <a:xfrm>
              <a:off x="7551022" y="324938"/>
              <a:ext cx="4277449" cy="352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50EB8-01C2-AE9E-5375-394A90163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396" t="40790" r="396" b="46468"/>
            <a:stretch/>
          </p:blipFill>
          <p:spPr>
            <a:xfrm>
              <a:off x="7564294" y="694266"/>
              <a:ext cx="4277449" cy="338667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323441-2668-2D99-96E9-E5969F4C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1" y="1495425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E8B9E7-8BD8-6FDD-3384-69FD0BF2C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A2DA1E6-234F-76F6-B900-0A301E76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42" y="1292225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020AC8A-6AE0-DEFA-B75A-713391654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09" y="4052358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4BD2-BB26-BB50-44BA-947F9A52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EUR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03C611-C71D-9C92-7DB7-9D7B55D577DF}"/>
              </a:ext>
            </a:extLst>
          </p:cNvPr>
          <p:cNvGrpSpPr/>
          <p:nvPr/>
        </p:nvGrpSpPr>
        <p:grpSpPr>
          <a:xfrm>
            <a:off x="7551022" y="324938"/>
            <a:ext cx="4290721" cy="707995"/>
            <a:chOff x="7551022" y="324938"/>
            <a:chExt cx="4290721" cy="707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519609-526C-A241-1BC8-BC5626682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742"/>
            <a:stretch/>
          </p:blipFill>
          <p:spPr>
            <a:xfrm>
              <a:off x="7551022" y="324938"/>
              <a:ext cx="4277449" cy="352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4E24E8-5435-E146-6C96-493E63F52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792" t="54169" r="792" b="33089"/>
            <a:stretch/>
          </p:blipFill>
          <p:spPr>
            <a:xfrm>
              <a:off x="7564294" y="694266"/>
              <a:ext cx="4277449" cy="33866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0F823E-61DE-8331-7023-4526FE755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9" y="1359958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85F759-20C3-0E9A-BEF8-33722FE8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052359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8A335F-28FC-CA3F-D7DA-4C6E48E6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08" y="1258358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9045DD-CA02-1D07-DFB9-7753E768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4018492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3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1641-606E-BC31-1BAE-7C395C3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D810E6-8DEA-6BC0-B061-57EFB5E2C917}"/>
              </a:ext>
            </a:extLst>
          </p:cNvPr>
          <p:cNvGrpSpPr/>
          <p:nvPr/>
        </p:nvGrpSpPr>
        <p:grpSpPr>
          <a:xfrm>
            <a:off x="7551022" y="324938"/>
            <a:ext cx="4290721" cy="707995"/>
            <a:chOff x="7551022" y="324938"/>
            <a:chExt cx="4290721" cy="707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A3347-1D81-5626-3CF4-6909A63CE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742"/>
            <a:stretch/>
          </p:blipFill>
          <p:spPr>
            <a:xfrm>
              <a:off x="7551022" y="324938"/>
              <a:ext cx="4277449" cy="352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29FA0A-56B3-5259-DD58-222E7A21E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792" t="67548" r="792" b="19710"/>
            <a:stretch/>
          </p:blipFill>
          <p:spPr>
            <a:xfrm>
              <a:off x="7564294" y="694266"/>
              <a:ext cx="4277449" cy="338667"/>
            </a:xfrm>
            <a:prstGeom prst="rect">
              <a:avLst/>
            </a:prstGeom>
          </p:spPr>
        </p:pic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F77696-532A-E81F-A5AD-E0D13734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1" y="1546225"/>
            <a:ext cx="4010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D4B40D-81FD-564D-9301-A1209785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AD10070-BEB3-72F9-D9E1-9D8C8B21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1393825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ED00028-C38E-3928-628D-E73ED03A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2" y="4086225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B0AF-C3BF-65D1-BBBB-4EB88EE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87CD31-CCA9-5C82-1A96-BD4B4ABC05C1}"/>
              </a:ext>
            </a:extLst>
          </p:cNvPr>
          <p:cNvGrpSpPr/>
          <p:nvPr/>
        </p:nvGrpSpPr>
        <p:grpSpPr>
          <a:xfrm>
            <a:off x="7551022" y="324938"/>
            <a:ext cx="4290721" cy="707995"/>
            <a:chOff x="7551022" y="324938"/>
            <a:chExt cx="4290721" cy="707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FDC76E-41C1-60C7-5C9C-0854F7744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6742"/>
            <a:stretch/>
          </p:blipFill>
          <p:spPr>
            <a:xfrm>
              <a:off x="7551022" y="324938"/>
              <a:ext cx="4277449" cy="35239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856C0C-D515-3BB0-76E9-AE7EAA817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201" b="5057"/>
            <a:stretch/>
          </p:blipFill>
          <p:spPr>
            <a:xfrm>
              <a:off x="7564294" y="694266"/>
              <a:ext cx="4277449" cy="338667"/>
            </a:xfrm>
            <a:prstGeom prst="rect">
              <a:avLst/>
            </a:prstGeom>
          </p:spPr>
        </p:pic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62D9F5-E44F-1221-1754-076A2A90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495425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51ADCA7-9913-94D6-94C7-A65822A5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8" y="4210050"/>
            <a:ext cx="3981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30815AB-E60A-55BF-AB8B-121FEAC9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275292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5E51966-36DD-A8A4-0B51-DD1E7D70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192" y="3984625"/>
            <a:ext cx="3943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Comparing Error Table vs Plots</vt:lpstr>
      <vt:lpstr>AFR</vt:lpstr>
      <vt:lpstr>AMR</vt:lpstr>
      <vt:lpstr>EMR</vt:lpstr>
      <vt:lpstr>EUR</vt:lpstr>
      <vt:lpstr>SEAR</vt:lpstr>
      <vt:lpstr>WPR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Error Table vs Plots</dc:title>
  <dc:creator>Phillip Luong</dc:creator>
  <cp:lastModifiedBy>Phillip Luong</cp:lastModifiedBy>
  <cp:revision>1</cp:revision>
  <dcterms:created xsi:type="dcterms:W3CDTF">2023-04-27T06:59:41Z</dcterms:created>
  <dcterms:modified xsi:type="dcterms:W3CDTF">2023-04-27T07:19:26Z</dcterms:modified>
</cp:coreProperties>
</file>