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7F2D-6598-4FF2-A6B7-64096896C90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C45A-5F14-4556-B6CE-6CF3C2AFA7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511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7F2D-6598-4FF2-A6B7-64096896C90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C45A-5F14-4556-B6CE-6CF3C2AFA7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666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7F2D-6598-4FF2-A6B7-64096896C90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C45A-5F14-4556-B6CE-6CF3C2AFA7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670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7F2D-6598-4FF2-A6B7-64096896C90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C45A-5F14-4556-B6CE-6CF3C2AFA7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239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7F2D-6598-4FF2-A6B7-64096896C90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C45A-5F14-4556-B6CE-6CF3C2AFA7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75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7F2D-6598-4FF2-A6B7-64096896C90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C45A-5F14-4556-B6CE-6CF3C2AFA7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677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7F2D-6598-4FF2-A6B7-64096896C90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C45A-5F14-4556-B6CE-6CF3C2AFA7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284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7F2D-6598-4FF2-A6B7-64096896C90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C45A-5F14-4556-B6CE-6CF3C2AFA7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91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7F2D-6598-4FF2-A6B7-64096896C90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C45A-5F14-4556-B6CE-6CF3C2AFA7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418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7F2D-6598-4FF2-A6B7-64096896C90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C45A-5F14-4556-B6CE-6CF3C2AFA7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210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7F2D-6598-4FF2-A6B7-64096896C90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C45A-5F14-4556-B6CE-6CF3C2AFA7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326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7F2D-6598-4FF2-A6B7-64096896C90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3C45A-5F14-4556-B6CE-6CF3C2AFA7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9985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A209-2C02-A5A3-1DF1-F620054AD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449" y="639285"/>
            <a:ext cx="9144000" cy="559788"/>
          </a:xfrm>
        </p:spPr>
        <p:txBody>
          <a:bodyPr>
            <a:normAutofit/>
          </a:bodyPr>
          <a:lstStyle/>
          <a:p>
            <a:r>
              <a:rPr lang="en-ZA" sz="2800" dirty="0"/>
              <a:t>Problem statement: Why is there a loss of profit/revenue?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8CD972-F080-83DC-7090-9E58FE4BA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86593"/>
              </p:ext>
            </p:extLst>
          </p:nvPr>
        </p:nvGraphicFramePr>
        <p:xfrm>
          <a:off x="828138" y="1797966"/>
          <a:ext cx="10757139" cy="3414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713">
                  <a:extLst>
                    <a:ext uri="{9D8B030D-6E8A-4147-A177-3AD203B41FA5}">
                      <a16:colId xmlns:a16="http://schemas.microsoft.com/office/drawing/2014/main" val="167407104"/>
                    </a:ext>
                  </a:extLst>
                </a:gridCol>
                <a:gridCol w="3585713">
                  <a:extLst>
                    <a:ext uri="{9D8B030D-6E8A-4147-A177-3AD203B41FA5}">
                      <a16:colId xmlns:a16="http://schemas.microsoft.com/office/drawing/2014/main" val="521791900"/>
                    </a:ext>
                  </a:extLst>
                </a:gridCol>
                <a:gridCol w="3585713">
                  <a:extLst>
                    <a:ext uri="{9D8B030D-6E8A-4147-A177-3AD203B41FA5}">
                      <a16:colId xmlns:a16="http://schemas.microsoft.com/office/drawing/2014/main" val="2327503694"/>
                    </a:ext>
                  </a:extLst>
                </a:gridCol>
              </a:tblGrid>
              <a:tr h="634683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Data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Information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Knowledge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581447"/>
                  </a:ext>
                </a:extLst>
              </a:tr>
              <a:tr h="278018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Data in Excel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Public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Should be updated regularly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Create a framework for data cleaning and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Present data in a dashboard to provide insight and ongoing monitoring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Excel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dirty="0">
                          <a:solidFill>
                            <a:schemeClr val="tx1"/>
                          </a:solidFill>
                        </a:rPr>
                        <a:t>GitHub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ZA" dirty="0" err="1">
                          <a:solidFill>
                            <a:schemeClr val="tx1"/>
                          </a:solidFill>
                        </a:rPr>
                        <a:t>PowerBI</a:t>
                      </a:r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6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115</TotalTime>
  <Words>47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 statement: Why is there a loss of profit/revenue?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Paul Burger</dc:creator>
  <cp:lastModifiedBy>Paul Burger</cp:lastModifiedBy>
  <cp:revision>2</cp:revision>
  <dcterms:created xsi:type="dcterms:W3CDTF">2023-12-03T18:41:06Z</dcterms:created>
  <dcterms:modified xsi:type="dcterms:W3CDTF">2023-12-03T20:36:31Z</dcterms:modified>
</cp:coreProperties>
</file>