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Phillips" userId="e9885656e058f535" providerId="LiveId" clId="{50FFBA05-CAB1-4A1C-835C-8A394B4CEDBF}"/>
    <pc:docChg chg="modSld">
      <pc:chgData name="Chris Phillips" userId="e9885656e058f535" providerId="LiveId" clId="{50FFBA05-CAB1-4A1C-835C-8A394B4CEDBF}" dt="2025-02-23T19:46:05.597" v="2" actId="2711"/>
      <pc:docMkLst>
        <pc:docMk/>
      </pc:docMkLst>
      <pc:sldChg chg="modSp mod">
        <pc:chgData name="Chris Phillips" userId="e9885656e058f535" providerId="LiveId" clId="{50FFBA05-CAB1-4A1C-835C-8A394B4CEDBF}" dt="2025-02-23T19:45:49.171" v="0" actId="2711"/>
        <pc:sldMkLst>
          <pc:docMk/>
          <pc:sldMk cId="3584918355" sldId="280"/>
        </pc:sldMkLst>
        <pc:spChg chg="mod">
          <ac:chgData name="Chris Phillips" userId="e9885656e058f535" providerId="LiveId" clId="{50FFBA05-CAB1-4A1C-835C-8A394B4CEDBF}" dt="2025-02-23T19:45:49.171" v="0" actId="2711"/>
          <ac:spMkLst>
            <pc:docMk/>
            <pc:sldMk cId="3584918355" sldId="280"/>
            <ac:spMk id="4" creationId="{DB1F4912-17FD-8011-72D7-C04B38A44928}"/>
          </ac:spMkLst>
        </pc:spChg>
      </pc:sldChg>
      <pc:sldChg chg="modSp mod">
        <pc:chgData name="Chris Phillips" userId="e9885656e058f535" providerId="LiveId" clId="{50FFBA05-CAB1-4A1C-835C-8A394B4CEDBF}" dt="2025-02-23T19:46:05.597" v="2" actId="2711"/>
        <pc:sldMkLst>
          <pc:docMk/>
          <pc:sldMk cId="670702446" sldId="281"/>
        </pc:sldMkLst>
        <pc:spChg chg="mod">
          <ac:chgData name="Chris Phillips" userId="e9885656e058f535" providerId="LiveId" clId="{50FFBA05-CAB1-4A1C-835C-8A394B4CEDBF}" dt="2025-02-23T19:46:05.597" v="2" actId="2711"/>
          <ac:spMkLst>
            <pc:docMk/>
            <pc:sldMk cId="670702446" sldId="281"/>
            <ac:spMk id="4" creationId="{01C318A6-F7EE-BA98-2A2B-5E39672406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733265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243532"/>
            <a:ext cx="7501651" cy="127640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Embracing Agile: A look at the scrum framework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Christopher Phillips, </a:t>
            </a:r>
            <a:r>
              <a:rPr lang="en-US" dirty="0" err="1">
                <a:solidFill>
                  <a:srgbClr val="FFFFFF"/>
                </a:solidFill>
              </a:rPr>
              <a:t>ChadaTech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Explaining Agile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0B7C1-2B1F-165B-B88D-1AD7EE2D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Scrum Master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Facilitates the process, removes impediments, ensures team follows Scrum principles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Product Owner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Represents stakeholder interests, manages product backlog, sets priorities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Team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Self-organizing group responsible for delivering the product increment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Point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Each role has distinct responsibilities, but they collaborate closely to ensure the project’s success.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F9E87-2200-86D0-A5E0-2A1124510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D785-9E42-C6CE-626F-600CC8B3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Explaining Agile Phrases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310E-F410-036C-A478-8800D0AB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0944"/>
            <a:ext cx="9720073" cy="433184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and Backlog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Continuously refined based on feedback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Sprint Planning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 selects backlog items to complete during the sprint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&amp; Daily Stand-Ups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Short, focused periods (sprints) with daily 15-minute meetings to align and address blockers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Testing &amp; Review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Working increment presented to stakeholders for feedback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Retrospective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 reflects on successes and areas for improvement for next sprint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Point: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Agile SDLC emphasizes iterative cycles, collaboration, and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701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F6D8A-708C-B43E-D3D4-80336BBF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62B-EF60-0214-B51B-9031C261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Describing the waterfall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A79D0-65C4-EC8F-48C1-95242152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52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Linear Stages: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→ Design → Implementation → Verification → Maintenance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Limited Flexibility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Changes made late in development can be costly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Emphasis on Comprehensive Documentation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Often leads to long lead times before testing the final product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 waterfall, a major scope change (like adding a car rental feature) would demand re-planning and could delay the entire project.</a:t>
            </a:r>
          </a:p>
        </p:txBody>
      </p:sp>
    </p:spTree>
    <p:extLst>
      <p:ext uri="{BB962C8B-B14F-4D97-AF65-F5344CB8AC3E}">
        <p14:creationId xmlns:p14="http://schemas.microsoft.com/office/powerpoint/2010/main" val="25790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50B4E-1780-215A-5F4E-5853A698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A34F-E8E7-6FF7-AF8E-98EA7DF6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Choosing between waterfall and 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F4912-17FD-8011-72D7-C04B38A4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52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Factors to Consider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Requirements: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Are they likely to evolve over time?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Stakeholder Availability: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 stakeholders provide frequent feedback?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 Experience: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Are team members familiar with iterative development?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Timeline &amp; Flexibility: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Does the project benefit from incremental releases or does it have rigid deadlines?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Takeaway: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Agile excels in environments where flexibility and fast feedback are critical. Waterfall might be appropriate for projects with stable, clearly defined requirements from the start.</a:t>
            </a:r>
          </a:p>
        </p:txBody>
      </p:sp>
    </p:spTree>
    <p:extLst>
      <p:ext uri="{BB962C8B-B14F-4D97-AF65-F5344CB8AC3E}">
        <p14:creationId xmlns:p14="http://schemas.microsoft.com/office/powerpoint/2010/main" val="35849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8F669-8754-E4B3-2183-44FC4B354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6285-07D1-9739-EBEA-17D1F1A2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8A6-F7EE-BA98-2A2B-5E396724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48716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Atlassian. (2023). Agile Coach: Learn About Agile Methodologies. https://www.atlassian.com/agile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Beck, K., &amp; Andres, C. (2021). Extreme Programming Explained: Embrace Change (3rd ed.). Addison-Wesley.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Schwaber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K. (2022). The Scrum Guide: The Definitive Guide to Scrum: The Rules of the Game. Scrum.org.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Sliger, M. (2020). Coaching Agile Teams: A Companion for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ScrumMasters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Agile Coaches, and Project Managers in Transition (2nd ed.). Addison-Wesley Professional.</a:t>
            </a:r>
          </a:p>
        </p:txBody>
      </p:sp>
    </p:spTree>
    <p:extLst>
      <p:ext uri="{BB962C8B-B14F-4D97-AF65-F5344CB8AC3E}">
        <p14:creationId xmlns:p14="http://schemas.microsoft.com/office/powerpoint/2010/main" val="67070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190</TotalTime>
  <Words>414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Symbol</vt:lpstr>
      <vt:lpstr>Times New Roman</vt:lpstr>
      <vt:lpstr>Tw Cen MT</vt:lpstr>
      <vt:lpstr>Tw Cen MT Condensed</vt:lpstr>
      <vt:lpstr>Wingdings 3</vt:lpstr>
      <vt:lpstr>Integral</vt:lpstr>
      <vt:lpstr>Embracing Agile: A look at the scrum framework </vt:lpstr>
      <vt:lpstr>Explaining Agile roles</vt:lpstr>
      <vt:lpstr>Explaining Agile Phrases</vt:lpstr>
      <vt:lpstr>Describing the waterfall model</vt:lpstr>
      <vt:lpstr>Choosing between waterfall and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Phillips, Christopher</dc:creator>
  <cp:lastModifiedBy>Chris Phillips</cp:lastModifiedBy>
  <cp:revision>1</cp:revision>
  <dcterms:created xsi:type="dcterms:W3CDTF">2025-02-18T19:35:40Z</dcterms:created>
  <dcterms:modified xsi:type="dcterms:W3CDTF">2025-02-23T19:46:07Z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