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267" r:id="rId5"/>
    <p:sldId id="263" r:id="rId6"/>
    <p:sldId id="265" r:id="rId7"/>
    <p:sldId id="268"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FFFBC-A7AD-4C60-B2B7-3746D81DE88E}" v="17" dt="2025-02-27T19:07:41.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100" d="100"/>
          <a:sy n="100" d="100"/>
        </p:scale>
        <p:origin x="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Phillips" userId="e9885656e058f535" providerId="LiveId" clId="{A7DFFFBC-A7AD-4C60-B2B7-3746D81DE88E}"/>
    <pc:docChg chg="undo custSel addSld delSld modSld">
      <pc:chgData name="Chris Phillips" userId="e9885656e058f535" providerId="LiveId" clId="{A7DFFFBC-A7AD-4C60-B2B7-3746D81DE88E}" dt="2025-02-27T19:10:16.808" v="776" actId="26606"/>
      <pc:docMkLst>
        <pc:docMk/>
      </pc:docMkLst>
      <pc:sldChg chg="modSp mod modNotesTx">
        <pc:chgData name="Chris Phillips" userId="e9885656e058f535" providerId="LiveId" clId="{A7DFFFBC-A7AD-4C60-B2B7-3746D81DE88E}" dt="2025-02-21T04:48:50.676" v="91" actId="20577"/>
        <pc:sldMkLst>
          <pc:docMk/>
          <pc:sldMk cId="409182036" sldId="258"/>
        </pc:sldMkLst>
        <pc:spChg chg="mod">
          <ac:chgData name="Chris Phillips" userId="e9885656e058f535" providerId="LiveId" clId="{A7DFFFBC-A7AD-4C60-B2B7-3746D81DE88E}" dt="2025-02-21T03:27:42.763" v="25" actId="20577"/>
          <ac:spMkLst>
            <pc:docMk/>
            <pc:sldMk cId="409182036" sldId="258"/>
            <ac:spMk id="3" creationId="{00000000-0000-0000-0000-000000000000}"/>
          </ac:spMkLst>
        </pc:spChg>
      </pc:sldChg>
      <pc:sldChg chg="addSp delSp modSp mod modNotesTx">
        <pc:chgData name="Chris Phillips" userId="e9885656e058f535" providerId="LiveId" clId="{A7DFFFBC-A7AD-4C60-B2B7-3746D81DE88E}" dt="2025-02-27T19:10:16.808" v="776" actId="26606"/>
        <pc:sldMkLst>
          <pc:docMk/>
          <pc:sldMk cId="1865885945" sldId="260"/>
        </pc:sldMkLst>
        <pc:spChg chg="mod">
          <ac:chgData name="Chris Phillips" userId="e9885656e058f535" providerId="LiveId" clId="{A7DFFFBC-A7AD-4C60-B2B7-3746D81DE88E}" dt="2025-02-27T19:10:16.808" v="776" actId="26606"/>
          <ac:spMkLst>
            <pc:docMk/>
            <pc:sldMk cId="1865885945" sldId="260"/>
            <ac:spMk id="2" creationId="{00000000-0000-0000-0000-000000000000}"/>
          </ac:spMkLst>
        </pc:spChg>
        <pc:spChg chg="del mod">
          <ac:chgData name="Chris Phillips" userId="e9885656e058f535" providerId="LiveId" clId="{A7DFFFBC-A7AD-4C60-B2B7-3746D81DE88E}" dt="2025-02-27T19:10:16.808" v="776" actId="26606"/>
          <ac:spMkLst>
            <pc:docMk/>
            <pc:sldMk cId="1865885945" sldId="260"/>
            <ac:spMk id="3" creationId="{00000000-0000-0000-0000-000000000000}"/>
          </ac:spMkLst>
        </pc:spChg>
        <pc:spChg chg="del">
          <ac:chgData name="Chris Phillips" userId="e9885656e058f535" providerId="LiveId" clId="{A7DFFFBC-A7AD-4C60-B2B7-3746D81DE88E}" dt="2025-02-27T19:10:16.808" v="776" actId="26606"/>
          <ac:spMkLst>
            <pc:docMk/>
            <pc:sldMk cId="1865885945" sldId="260"/>
            <ac:spMk id="9" creationId="{3B854194-185D-494D-905C-7C7CB2E30F6E}"/>
          </ac:spMkLst>
        </pc:spChg>
        <pc:spChg chg="del">
          <ac:chgData name="Chris Phillips" userId="e9885656e058f535" providerId="LiveId" clId="{A7DFFFBC-A7AD-4C60-B2B7-3746D81DE88E}" dt="2025-02-27T19:10:16.808" v="776" actId="26606"/>
          <ac:spMkLst>
            <pc:docMk/>
            <pc:sldMk cId="1865885945" sldId="260"/>
            <ac:spMk id="11" creationId="{B4F5FA0D-0104-4987-8241-EFF7C85B88DE}"/>
          </ac:spMkLst>
        </pc:spChg>
        <pc:spChg chg="add">
          <ac:chgData name="Chris Phillips" userId="e9885656e058f535" providerId="LiveId" clId="{A7DFFFBC-A7AD-4C60-B2B7-3746D81DE88E}" dt="2025-02-27T19:10:16.808" v="776" actId="26606"/>
          <ac:spMkLst>
            <pc:docMk/>
            <pc:sldMk cId="1865885945" sldId="260"/>
            <ac:spMk id="19" creationId="{BACC6370-2D7E-4714-9D71-7542949D7D5D}"/>
          </ac:spMkLst>
        </pc:spChg>
        <pc:spChg chg="add">
          <ac:chgData name="Chris Phillips" userId="e9885656e058f535" providerId="LiveId" clId="{A7DFFFBC-A7AD-4C60-B2B7-3746D81DE88E}" dt="2025-02-27T19:10:16.808" v="776" actId="26606"/>
          <ac:spMkLst>
            <pc:docMk/>
            <pc:sldMk cId="1865885945" sldId="260"/>
            <ac:spMk id="21" creationId="{F68B3F68-107C-434F-AA38-110D5EA91B85}"/>
          </ac:spMkLst>
        </pc:spChg>
        <pc:spChg chg="add">
          <ac:chgData name="Chris Phillips" userId="e9885656e058f535" providerId="LiveId" clId="{A7DFFFBC-A7AD-4C60-B2B7-3746D81DE88E}" dt="2025-02-27T19:10:16.808" v="776" actId="26606"/>
          <ac:spMkLst>
            <pc:docMk/>
            <pc:sldMk cId="1865885945" sldId="260"/>
            <ac:spMk id="23" creationId="{AAD0DBB9-1A4B-4391-81D4-CB19F9AB918A}"/>
          </ac:spMkLst>
        </pc:spChg>
        <pc:spChg chg="add">
          <ac:chgData name="Chris Phillips" userId="e9885656e058f535" providerId="LiveId" clId="{A7DFFFBC-A7AD-4C60-B2B7-3746D81DE88E}" dt="2025-02-27T19:10:16.808" v="776" actId="26606"/>
          <ac:spMkLst>
            <pc:docMk/>
            <pc:sldMk cId="1865885945" sldId="260"/>
            <ac:spMk id="25" creationId="{063BBA22-50EA-4C4D-BE05-F1CE4E63AA56}"/>
          </ac:spMkLst>
        </pc:spChg>
        <pc:graphicFrameChg chg="add">
          <ac:chgData name="Chris Phillips" userId="e9885656e058f535" providerId="LiveId" clId="{A7DFFFBC-A7AD-4C60-B2B7-3746D81DE88E}" dt="2025-02-27T19:10:16.808" v="776" actId="26606"/>
          <ac:graphicFrameMkLst>
            <pc:docMk/>
            <pc:sldMk cId="1865885945" sldId="260"/>
            <ac:graphicFrameMk id="15" creationId="{80FEB38C-9CD5-910B-EF78-F4A43FB3FF82}"/>
          </ac:graphicFrameMkLst>
        </pc:graphicFrameChg>
        <pc:picChg chg="del">
          <ac:chgData name="Chris Phillips" userId="e9885656e058f535" providerId="LiveId" clId="{A7DFFFBC-A7AD-4C60-B2B7-3746D81DE88E}" dt="2025-02-27T19:10:16.808" v="776" actId="26606"/>
          <ac:picMkLst>
            <pc:docMk/>
            <pc:sldMk cId="1865885945" sldId="260"/>
            <ac:picMk id="13" creationId="{2897127E-6CEF-446C-BE87-93B7C46E49D1}"/>
          </ac:picMkLst>
        </pc:picChg>
      </pc:sldChg>
      <pc:sldChg chg="addSp delSp modSp mod addAnim delAnim modNotesTx">
        <pc:chgData name="Chris Phillips" userId="e9885656e058f535" providerId="LiveId" clId="{A7DFFFBC-A7AD-4C60-B2B7-3746D81DE88E}" dt="2025-02-27T19:10:08.322" v="775" actId="26606"/>
        <pc:sldMkLst>
          <pc:docMk/>
          <pc:sldMk cId="2776425341" sldId="261"/>
        </pc:sldMkLst>
        <pc:spChg chg="mod">
          <ac:chgData name="Chris Phillips" userId="e9885656e058f535" providerId="LiveId" clId="{A7DFFFBC-A7AD-4C60-B2B7-3746D81DE88E}" dt="2025-02-27T19:10:08.322" v="775" actId="26606"/>
          <ac:spMkLst>
            <pc:docMk/>
            <pc:sldMk cId="2776425341" sldId="261"/>
            <ac:spMk id="2" creationId="{00000000-0000-0000-0000-000000000000}"/>
          </ac:spMkLst>
        </pc:spChg>
        <pc:spChg chg="add del mod">
          <ac:chgData name="Chris Phillips" userId="e9885656e058f535" providerId="LiveId" clId="{A7DFFFBC-A7AD-4C60-B2B7-3746D81DE88E}" dt="2025-02-27T19:03:55.830" v="747" actId="478"/>
          <ac:spMkLst>
            <pc:docMk/>
            <pc:sldMk cId="2776425341" sldId="261"/>
            <ac:spMk id="5" creationId="{855433FE-ADC4-9875-CD72-3BCC1B10C5E9}"/>
          </ac:spMkLst>
        </pc:spChg>
        <pc:spChg chg="add del mod">
          <ac:chgData name="Chris Phillips" userId="e9885656e058f535" providerId="LiveId" clId="{A7DFFFBC-A7AD-4C60-B2B7-3746D81DE88E}" dt="2025-02-27T19:04:37.669" v="752" actId="478"/>
          <ac:spMkLst>
            <pc:docMk/>
            <pc:sldMk cId="2776425341" sldId="261"/>
            <ac:spMk id="9" creationId="{51C03ADB-C7E0-FEE2-0906-6C3A0F945F6F}"/>
          </ac:spMkLst>
        </pc:spChg>
        <pc:spChg chg="add del mod">
          <ac:chgData name="Chris Phillips" userId="e9885656e058f535" providerId="LiveId" clId="{A7DFFFBC-A7AD-4C60-B2B7-3746D81DE88E}" dt="2025-02-27T19:07:03.478" v="762"/>
          <ac:spMkLst>
            <pc:docMk/>
            <pc:sldMk cId="2776425341" sldId="261"/>
            <ac:spMk id="12" creationId="{4FAC5220-7920-FB32-EB1F-DFB03216E6A1}"/>
          </ac:spMkLst>
        </pc:spChg>
        <pc:spChg chg="add del">
          <ac:chgData name="Chris Phillips" userId="e9885656e058f535" providerId="LiveId" clId="{A7DFFFBC-A7AD-4C60-B2B7-3746D81DE88E}" dt="2025-02-27T19:10:08.322" v="775" actId="26606"/>
          <ac:spMkLst>
            <pc:docMk/>
            <pc:sldMk cId="2776425341" sldId="261"/>
            <ac:spMk id="47" creationId="{23D09407-53BC-485E-B4CE-BC5E4FC4B25B}"/>
          </ac:spMkLst>
        </pc:spChg>
        <pc:spChg chg="add del">
          <ac:chgData name="Chris Phillips" userId="e9885656e058f535" providerId="LiveId" clId="{A7DFFFBC-A7AD-4C60-B2B7-3746D81DE88E}" dt="2025-02-27T19:10:08.322" v="775" actId="26606"/>
          <ac:spMkLst>
            <pc:docMk/>
            <pc:sldMk cId="2776425341" sldId="261"/>
            <ac:spMk id="48" creationId="{921DB988-49FC-4608-B0A2-E2F3A4019041}"/>
          </ac:spMkLst>
        </pc:spChg>
        <pc:spChg chg="add">
          <ac:chgData name="Chris Phillips" userId="e9885656e058f535" providerId="LiveId" clId="{A7DFFFBC-A7AD-4C60-B2B7-3746D81DE88E}" dt="2025-02-27T19:10:08.322" v="775" actId="26606"/>
          <ac:spMkLst>
            <pc:docMk/>
            <pc:sldMk cId="2776425341" sldId="261"/>
            <ac:spMk id="55" creationId="{A8384FB5-9ADC-4DDC-881B-597D56F5B15D}"/>
          </ac:spMkLst>
        </pc:spChg>
        <pc:spChg chg="add">
          <ac:chgData name="Chris Phillips" userId="e9885656e058f535" providerId="LiveId" clId="{A7DFFFBC-A7AD-4C60-B2B7-3746D81DE88E}" dt="2025-02-27T19:10:08.322" v="775" actId="26606"/>
          <ac:spMkLst>
            <pc:docMk/>
            <pc:sldMk cId="2776425341" sldId="261"/>
            <ac:spMk id="57" creationId="{1199E1B1-A8C0-4FE8-A5A8-1CB41D69F857}"/>
          </ac:spMkLst>
        </pc:spChg>
        <pc:spChg chg="add">
          <ac:chgData name="Chris Phillips" userId="e9885656e058f535" providerId="LiveId" clId="{A7DFFFBC-A7AD-4C60-B2B7-3746D81DE88E}" dt="2025-02-27T19:10:08.322" v="775" actId="26606"/>
          <ac:spMkLst>
            <pc:docMk/>
            <pc:sldMk cId="2776425341" sldId="261"/>
            <ac:spMk id="59" creationId="{84A8DE83-DE75-4B41-9DB4-A7EC0B0DEC0B}"/>
          </ac:spMkLst>
        </pc:spChg>
        <pc:spChg chg="add">
          <ac:chgData name="Chris Phillips" userId="e9885656e058f535" providerId="LiveId" clId="{A7DFFFBC-A7AD-4C60-B2B7-3746D81DE88E}" dt="2025-02-27T19:10:08.322" v="775" actId="26606"/>
          <ac:spMkLst>
            <pc:docMk/>
            <pc:sldMk cId="2776425341" sldId="261"/>
            <ac:spMk id="61" creationId="{A7009A0A-BEF5-4EAC-AF15-E4F9F002E239}"/>
          </ac:spMkLst>
        </pc:spChg>
        <pc:grpChg chg="add del">
          <ac:chgData name="Chris Phillips" userId="e9885656e058f535" providerId="LiveId" clId="{A7DFFFBC-A7AD-4C60-B2B7-3746D81DE88E}" dt="2025-02-27T19:10:08.322" v="775" actId="26606"/>
          <ac:grpSpMkLst>
            <pc:docMk/>
            <pc:sldMk cId="2776425341" sldId="261"/>
            <ac:grpSpMk id="49" creationId="{E9B930FD-8671-4C4C-ADCF-73AC1D0CD417}"/>
          </ac:grpSpMkLst>
        </pc:grpChg>
        <pc:grpChg chg="add del">
          <ac:chgData name="Chris Phillips" userId="e9885656e058f535" providerId="LiveId" clId="{A7DFFFBC-A7AD-4C60-B2B7-3746D81DE88E}" dt="2025-02-27T19:10:08.322" v="775" actId="26606"/>
          <ac:grpSpMkLst>
            <pc:docMk/>
            <pc:sldMk cId="2776425341" sldId="261"/>
            <ac:grpSpMk id="50" creationId="{383C2651-AE0C-4AE4-8725-E2F9414FE219}"/>
          </ac:grpSpMkLst>
        </pc:grpChg>
        <pc:picChg chg="add mod">
          <ac:chgData name="Chris Phillips" userId="e9885656e058f535" providerId="LiveId" clId="{A7DFFFBC-A7AD-4C60-B2B7-3746D81DE88E}" dt="2025-02-27T19:03:39.743" v="743"/>
          <ac:picMkLst>
            <pc:docMk/>
            <pc:sldMk cId="2776425341" sldId="261"/>
            <ac:picMk id="3" creationId="{59BAAA1D-A7E3-5F12-F264-312C8B25D949}"/>
          </ac:picMkLst>
        </pc:picChg>
        <pc:picChg chg="add mod">
          <ac:chgData name="Chris Phillips" userId="e9885656e058f535" providerId="LiveId" clId="{A7DFFFBC-A7AD-4C60-B2B7-3746D81DE88E}" dt="2025-02-27T19:03:54.028" v="746"/>
          <ac:picMkLst>
            <pc:docMk/>
            <pc:sldMk cId="2776425341" sldId="261"/>
            <ac:picMk id="6" creationId="{92E337BC-7BC0-90E3-5138-F2284DC22282}"/>
          </ac:picMkLst>
        </pc:picChg>
        <pc:picChg chg="add mod">
          <ac:chgData name="Chris Phillips" userId="e9885656e058f535" providerId="LiveId" clId="{A7DFFFBC-A7AD-4C60-B2B7-3746D81DE88E}" dt="2025-02-27T19:04:51.582" v="756"/>
          <ac:picMkLst>
            <pc:docMk/>
            <pc:sldMk cId="2776425341" sldId="261"/>
            <ac:picMk id="7" creationId="{29D356E4-E4F2-6417-2D83-DD3E2FDD9E0B}"/>
          </ac:picMkLst>
        </pc:picChg>
        <pc:picChg chg="add del mod">
          <ac:chgData name="Chris Phillips" userId="e9885656e058f535" providerId="LiveId" clId="{A7DFFFBC-A7AD-4C60-B2B7-3746D81DE88E}" dt="2025-02-27T19:06:37.518" v="759" actId="478"/>
          <ac:picMkLst>
            <pc:docMk/>
            <pc:sldMk cId="2776425341" sldId="261"/>
            <ac:picMk id="10" creationId="{6A57ECA5-7CC5-8929-86CA-0E86A19BFA0A}"/>
          </ac:picMkLst>
        </pc:picChg>
        <pc:picChg chg="add mod">
          <ac:chgData name="Chris Phillips" userId="e9885656e058f535" providerId="LiveId" clId="{A7DFFFBC-A7AD-4C60-B2B7-3746D81DE88E}" dt="2025-02-27T19:10:08.322" v="775" actId="26606"/>
          <ac:picMkLst>
            <pc:docMk/>
            <pc:sldMk cId="2776425341" sldId="261"/>
            <ac:picMk id="13" creationId="{010BD716-0FB0-1552-DFF0-A26BA66807D3}"/>
          </ac:picMkLst>
        </pc:picChg>
      </pc:sldChg>
      <pc:sldChg chg="addSp delSp modSp mod modNotesTx">
        <pc:chgData name="Chris Phillips" userId="e9885656e058f535" providerId="LiveId" clId="{A7DFFFBC-A7AD-4C60-B2B7-3746D81DE88E}" dt="2025-02-27T19:09:47.326" v="774" actId="26606"/>
        <pc:sldMkLst>
          <pc:docMk/>
          <pc:sldMk cId="376843144" sldId="263"/>
        </pc:sldMkLst>
        <pc:spChg chg="mod">
          <ac:chgData name="Chris Phillips" userId="e9885656e058f535" providerId="LiveId" clId="{A7DFFFBC-A7AD-4C60-B2B7-3746D81DE88E}" dt="2025-02-27T19:09:47.326" v="774" actId="26606"/>
          <ac:spMkLst>
            <pc:docMk/>
            <pc:sldMk cId="376843144" sldId="263"/>
            <ac:spMk id="2" creationId="{00000000-0000-0000-0000-000000000000}"/>
          </ac:spMkLst>
        </pc:spChg>
        <pc:spChg chg="del mod">
          <ac:chgData name="Chris Phillips" userId="e9885656e058f535" providerId="LiveId" clId="{A7DFFFBC-A7AD-4C60-B2B7-3746D81DE88E}" dt="2025-02-27T19:09:47.326" v="774" actId="26606"/>
          <ac:spMkLst>
            <pc:docMk/>
            <pc:sldMk cId="376843144" sldId="263"/>
            <ac:spMk id="3" creationId="{00000000-0000-0000-0000-000000000000}"/>
          </ac:spMkLst>
        </pc:spChg>
        <pc:spChg chg="del">
          <ac:chgData name="Chris Phillips" userId="e9885656e058f535" providerId="LiveId" clId="{A7DFFFBC-A7AD-4C60-B2B7-3746D81DE88E}" dt="2025-02-27T19:09:47.326" v="774" actId="26606"/>
          <ac:spMkLst>
            <pc:docMk/>
            <pc:sldMk cId="376843144" sldId="263"/>
            <ac:spMk id="9" creationId="{3B854194-185D-494D-905C-7C7CB2E30F6E}"/>
          </ac:spMkLst>
        </pc:spChg>
        <pc:spChg chg="del">
          <ac:chgData name="Chris Phillips" userId="e9885656e058f535" providerId="LiveId" clId="{A7DFFFBC-A7AD-4C60-B2B7-3746D81DE88E}" dt="2025-02-27T19:09:47.326" v="774" actId="26606"/>
          <ac:spMkLst>
            <pc:docMk/>
            <pc:sldMk cId="376843144" sldId="263"/>
            <ac:spMk id="11" creationId="{B4F5FA0D-0104-4987-8241-EFF7C85B88DE}"/>
          </ac:spMkLst>
        </pc:spChg>
        <pc:spChg chg="add">
          <ac:chgData name="Chris Phillips" userId="e9885656e058f535" providerId="LiveId" clId="{A7DFFFBC-A7AD-4C60-B2B7-3746D81DE88E}" dt="2025-02-27T19:09:47.326" v="774" actId="26606"/>
          <ac:spMkLst>
            <pc:docMk/>
            <pc:sldMk cId="376843144" sldId="263"/>
            <ac:spMk id="19" creationId="{BACC6370-2D7E-4714-9D71-7542949D7D5D}"/>
          </ac:spMkLst>
        </pc:spChg>
        <pc:spChg chg="add">
          <ac:chgData name="Chris Phillips" userId="e9885656e058f535" providerId="LiveId" clId="{A7DFFFBC-A7AD-4C60-B2B7-3746D81DE88E}" dt="2025-02-27T19:09:47.326" v="774" actId="26606"/>
          <ac:spMkLst>
            <pc:docMk/>
            <pc:sldMk cId="376843144" sldId="263"/>
            <ac:spMk id="21" creationId="{F68B3F68-107C-434F-AA38-110D5EA91B85}"/>
          </ac:spMkLst>
        </pc:spChg>
        <pc:spChg chg="add">
          <ac:chgData name="Chris Phillips" userId="e9885656e058f535" providerId="LiveId" clId="{A7DFFFBC-A7AD-4C60-B2B7-3746D81DE88E}" dt="2025-02-27T19:09:47.326" v="774" actId="26606"/>
          <ac:spMkLst>
            <pc:docMk/>
            <pc:sldMk cId="376843144" sldId="263"/>
            <ac:spMk id="23" creationId="{AAD0DBB9-1A4B-4391-81D4-CB19F9AB918A}"/>
          </ac:spMkLst>
        </pc:spChg>
        <pc:spChg chg="add">
          <ac:chgData name="Chris Phillips" userId="e9885656e058f535" providerId="LiveId" clId="{A7DFFFBC-A7AD-4C60-B2B7-3746D81DE88E}" dt="2025-02-27T19:09:47.326" v="774" actId="26606"/>
          <ac:spMkLst>
            <pc:docMk/>
            <pc:sldMk cId="376843144" sldId="263"/>
            <ac:spMk id="25" creationId="{063BBA22-50EA-4C4D-BE05-F1CE4E63AA56}"/>
          </ac:spMkLst>
        </pc:spChg>
        <pc:graphicFrameChg chg="add">
          <ac:chgData name="Chris Phillips" userId="e9885656e058f535" providerId="LiveId" clId="{A7DFFFBC-A7AD-4C60-B2B7-3746D81DE88E}" dt="2025-02-27T19:09:47.326" v="774" actId="26606"/>
          <ac:graphicFrameMkLst>
            <pc:docMk/>
            <pc:sldMk cId="376843144" sldId="263"/>
            <ac:graphicFrameMk id="15" creationId="{399D2A4E-04EE-6831-9F15-3E1A9FF0D0F7}"/>
          </ac:graphicFrameMkLst>
        </pc:graphicFrameChg>
        <pc:picChg chg="del">
          <ac:chgData name="Chris Phillips" userId="e9885656e058f535" providerId="LiveId" clId="{A7DFFFBC-A7AD-4C60-B2B7-3746D81DE88E}" dt="2025-02-27T19:09:47.326" v="774" actId="26606"/>
          <ac:picMkLst>
            <pc:docMk/>
            <pc:sldMk cId="376843144" sldId="263"/>
            <ac:picMk id="13" creationId="{2897127E-6CEF-446C-BE87-93B7C46E49D1}"/>
          </ac:picMkLst>
        </pc:picChg>
      </pc:sldChg>
      <pc:sldChg chg="addSp delSp modSp mod modNotesTx">
        <pc:chgData name="Chris Phillips" userId="e9885656e058f535" providerId="LiveId" clId="{A7DFFFBC-A7AD-4C60-B2B7-3746D81DE88E}" dt="2025-02-27T19:09:23.468" v="773" actId="26606"/>
        <pc:sldMkLst>
          <pc:docMk/>
          <pc:sldMk cId="3225141645" sldId="265"/>
        </pc:sldMkLst>
        <pc:spChg chg="mod">
          <ac:chgData name="Chris Phillips" userId="e9885656e058f535" providerId="LiveId" clId="{A7DFFFBC-A7AD-4C60-B2B7-3746D81DE88E}" dt="2025-02-27T19:09:23.468" v="773" actId="26606"/>
          <ac:spMkLst>
            <pc:docMk/>
            <pc:sldMk cId="3225141645" sldId="265"/>
            <ac:spMk id="2" creationId="{00000000-0000-0000-0000-000000000000}"/>
          </ac:spMkLst>
        </pc:spChg>
        <pc:spChg chg="del mod">
          <ac:chgData name="Chris Phillips" userId="e9885656e058f535" providerId="LiveId" clId="{A7DFFFBC-A7AD-4C60-B2B7-3746D81DE88E}" dt="2025-02-27T19:09:23.468" v="773" actId="26606"/>
          <ac:spMkLst>
            <pc:docMk/>
            <pc:sldMk cId="3225141645" sldId="265"/>
            <ac:spMk id="3" creationId="{00000000-0000-0000-0000-000000000000}"/>
          </ac:spMkLst>
        </pc:spChg>
        <pc:spChg chg="del">
          <ac:chgData name="Chris Phillips" userId="e9885656e058f535" providerId="LiveId" clId="{A7DFFFBC-A7AD-4C60-B2B7-3746D81DE88E}" dt="2025-02-27T19:09:23.468" v="773" actId="26606"/>
          <ac:spMkLst>
            <pc:docMk/>
            <pc:sldMk cId="3225141645" sldId="265"/>
            <ac:spMk id="9" creationId="{3B854194-185D-494D-905C-7C7CB2E30F6E}"/>
          </ac:spMkLst>
        </pc:spChg>
        <pc:spChg chg="del">
          <ac:chgData name="Chris Phillips" userId="e9885656e058f535" providerId="LiveId" clId="{A7DFFFBC-A7AD-4C60-B2B7-3746D81DE88E}" dt="2025-02-27T19:09:23.468" v="773" actId="26606"/>
          <ac:spMkLst>
            <pc:docMk/>
            <pc:sldMk cId="3225141645" sldId="265"/>
            <ac:spMk id="11" creationId="{B4F5FA0D-0104-4987-8241-EFF7C85B88DE}"/>
          </ac:spMkLst>
        </pc:spChg>
        <pc:spChg chg="add">
          <ac:chgData name="Chris Phillips" userId="e9885656e058f535" providerId="LiveId" clId="{A7DFFFBC-A7AD-4C60-B2B7-3746D81DE88E}" dt="2025-02-27T19:09:23.468" v="773" actId="26606"/>
          <ac:spMkLst>
            <pc:docMk/>
            <pc:sldMk cId="3225141645" sldId="265"/>
            <ac:spMk id="19" creationId="{BACC6370-2D7E-4714-9D71-7542949D7D5D}"/>
          </ac:spMkLst>
        </pc:spChg>
        <pc:spChg chg="add">
          <ac:chgData name="Chris Phillips" userId="e9885656e058f535" providerId="LiveId" clId="{A7DFFFBC-A7AD-4C60-B2B7-3746D81DE88E}" dt="2025-02-27T19:09:23.468" v="773" actId="26606"/>
          <ac:spMkLst>
            <pc:docMk/>
            <pc:sldMk cId="3225141645" sldId="265"/>
            <ac:spMk id="21" creationId="{F68B3F68-107C-434F-AA38-110D5EA91B85}"/>
          </ac:spMkLst>
        </pc:spChg>
        <pc:spChg chg="add">
          <ac:chgData name="Chris Phillips" userId="e9885656e058f535" providerId="LiveId" clId="{A7DFFFBC-A7AD-4C60-B2B7-3746D81DE88E}" dt="2025-02-27T19:09:23.468" v="773" actId="26606"/>
          <ac:spMkLst>
            <pc:docMk/>
            <pc:sldMk cId="3225141645" sldId="265"/>
            <ac:spMk id="23" creationId="{AAD0DBB9-1A4B-4391-81D4-CB19F9AB918A}"/>
          </ac:spMkLst>
        </pc:spChg>
        <pc:spChg chg="add">
          <ac:chgData name="Chris Phillips" userId="e9885656e058f535" providerId="LiveId" clId="{A7DFFFBC-A7AD-4C60-B2B7-3746D81DE88E}" dt="2025-02-27T19:09:23.468" v="773" actId="26606"/>
          <ac:spMkLst>
            <pc:docMk/>
            <pc:sldMk cId="3225141645" sldId="265"/>
            <ac:spMk id="25" creationId="{063BBA22-50EA-4C4D-BE05-F1CE4E63AA56}"/>
          </ac:spMkLst>
        </pc:spChg>
        <pc:graphicFrameChg chg="add">
          <ac:chgData name="Chris Phillips" userId="e9885656e058f535" providerId="LiveId" clId="{A7DFFFBC-A7AD-4C60-B2B7-3746D81DE88E}" dt="2025-02-27T19:09:23.468" v="773" actId="26606"/>
          <ac:graphicFrameMkLst>
            <pc:docMk/>
            <pc:sldMk cId="3225141645" sldId="265"/>
            <ac:graphicFrameMk id="15" creationId="{57ABC45C-6F81-8383-F835-CD6BD13DC40F}"/>
          </ac:graphicFrameMkLst>
        </pc:graphicFrameChg>
        <pc:picChg chg="del">
          <ac:chgData name="Chris Phillips" userId="e9885656e058f535" providerId="LiveId" clId="{A7DFFFBC-A7AD-4C60-B2B7-3746D81DE88E}" dt="2025-02-27T19:09:23.468" v="773" actId="26606"/>
          <ac:picMkLst>
            <pc:docMk/>
            <pc:sldMk cId="3225141645" sldId="265"/>
            <ac:picMk id="13" creationId="{2897127E-6CEF-446C-BE87-93B7C46E49D1}"/>
          </ac:picMkLst>
        </pc:picChg>
      </pc:sldChg>
      <pc:sldChg chg="addSp delSp modSp mod modNotesTx">
        <pc:chgData name="Chris Phillips" userId="e9885656e058f535" providerId="LiveId" clId="{A7DFFFBC-A7AD-4C60-B2B7-3746D81DE88E}" dt="2025-02-27T19:07:54.398" v="769" actId="14100"/>
        <pc:sldMkLst>
          <pc:docMk/>
          <pc:sldMk cId="3564055637" sldId="267"/>
        </pc:sldMkLst>
        <pc:spChg chg="add del mod">
          <ac:chgData name="Chris Phillips" userId="e9885656e058f535" providerId="LiveId" clId="{A7DFFFBC-A7AD-4C60-B2B7-3746D81DE88E}" dt="2025-02-27T19:07:41.807" v="766"/>
          <ac:spMkLst>
            <pc:docMk/>
            <pc:sldMk cId="3564055637" sldId="267"/>
            <ac:spMk id="4" creationId="{3E9F88B1-D697-4AB2-E396-189E9D419B6B}"/>
          </ac:spMkLst>
        </pc:spChg>
        <pc:picChg chg="add del mod">
          <ac:chgData name="Chris Phillips" userId="e9885656e058f535" providerId="LiveId" clId="{A7DFFFBC-A7AD-4C60-B2B7-3746D81DE88E}" dt="2025-02-27T19:07:29.777" v="763" actId="478"/>
          <ac:picMkLst>
            <pc:docMk/>
            <pc:sldMk cId="3564055637" sldId="267"/>
            <ac:picMk id="5" creationId="{880EB3A7-7A1C-2F92-25E1-8D0C1F46B83E}"/>
          </ac:picMkLst>
        </pc:picChg>
        <pc:picChg chg="add mod">
          <ac:chgData name="Chris Phillips" userId="e9885656e058f535" providerId="LiveId" clId="{A7DFFFBC-A7AD-4C60-B2B7-3746D81DE88E}" dt="2025-02-27T19:07:54.398" v="769" actId="14100"/>
          <ac:picMkLst>
            <pc:docMk/>
            <pc:sldMk cId="3564055637" sldId="267"/>
            <ac:picMk id="6" creationId="{410F046F-140D-546B-A462-01A5E9F6EB53}"/>
          </ac:picMkLst>
        </pc:picChg>
      </pc:sldChg>
      <pc:sldChg chg="new del">
        <pc:chgData name="Chris Phillips" userId="e9885656e058f535" providerId="LiveId" clId="{A7DFFFBC-A7AD-4C60-B2B7-3746D81DE88E}" dt="2025-02-21T05:03:04.052" v="514" actId="2696"/>
        <pc:sldMkLst>
          <pc:docMk/>
          <pc:sldMk cId="1908002275" sldId="268"/>
        </pc:sldMkLst>
      </pc:sldChg>
      <pc:sldChg chg="new del modNotesTx">
        <pc:chgData name="Chris Phillips" userId="e9885656e058f535" providerId="LiveId" clId="{A7DFFFBC-A7AD-4C60-B2B7-3746D81DE88E}" dt="2025-02-21T05:08:48.175" v="702" actId="2696"/>
        <pc:sldMkLst>
          <pc:docMk/>
          <pc:sldMk cId="3508292816" sldId="268"/>
        </pc:sldMkLst>
      </pc:sldChg>
      <pc:sldChg chg="addSp delSp modSp new mod setBg modNotesTx">
        <pc:chgData name="Chris Phillips" userId="e9885656e058f535" providerId="LiveId" clId="{A7DFFFBC-A7AD-4C60-B2B7-3746D81DE88E}" dt="2025-02-21T05:12:48.924" v="741"/>
        <pc:sldMkLst>
          <pc:docMk/>
          <pc:sldMk cId="3596828471" sldId="268"/>
        </pc:sldMkLst>
        <pc:spChg chg="add">
          <ac:chgData name="Chris Phillips" userId="e9885656e058f535" providerId="LiveId" clId="{A7DFFFBC-A7AD-4C60-B2B7-3746D81DE88E}" dt="2025-02-21T05:12:09.485" v="738" actId="26606"/>
          <ac:spMkLst>
            <pc:docMk/>
            <pc:sldMk cId="3596828471" sldId="268"/>
            <ac:spMk id="20" creationId="{42A4FC2C-047E-45A5-965D-8E1E3BF09BC6}"/>
          </ac:spMkLst>
        </pc:spChg>
        <pc:picChg chg="add mod">
          <ac:chgData name="Chris Phillips" userId="e9885656e058f535" providerId="LiveId" clId="{A7DFFFBC-A7AD-4C60-B2B7-3746D81DE88E}" dt="2025-02-21T05:12:11.593" v="740" actId="962"/>
          <ac:picMkLst>
            <pc:docMk/>
            <pc:sldMk cId="3596828471" sldId="268"/>
            <ac:picMk id="7" creationId="{C5B427EE-14D9-BD1A-95D9-FF6E48AF7F5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0A153-F2F3-45A1-94DE-B5911C1335D5}"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6E4C97CA-3353-47C6-9B76-C75E96E2DD0F}">
      <dgm:prSet/>
      <dgm:spPr/>
      <dgm:t>
        <a:bodyPr/>
        <a:lstStyle/>
        <a:p>
          <a:r>
            <a:rPr lang="en-US"/>
            <a:t>Web-based, cloud-hosted solution</a:t>
          </a:r>
        </a:p>
      </dgm:t>
    </dgm:pt>
    <dgm:pt modelId="{54C8ABBE-7DC8-4544-834F-5BC6D9BFD1F8}" type="parTrans" cxnId="{A42C68A0-C4E6-419A-B56B-87310D95122A}">
      <dgm:prSet/>
      <dgm:spPr/>
      <dgm:t>
        <a:bodyPr/>
        <a:lstStyle/>
        <a:p>
          <a:endParaRPr lang="en-US"/>
        </a:p>
      </dgm:t>
    </dgm:pt>
    <dgm:pt modelId="{0BBB91C7-75D0-47DE-BA06-EBB51630F3C2}" type="sibTrans" cxnId="{A42C68A0-C4E6-419A-B56B-87310D95122A}">
      <dgm:prSet/>
      <dgm:spPr/>
      <dgm:t>
        <a:bodyPr/>
        <a:lstStyle/>
        <a:p>
          <a:endParaRPr lang="en-US"/>
        </a:p>
      </dgm:t>
    </dgm:pt>
    <dgm:pt modelId="{932A9F95-B9BB-445D-AC3A-61D327A180FC}">
      <dgm:prSet/>
      <dgm:spPr/>
      <dgm:t>
        <a:bodyPr/>
        <a:lstStyle/>
        <a:p>
          <a:r>
            <a:rPr lang="en-US"/>
            <a:t>Secure role-based login</a:t>
          </a:r>
        </a:p>
      </dgm:t>
    </dgm:pt>
    <dgm:pt modelId="{E3D286AD-1105-4E65-94A5-CDC3301070A1}" type="parTrans" cxnId="{5DAB22C7-D417-43CF-9F41-AF2BA4B0BB06}">
      <dgm:prSet/>
      <dgm:spPr/>
      <dgm:t>
        <a:bodyPr/>
        <a:lstStyle/>
        <a:p>
          <a:endParaRPr lang="en-US"/>
        </a:p>
      </dgm:t>
    </dgm:pt>
    <dgm:pt modelId="{686A510C-E108-4C3A-9254-19D94A99FCF3}" type="sibTrans" cxnId="{5DAB22C7-D417-43CF-9F41-AF2BA4B0BB06}">
      <dgm:prSet/>
      <dgm:spPr/>
      <dgm:t>
        <a:bodyPr/>
        <a:lstStyle/>
        <a:p>
          <a:endParaRPr lang="en-US"/>
        </a:p>
      </dgm:t>
    </dgm:pt>
    <dgm:pt modelId="{3DA7D741-2609-43B6-BED3-134E8033B8D8}">
      <dgm:prSet/>
      <dgm:spPr/>
      <dgm:t>
        <a:bodyPr/>
        <a:lstStyle/>
        <a:p>
          <a:r>
            <a:rPr lang="en-US"/>
            <a:t>Real-time reservations and scheduiling</a:t>
          </a:r>
        </a:p>
      </dgm:t>
    </dgm:pt>
    <dgm:pt modelId="{08C911D6-BC48-40EC-8EEB-474DB36656A1}" type="parTrans" cxnId="{CA464FF7-74F4-4901-9DAC-19011CC1D9D2}">
      <dgm:prSet/>
      <dgm:spPr/>
      <dgm:t>
        <a:bodyPr/>
        <a:lstStyle/>
        <a:p>
          <a:endParaRPr lang="en-US"/>
        </a:p>
      </dgm:t>
    </dgm:pt>
    <dgm:pt modelId="{E476EA45-DFBB-4991-A47C-7034C5D89A85}" type="sibTrans" cxnId="{CA464FF7-74F4-4901-9DAC-19011CC1D9D2}">
      <dgm:prSet/>
      <dgm:spPr/>
      <dgm:t>
        <a:bodyPr/>
        <a:lstStyle/>
        <a:p>
          <a:endParaRPr lang="en-US"/>
        </a:p>
      </dgm:t>
    </dgm:pt>
    <dgm:pt modelId="{75F580D0-D73C-4176-A3F6-8AD28443F90A}">
      <dgm:prSet/>
      <dgm:spPr/>
      <dgm:t>
        <a:bodyPr/>
        <a:lstStyle/>
        <a:p>
          <a:r>
            <a:rPr lang="en-US"/>
            <a:t>Integration with DMV for updates</a:t>
          </a:r>
        </a:p>
      </dgm:t>
    </dgm:pt>
    <dgm:pt modelId="{BFD57BB5-89CC-4A1D-AB4E-AF2CBE70147A}" type="parTrans" cxnId="{8EDFD9C2-205A-4582-B807-69CB6C8389A4}">
      <dgm:prSet/>
      <dgm:spPr/>
      <dgm:t>
        <a:bodyPr/>
        <a:lstStyle/>
        <a:p>
          <a:endParaRPr lang="en-US"/>
        </a:p>
      </dgm:t>
    </dgm:pt>
    <dgm:pt modelId="{391D7A79-7D92-4EC2-BD6C-40825AE8D83D}" type="sibTrans" cxnId="{8EDFD9C2-205A-4582-B807-69CB6C8389A4}">
      <dgm:prSet/>
      <dgm:spPr/>
      <dgm:t>
        <a:bodyPr/>
        <a:lstStyle/>
        <a:p>
          <a:endParaRPr lang="en-US"/>
        </a:p>
      </dgm:t>
    </dgm:pt>
    <dgm:pt modelId="{3C516D36-DD9D-4E9A-87EA-2625B382F126}" type="pres">
      <dgm:prSet presAssocID="{ECE0A153-F2F3-45A1-94DE-B5911C1335D5}" presName="diagram" presStyleCnt="0">
        <dgm:presLayoutVars>
          <dgm:dir/>
          <dgm:resizeHandles val="exact"/>
        </dgm:presLayoutVars>
      </dgm:prSet>
      <dgm:spPr/>
    </dgm:pt>
    <dgm:pt modelId="{7FD4E063-E6B4-4B26-B7DC-D941C83DD2BB}" type="pres">
      <dgm:prSet presAssocID="{6E4C97CA-3353-47C6-9B76-C75E96E2DD0F}" presName="arrow" presStyleLbl="node1" presStyleIdx="0" presStyleCnt="4">
        <dgm:presLayoutVars>
          <dgm:bulletEnabled val="1"/>
        </dgm:presLayoutVars>
      </dgm:prSet>
      <dgm:spPr/>
    </dgm:pt>
    <dgm:pt modelId="{32283251-C1BF-4A71-A3EB-B9221DE0855A}" type="pres">
      <dgm:prSet presAssocID="{932A9F95-B9BB-445D-AC3A-61D327A180FC}" presName="arrow" presStyleLbl="node1" presStyleIdx="1" presStyleCnt="4">
        <dgm:presLayoutVars>
          <dgm:bulletEnabled val="1"/>
        </dgm:presLayoutVars>
      </dgm:prSet>
      <dgm:spPr/>
    </dgm:pt>
    <dgm:pt modelId="{FB13ECE2-1277-47DD-9812-45F040CC6CE1}" type="pres">
      <dgm:prSet presAssocID="{3DA7D741-2609-43B6-BED3-134E8033B8D8}" presName="arrow" presStyleLbl="node1" presStyleIdx="2" presStyleCnt="4">
        <dgm:presLayoutVars>
          <dgm:bulletEnabled val="1"/>
        </dgm:presLayoutVars>
      </dgm:prSet>
      <dgm:spPr/>
    </dgm:pt>
    <dgm:pt modelId="{EDFD5038-EB17-4514-A137-EFAE181752AE}" type="pres">
      <dgm:prSet presAssocID="{75F580D0-D73C-4176-A3F6-8AD28443F90A}" presName="arrow" presStyleLbl="node1" presStyleIdx="3" presStyleCnt="4">
        <dgm:presLayoutVars>
          <dgm:bulletEnabled val="1"/>
        </dgm:presLayoutVars>
      </dgm:prSet>
      <dgm:spPr/>
    </dgm:pt>
  </dgm:ptLst>
  <dgm:cxnLst>
    <dgm:cxn modelId="{64690E3D-8B0D-4A14-9F4D-2BC8DA692B4D}" type="presOf" srcId="{6E4C97CA-3353-47C6-9B76-C75E96E2DD0F}" destId="{7FD4E063-E6B4-4B26-B7DC-D941C83DD2BB}" srcOrd="0" destOrd="0" presId="urn:microsoft.com/office/officeart/2005/8/layout/arrow5"/>
    <dgm:cxn modelId="{73F6576F-56DA-46CE-B0DB-09673A11CA12}" type="presOf" srcId="{3DA7D741-2609-43B6-BED3-134E8033B8D8}" destId="{FB13ECE2-1277-47DD-9812-45F040CC6CE1}" srcOrd="0" destOrd="0" presId="urn:microsoft.com/office/officeart/2005/8/layout/arrow5"/>
    <dgm:cxn modelId="{435D6C88-359C-4AF7-BB97-5F2F0E482813}" type="presOf" srcId="{932A9F95-B9BB-445D-AC3A-61D327A180FC}" destId="{32283251-C1BF-4A71-A3EB-B9221DE0855A}" srcOrd="0" destOrd="0" presId="urn:microsoft.com/office/officeart/2005/8/layout/arrow5"/>
    <dgm:cxn modelId="{05D53F98-F27F-4BC5-B4B8-91D7A8E9CC62}" type="presOf" srcId="{75F580D0-D73C-4176-A3F6-8AD28443F90A}" destId="{EDFD5038-EB17-4514-A137-EFAE181752AE}" srcOrd="0" destOrd="0" presId="urn:microsoft.com/office/officeart/2005/8/layout/arrow5"/>
    <dgm:cxn modelId="{A42C68A0-C4E6-419A-B56B-87310D95122A}" srcId="{ECE0A153-F2F3-45A1-94DE-B5911C1335D5}" destId="{6E4C97CA-3353-47C6-9B76-C75E96E2DD0F}" srcOrd="0" destOrd="0" parTransId="{54C8ABBE-7DC8-4544-834F-5BC6D9BFD1F8}" sibTransId="{0BBB91C7-75D0-47DE-BA06-EBB51630F3C2}"/>
    <dgm:cxn modelId="{8EDFD9C2-205A-4582-B807-69CB6C8389A4}" srcId="{ECE0A153-F2F3-45A1-94DE-B5911C1335D5}" destId="{75F580D0-D73C-4176-A3F6-8AD28443F90A}" srcOrd="3" destOrd="0" parTransId="{BFD57BB5-89CC-4A1D-AB4E-AF2CBE70147A}" sibTransId="{391D7A79-7D92-4EC2-BD6C-40825AE8D83D}"/>
    <dgm:cxn modelId="{5DAB22C7-D417-43CF-9F41-AF2BA4B0BB06}" srcId="{ECE0A153-F2F3-45A1-94DE-B5911C1335D5}" destId="{932A9F95-B9BB-445D-AC3A-61D327A180FC}" srcOrd="1" destOrd="0" parTransId="{E3D286AD-1105-4E65-94A5-CDC3301070A1}" sibTransId="{686A510C-E108-4C3A-9254-19D94A99FCF3}"/>
    <dgm:cxn modelId="{0F0CCAD3-67CA-4F4F-9C88-C3D7F01FA74C}" type="presOf" srcId="{ECE0A153-F2F3-45A1-94DE-B5911C1335D5}" destId="{3C516D36-DD9D-4E9A-87EA-2625B382F126}" srcOrd="0" destOrd="0" presId="urn:microsoft.com/office/officeart/2005/8/layout/arrow5"/>
    <dgm:cxn modelId="{CA464FF7-74F4-4901-9DAC-19011CC1D9D2}" srcId="{ECE0A153-F2F3-45A1-94DE-B5911C1335D5}" destId="{3DA7D741-2609-43B6-BED3-134E8033B8D8}" srcOrd="2" destOrd="0" parTransId="{08C911D6-BC48-40EC-8EEB-474DB36656A1}" sibTransId="{E476EA45-DFBB-4991-A47C-7034C5D89A85}"/>
    <dgm:cxn modelId="{F61208EB-62AA-46DF-ADA9-80414705E92E}" type="presParOf" srcId="{3C516D36-DD9D-4E9A-87EA-2625B382F126}" destId="{7FD4E063-E6B4-4B26-B7DC-D941C83DD2BB}" srcOrd="0" destOrd="0" presId="urn:microsoft.com/office/officeart/2005/8/layout/arrow5"/>
    <dgm:cxn modelId="{FEB47D39-94CE-4767-98BD-64477480B73B}" type="presParOf" srcId="{3C516D36-DD9D-4E9A-87EA-2625B382F126}" destId="{32283251-C1BF-4A71-A3EB-B9221DE0855A}" srcOrd="1" destOrd="0" presId="urn:microsoft.com/office/officeart/2005/8/layout/arrow5"/>
    <dgm:cxn modelId="{15664FF3-DEC6-4FBF-B87F-5D300D0139C2}" type="presParOf" srcId="{3C516D36-DD9D-4E9A-87EA-2625B382F126}" destId="{FB13ECE2-1277-47DD-9812-45F040CC6CE1}" srcOrd="2" destOrd="0" presId="urn:microsoft.com/office/officeart/2005/8/layout/arrow5"/>
    <dgm:cxn modelId="{3F90DFB7-B76B-491C-A0D9-9286FBADF0C1}" type="presParOf" srcId="{3C516D36-DD9D-4E9A-87EA-2625B382F126}" destId="{EDFD5038-EB17-4514-A137-EFAE181752AE}" srcOrd="3"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FAFA7-F656-4C1E-9FE5-B159FD0ED6D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BFD801B-49A8-433B-A3C6-36AB1FA3A5ED}">
      <dgm:prSet/>
      <dgm:spPr/>
      <dgm:t>
        <a:bodyPr/>
        <a:lstStyle/>
        <a:p>
          <a:r>
            <a:rPr lang="en-US"/>
            <a:t>Role-based access(Customer, Admin, etc…</a:t>
          </a:r>
        </a:p>
      </dgm:t>
    </dgm:pt>
    <dgm:pt modelId="{0ED11238-BB57-4303-BFCE-BF20F5FD0C0A}" type="parTrans" cxnId="{01529046-846E-4F3E-B262-DBBA6D846AE0}">
      <dgm:prSet/>
      <dgm:spPr/>
      <dgm:t>
        <a:bodyPr/>
        <a:lstStyle/>
        <a:p>
          <a:endParaRPr lang="en-US"/>
        </a:p>
      </dgm:t>
    </dgm:pt>
    <dgm:pt modelId="{AA97B063-0769-4BE8-BB39-BE9CC0F68B54}" type="sibTrans" cxnId="{01529046-846E-4F3E-B262-DBBA6D846AE0}">
      <dgm:prSet/>
      <dgm:spPr/>
      <dgm:t>
        <a:bodyPr/>
        <a:lstStyle/>
        <a:p>
          <a:endParaRPr lang="en-US"/>
        </a:p>
      </dgm:t>
    </dgm:pt>
    <dgm:pt modelId="{CA3706C5-EE11-46AF-9CFC-8143DF708669}">
      <dgm:prSet/>
      <dgm:spPr/>
      <dgm:t>
        <a:bodyPr/>
        <a:lstStyle/>
        <a:p>
          <a:r>
            <a:rPr lang="en-US"/>
            <a:t>Encrypted passwords</a:t>
          </a:r>
        </a:p>
      </dgm:t>
    </dgm:pt>
    <dgm:pt modelId="{2F531692-2AF5-4E02-A784-1E03F1B926BD}" type="parTrans" cxnId="{4C075743-5599-4F80-BCE4-D70D77D7127B}">
      <dgm:prSet/>
      <dgm:spPr/>
      <dgm:t>
        <a:bodyPr/>
        <a:lstStyle/>
        <a:p>
          <a:endParaRPr lang="en-US"/>
        </a:p>
      </dgm:t>
    </dgm:pt>
    <dgm:pt modelId="{8D83AD12-AEC9-406B-AD8B-6B86666DF02D}" type="sibTrans" cxnId="{4C075743-5599-4F80-BCE4-D70D77D7127B}">
      <dgm:prSet/>
      <dgm:spPr/>
      <dgm:t>
        <a:bodyPr/>
        <a:lstStyle/>
        <a:p>
          <a:endParaRPr lang="en-US"/>
        </a:p>
      </dgm:t>
    </dgm:pt>
    <dgm:pt modelId="{460C08DC-8128-41C2-A403-8BE9E3E117A7}">
      <dgm:prSet/>
      <dgm:spPr/>
      <dgm:t>
        <a:bodyPr/>
        <a:lstStyle/>
        <a:p>
          <a:r>
            <a:rPr lang="en-US"/>
            <a:t>HTTPS/SSL for secure data transfer</a:t>
          </a:r>
        </a:p>
      </dgm:t>
    </dgm:pt>
    <dgm:pt modelId="{C614EB5F-E5B3-4EDA-A3BE-B8905F13D670}" type="parTrans" cxnId="{9EA91A8C-2CF4-4E98-A96A-5B747CF401C2}">
      <dgm:prSet/>
      <dgm:spPr/>
      <dgm:t>
        <a:bodyPr/>
        <a:lstStyle/>
        <a:p>
          <a:endParaRPr lang="en-US"/>
        </a:p>
      </dgm:t>
    </dgm:pt>
    <dgm:pt modelId="{F30C6ADD-79D1-4EFB-9D57-9C3327771839}" type="sibTrans" cxnId="{9EA91A8C-2CF4-4E98-A96A-5B747CF401C2}">
      <dgm:prSet/>
      <dgm:spPr/>
      <dgm:t>
        <a:bodyPr/>
        <a:lstStyle/>
        <a:p>
          <a:endParaRPr lang="en-US"/>
        </a:p>
      </dgm:t>
    </dgm:pt>
    <dgm:pt modelId="{5CC0354E-65FD-4DB5-9EC3-267F8DFF9A9F}">
      <dgm:prSet/>
      <dgm:spPr/>
      <dgm:t>
        <a:bodyPr/>
        <a:lstStyle/>
        <a:p>
          <a:r>
            <a:rPr lang="en-US"/>
            <a:t>Audit log for tracking changed</a:t>
          </a:r>
        </a:p>
      </dgm:t>
    </dgm:pt>
    <dgm:pt modelId="{67F2D602-D74A-49AD-8739-6009A1FEF53C}" type="parTrans" cxnId="{30FE87BA-8A1B-4F43-B679-8C4552CC3C19}">
      <dgm:prSet/>
      <dgm:spPr/>
      <dgm:t>
        <a:bodyPr/>
        <a:lstStyle/>
        <a:p>
          <a:endParaRPr lang="en-US"/>
        </a:p>
      </dgm:t>
    </dgm:pt>
    <dgm:pt modelId="{0D63B0AA-862A-4FD7-8F36-D97F5DB89B49}" type="sibTrans" cxnId="{30FE87BA-8A1B-4F43-B679-8C4552CC3C19}">
      <dgm:prSet/>
      <dgm:spPr/>
      <dgm:t>
        <a:bodyPr/>
        <a:lstStyle/>
        <a:p>
          <a:endParaRPr lang="en-US"/>
        </a:p>
      </dgm:t>
    </dgm:pt>
    <dgm:pt modelId="{C27577E9-F41D-4F70-97F3-9541C9A17BE0}" type="pres">
      <dgm:prSet presAssocID="{630FAFA7-F656-4C1E-9FE5-B159FD0ED6DA}" presName="outerComposite" presStyleCnt="0">
        <dgm:presLayoutVars>
          <dgm:chMax val="5"/>
          <dgm:dir/>
          <dgm:resizeHandles val="exact"/>
        </dgm:presLayoutVars>
      </dgm:prSet>
      <dgm:spPr/>
    </dgm:pt>
    <dgm:pt modelId="{7412D5F7-0F58-4359-AA85-AF28B558B6C9}" type="pres">
      <dgm:prSet presAssocID="{630FAFA7-F656-4C1E-9FE5-B159FD0ED6DA}" presName="dummyMaxCanvas" presStyleCnt="0">
        <dgm:presLayoutVars/>
      </dgm:prSet>
      <dgm:spPr/>
    </dgm:pt>
    <dgm:pt modelId="{8B578C01-EDE5-4872-92D2-6F2FFBA045E3}" type="pres">
      <dgm:prSet presAssocID="{630FAFA7-F656-4C1E-9FE5-B159FD0ED6DA}" presName="FourNodes_1" presStyleLbl="node1" presStyleIdx="0" presStyleCnt="4">
        <dgm:presLayoutVars>
          <dgm:bulletEnabled val="1"/>
        </dgm:presLayoutVars>
      </dgm:prSet>
      <dgm:spPr/>
    </dgm:pt>
    <dgm:pt modelId="{E84F82C4-9C43-4BC7-921C-65E98B5DB12D}" type="pres">
      <dgm:prSet presAssocID="{630FAFA7-F656-4C1E-9FE5-B159FD0ED6DA}" presName="FourNodes_2" presStyleLbl="node1" presStyleIdx="1" presStyleCnt="4">
        <dgm:presLayoutVars>
          <dgm:bulletEnabled val="1"/>
        </dgm:presLayoutVars>
      </dgm:prSet>
      <dgm:spPr/>
    </dgm:pt>
    <dgm:pt modelId="{D9A032DD-4C5A-4861-B34B-E776FFFFD815}" type="pres">
      <dgm:prSet presAssocID="{630FAFA7-F656-4C1E-9FE5-B159FD0ED6DA}" presName="FourNodes_3" presStyleLbl="node1" presStyleIdx="2" presStyleCnt="4">
        <dgm:presLayoutVars>
          <dgm:bulletEnabled val="1"/>
        </dgm:presLayoutVars>
      </dgm:prSet>
      <dgm:spPr/>
    </dgm:pt>
    <dgm:pt modelId="{305A78DC-0BB4-4BB9-8F9D-D73CD7BA8DE8}" type="pres">
      <dgm:prSet presAssocID="{630FAFA7-F656-4C1E-9FE5-B159FD0ED6DA}" presName="FourNodes_4" presStyleLbl="node1" presStyleIdx="3" presStyleCnt="4">
        <dgm:presLayoutVars>
          <dgm:bulletEnabled val="1"/>
        </dgm:presLayoutVars>
      </dgm:prSet>
      <dgm:spPr/>
    </dgm:pt>
    <dgm:pt modelId="{77BF210E-F915-48C0-9535-E217807AC024}" type="pres">
      <dgm:prSet presAssocID="{630FAFA7-F656-4C1E-9FE5-B159FD0ED6DA}" presName="FourConn_1-2" presStyleLbl="fgAccFollowNode1" presStyleIdx="0" presStyleCnt="3">
        <dgm:presLayoutVars>
          <dgm:bulletEnabled val="1"/>
        </dgm:presLayoutVars>
      </dgm:prSet>
      <dgm:spPr/>
    </dgm:pt>
    <dgm:pt modelId="{9641A2D5-6AAC-4EF5-A478-603E7D661CEC}" type="pres">
      <dgm:prSet presAssocID="{630FAFA7-F656-4C1E-9FE5-B159FD0ED6DA}" presName="FourConn_2-3" presStyleLbl="fgAccFollowNode1" presStyleIdx="1" presStyleCnt="3">
        <dgm:presLayoutVars>
          <dgm:bulletEnabled val="1"/>
        </dgm:presLayoutVars>
      </dgm:prSet>
      <dgm:spPr/>
    </dgm:pt>
    <dgm:pt modelId="{BC97EA32-AE29-4344-BF3C-17D7B3952C69}" type="pres">
      <dgm:prSet presAssocID="{630FAFA7-F656-4C1E-9FE5-B159FD0ED6DA}" presName="FourConn_3-4" presStyleLbl="fgAccFollowNode1" presStyleIdx="2" presStyleCnt="3">
        <dgm:presLayoutVars>
          <dgm:bulletEnabled val="1"/>
        </dgm:presLayoutVars>
      </dgm:prSet>
      <dgm:spPr/>
    </dgm:pt>
    <dgm:pt modelId="{43B459B1-3BC5-4371-AA09-B32A715B038A}" type="pres">
      <dgm:prSet presAssocID="{630FAFA7-F656-4C1E-9FE5-B159FD0ED6DA}" presName="FourNodes_1_text" presStyleLbl="node1" presStyleIdx="3" presStyleCnt="4">
        <dgm:presLayoutVars>
          <dgm:bulletEnabled val="1"/>
        </dgm:presLayoutVars>
      </dgm:prSet>
      <dgm:spPr/>
    </dgm:pt>
    <dgm:pt modelId="{CB961571-2F08-41A2-A6FB-132F299F6243}" type="pres">
      <dgm:prSet presAssocID="{630FAFA7-F656-4C1E-9FE5-B159FD0ED6DA}" presName="FourNodes_2_text" presStyleLbl="node1" presStyleIdx="3" presStyleCnt="4">
        <dgm:presLayoutVars>
          <dgm:bulletEnabled val="1"/>
        </dgm:presLayoutVars>
      </dgm:prSet>
      <dgm:spPr/>
    </dgm:pt>
    <dgm:pt modelId="{54BFC331-8775-463B-9AC0-F6A7AB1E325C}" type="pres">
      <dgm:prSet presAssocID="{630FAFA7-F656-4C1E-9FE5-B159FD0ED6DA}" presName="FourNodes_3_text" presStyleLbl="node1" presStyleIdx="3" presStyleCnt="4">
        <dgm:presLayoutVars>
          <dgm:bulletEnabled val="1"/>
        </dgm:presLayoutVars>
      </dgm:prSet>
      <dgm:spPr/>
    </dgm:pt>
    <dgm:pt modelId="{DA3A5A79-912C-4311-A4AD-236891013EE8}" type="pres">
      <dgm:prSet presAssocID="{630FAFA7-F656-4C1E-9FE5-B159FD0ED6DA}" presName="FourNodes_4_text" presStyleLbl="node1" presStyleIdx="3" presStyleCnt="4">
        <dgm:presLayoutVars>
          <dgm:bulletEnabled val="1"/>
        </dgm:presLayoutVars>
      </dgm:prSet>
      <dgm:spPr/>
    </dgm:pt>
  </dgm:ptLst>
  <dgm:cxnLst>
    <dgm:cxn modelId="{83AF4F3F-A8BD-46DF-80CE-5951F6FEF8C9}" type="presOf" srcId="{5CC0354E-65FD-4DB5-9EC3-267F8DFF9A9F}" destId="{DA3A5A79-912C-4311-A4AD-236891013EE8}" srcOrd="1" destOrd="0" presId="urn:microsoft.com/office/officeart/2005/8/layout/vProcess5"/>
    <dgm:cxn modelId="{4C075743-5599-4F80-BCE4-D70D77D7127B}" srcId="{630FAFA7-F656-4C1E-9FE5-B159FD0ED6DA}" destId="{CA3706C5-EE11-46AF-9CFC-8143DF708669}" srcOrd="1" destOrd="0" parTransId="{2F531692-2AF5-4E02-A784-1E03F1B926BD}" sibTransId="{8D83AD12-AEC9-406B-AD8B-6B86666DF02D}"/>
    <dgm:cxn modelId="{01529046-846E-4F3E-B262-DBBA6D846AE0}" srcId="{630FAFA7-F656-4C1E-9FE5-B159FD0ED6DA}" destId="{BBFD801B-49A8-433B-A3C6-36AB1FA3A5ED}" srcOrd="0" destOrd="0" parTransId="{0ED11238-BB57-4303-BFCE-BF20F5FD0C0A}" sibTransId="{AA97B063-0769-4BE8-BB39-BE9CC0F68B54}"/>
    <dgm:cxn modelId="{D1009347-9674-4DCB-9C24-9EAAE7C21613}" type="presOf" srcId="{5CC0354E-65FD-4DB5-9EC3-267F8DFF9A9F}" destId="{305A78DC-0BB4-4BB9-8F9D-D73CD7BA8DE8}" srcOrd="0" destOrd="0" presId="urn:microsoft.com/office/officeart/2005/8/layout/vProcess5"/>
    <dgm:cxn modelId="{35FB5168-414E-4480-B426-A96055DB4B59}" type="presOf" srcId="{630FAFA7-F656-4C1E-9FE5-B159FD0ED6DA}" destId="{C27577E9-F41D-4F70-97F3-9541C9A17BE0}" srcOrd="0" destOrd="0" presId="urn:microsoft.com/office/officeart/2005/8/layout/vProcess5"/>
    <dgm:cxn modelId="{9F135469-0D46-4800-BAF2-DEE6CE694965}" type="presOf" srcId="{F30C6ADD-79D1-4EFB-9D57-9C3327771839}" destId="{BC97EA32-AE29-4344-BF3C-17D7B3952C69}" srcOrd="0" destOrd="0" presId="urn:microsoft.com/office/officeart/2005/8/layout/vProcess5"/>
    <dgm:cxn modelId="{CD99226D-3D9B-4E0B-8620-57077497D75C}" type="presOf" srcId="{CA3706C5-EE11-46AF-9CFC-8143DF708669}" destId="{CB961571-2F08-41A2-A6FB-132F299F6243}" srcOrd="1" destOrd="0" presId="urn:microsoft.com/office/officeart/2005/8/layout/vProcess5"/>
    <dgm:cxn modelId="{A2E83F73-B5BB-4408-8D53-E4AF5F2E4B32}" type="presOf" srcId="{8D83AD12-AEC9-406B-AD8B-6B86666DF02D}" destId="{9641A2D5-6AAC-4EF5-A478-603E7D661CEC}" srcOrd="0" destOrd="0" presId="urn:microsoft.com/office/officeart/2005/8/layout/vProcess5"/>
    <dgm:cxn modelId="{8196D975-D232-4986-B26C-F0081964D86C}" type="presOf" srcId="{AA97B063-0769-4BE8-BB39-BE9CC0F68B54}" destId="{77BF210E-F915-48C0-9535-E217807AC024}" srcOrd="0" destOrd="0" presId="urn:microsoft.com/office/officeart/2005/8/layout/vProcess5"/>
    <dgm:cxn modelId="{C9944B7B-8139-4530-8E5A-DC1C7EB7F322}" type="presOf" srcId="{460C08DC-8128-41C2-A403-8BE9E3E117A7}" destId="{D9A032DD-4C5A-4861-B34B-E776FFFFD815}" srcOrd="0" destOrd="0" presId="urn:microsoft.com/office/officeart/2005/8/layout/vProcess5"/>
    <dgm:cxn modelId="{354FC07F-27C4-478C-ADFD-3E4630BB64D0}" type="presOf" srcId="{BBFD801B-49A8-433B-A3C6-36AB1FA3A5ED}" destId="{43B459B1-3BC5-4371-AA09-B32A715B038A}" srcOrd="1" destOrd="0" presId="urn:microsoft.com/office/officeart/2005/8/layout/vProcess5"/>
    <dgm:cxn modelId="{ADC58381-6C80-4FC8-9D4B-B1D1110EFAAB}" type="presOf" srcId="{BBFD801B-49A8-433B-A3C6-36AB1FA3A5ED}" destId="{8B578C01-EDE5-4872-92D2-6F2FFBA045E3}" srcOrd="0" destOrd="0" presId="urn:microsoft.com/office/officeart/2005/8/layout/vProcess5"/>
    <dgm:cxn modelId="{9EA91A8C-2CF4-4E98-A96A-5B747CF401C2}" srcId="{630FAFA7-F656-4C1E-9FE5-B159FD0ED6DA}" destId="{460C08DC-8128-41C2-A403-8BE9E3E117A7}" srcOrd="2" destOrd="0" parTransId="{C614EB5F-E5B3-4EDA-A3BE-B8905F13D670}" sibTransId="{F30C6ADD-79D1-4EFB-9D57-9C3327771839}"/>
    <dgm:cxn modelId="{AF368FAB-6C60-4744-8B4A-716E02A004E0}" type="presOf" srcId="{CA3706C5-EE11-46AF-9CFC-8143DF708669}" destId="{E84F82C4-9C43-4BC7-921C-65E98B5DB12D}" srcOrd="0" destOrd="0" presId="urn:microsoft.com/office/officeart/2005/8/layout/vProcess5"/>
    <dgm:cxn modelId="{D95C64B6-7455-43E6-AD8F-90180776322D}" type="presOf" srcId="{460C08DC-8128-41C2-A403-8BE9E3E117A7}" destId="{54BFC331-8775-463B-9AC0-F6A7AB1E325C}" srcOrd="1" destOrd="0" presId="urn:microsoft.com/office/officeart/2005/8/layout/vProcess5"/>
    <dgm:cxn modelId="{30FE87BA-8A1B-4F43-B679-8C4552CC3C19}" srcId="{630FAFA7-F656-4C1E-9FE5-B159FD0ED6DA}" destId="{5CC0354E-65FD-4DB5-9EC3-267F8DFF9A9F}" srcOrd="3" destOrd="0" parTransId="{67F2D602-D74A-49AD-8739-6009A1FEF53C}" sibTransId="{0D63B0AA-862A-4FD7-8F36-D97F5DB89B49}"/>
    <dgm:cxn modelId="{AB6208B7-55B3-4F01-962E-9812364D4A50}" type="presParOf" srcId="{C27577E9-F41D-4F70-97F3-9541C9A17BE0}" destId="{7412D5F7-0F58-4359-AA85-AF28B558B6C9}" srcOrd="0" destOrd="0" presId="urn:microsoft.com/office/officeart/2005/8/layout/vProcess5"/>
    <dgm:cxn modelId="{380D6A65-4B7E-406F-9EDE-6DB4388BF4C6}" type="presParOf" srcId="{C27577E9-F41D-4F70-97F3-9541C9A17BE0}" destId="{8B578C01-EDE5-4872-92D2-6F2FFBA045E3}" srcOrd="1" destOrd="0" presId="urn:microsoft.com/office/officeart/2005/8/layout/vProcess5"/>
    <dgm:cxn modelId="{00C55C63-6BAF-4A42-977D-F358A37759F6}" type="presParOf" srcId="{C27577E9-F41D-4F70-97F3-9541C9A17BE0}" destId="{E84F82C4-9C43-4BC7-921C-65E98B5DB12D}" srcOrd="2" destOrd="0" presId="urn:microsoft.com/office/officeart/2005/8/layout/vProcess5"/>
    <dgm:cxn modelId="{7A2C45EE-D225-41B3-BF5A-DEB8E1119C91}" type="presParOf" srcId="{C27577E9-F41D-4F70-97F3-9541C9A17BE0}" destId="{D9A032DD-4C5A-4861-B34B-E776FFFFD815}" srcOrd="3" destOrd="0" presId="urn:microsoft.com/office/officeart/2005/8/layout/vProcess5"/>
    <dgm:cxn modelId="{7E44F70D-9653-4AAC-A6D4-E0CB71EABD71}" type="presParOf" srcId="{C27577E9-F41D-4F70-97F3-9541C9A17BE0}" destId="{305A78DC-0BB4-4BB9-8F9D-D73CD7BA8DE8}" srcOrd="4" destOrd="0" presId="urn:microsoft.com/office/officeart/2005/8/layout/vProcess5"/>
    <dgm:cxn modelId="{5E3C4FBC-474C-4891-A197-754DF3EACCA8}" type="presParOf" srcId="{C27577E9-F41D-4F70-97F3-9541C9A17BE0}" destId="{77BF210E-F915-48C0-9535-E217807AC024}" srcOrd="5" destOrd="0" presId="urn:microsoft.com/office/officeart/2005/8/layout/vProcess5"/>
    <dgm:cxn modelId="{E4924041-5A72-46C8-81E6-DC66B59CF0D6}" type="presParOf" srcId="{C27577E9-F41D-4F70-97F3-9541C9A17BE0}" destId="{9641A2D5-6AAC-4EF5-A478-603E7D661CEC}" srcOrd="6" destOrd="0" presId="urn:microsoft.com/office/officeart/2005/8/layout/vProcess5"/>
    <dgm:cxn modelId="{981E11AC-A6FB-4191-843F-B2121FF1F838}" type="presParOf" srcId="{C27577E9-F41D-4F70-97F3-9541C9A17BE0}" destId="{BC97EA32-AE29-4344-BF3C-17D7B3952C69}" srcOrd="7" destOrd="0" presId="urn:microsoft.com/office/officeart/2005/8/layout/vProcess5"/>
    <dgm:cxn modelId="{505E90FD-A751-4C8A-B6C3-75CD6690DB95}" type="presParOf" srcId="{C27577E9-F41D-4F70-97F3-9541C9A17BE0}" destId="{43B459B1-3BC5-4371-AA09-B32A715B038A}" srcOrd="8" destOrd="0" presId="urn:microsoft.com/office/officeart/2005/8/layout/vProcess5"/>
    <dgm:cxn modelId="{9237FAD3-6707-4BF4-9A5A-F99199B3602F}" type="presParOf" srcId="{C27577E9-F41D-4F70-97F3-9541C9A17BE0}" destId="{CB961571-2F08-41A2-A6FB-132F299F6243}" srcOrd="9" destOrd="0" presId="urn:microsoft.com/office/officeart/2005/8/layout/vProcess5"/>
    <dgm:cxn modelId="{7D66C3D9-D1EA-4AA2-8473-8D5EB9AF01F4}" type="presParOf" srcId="{C27577E9-F41D-4F70-97F3-9541C9A17BE0}" destId="{54BFC331-8775-463B-9AC0-F6A7AB1E325C}" srcOrd="10" destOrd="0" presId="urn:microsoft.com/office/officeart/2005/8/layout/vProcess5"/>
    <dgm:cxn modelId="{E1CF9A20-FF34-4CD3-8FFA-3FC22D4DC073}" type="presParOf" srcId="{C27577E9-F41D-4F70-97F3-9541C9A17BE0}" destId="{DA3A5A79-912C-4311-A4AD-236891013EE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E6550D-8352-48EE-BDB7-7CA4DEE5D96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1499A3B-8942-45BE-90C4-505806CAAC02}">
      <dgm:prSet/>
      <dgm:spPr/>
      <dgm:t>
        <a:bodyPr/>
        <a:lstStyle/>
        <a:p>
          <a:r>
            <a:rPr lang="en-US"/>
            <a:t>Offline read-only access only</a:t>
          </a:r>
        </a:p>
      </dgm:t>
    </dgm:pt>
    <dgm:pt modelId="{263F472D-C2C2-4132-B889-03B761F86C17}" type="parTrans" cxnId="{CB98793D-7FBC-4E1B-BBD1-C80E8E5C812B}">
      <dgm:prSet/>
      <dgm:spPr/>
      <dgm:t>
        <a:bodyPr/>
        <a:lstStyle/>
        <a:p>
          <a:endParaRPr lang="en-US"/>
        </a:p>
      </dgm:t>
    </dgm:pt>
    <dgm:pt modelId="{CB689645-4D9E-46A5-B848-C3D3C6FBB479}" type="sibTrans" cxnId="{CB98793D-7FBC-4E1B-BBD1-C80E8E5C812B}">
      <dgm:prSet/>
      <dgm:spPr/>
      <dgm:t>
        <a:bodyPr/>
        <a:lstStyle/>
        <a:p>
          <a:endParaRPr lang="en-US"/>
        </a:p>
      </dgm:t>
    </dgm:pt>
    <dgm:pt modelId="{4D0B9A51-1D05-4993-BDF0-2E7C835FDEA2}">
      <dgm:prSet/>
      <dgm:spPr/>
      <dgm:t>
        <a:bodyPr/>
        <a:lstStyle/>
        <a:p>
          <a:r>
            <a:rPr lang="en-US"/>
            <a:t>Future features require developer assistance </a:t>
          </a:r>
        </a:p>
      </dgm:t>
    </dgm:pt>
    <dgm:pt modelId="{3F7E22E2-9BAE-4BCB-A4A9-F4C2C93CB762}" type="parTrans" cxnId="{BCE26FC5-53CD-44F2-99C4-513346F677CE}">
      <dgm:prSet/>
      <dgm:spPr/>
      <dgm:t>
        <a:bodyPr/>
        <a:lstStyle/>
        <a:p>
          <a:endParaRPr lang="en-US"/>
        </a:p>
      </dgm:t>
    </dgm:pt>
    <dgm:pt modelId="{899BAA58-5A30-458D-88AB-ADEA51715FDF}" type="sibTrans" cxnId="{BCE26FC5-53CD-44F2-99C4-513346F677CE}">
      <dgm:prSet/>
      <dgm:spPr/>
      <dgm:t>
        <a:bodyPr/>
        <a:lstStyle/>
        <a:p>
          <a:endParaRPr lang="en-US"/>
        </a:p>
      </dgm:t>
    </dgm:pt>
    <dgm:pt modelId="{02CE3A54-5930-4E64-B0DB-DA8E27DA6FF6}">
      <dgm:prSet/>
      <dgm:spPr/>
      <dgm:t>
        <a:bodyPr/>
        <a:lstStyle/>
        <a:p>
          <a:r>
            <a:rPr lang="en-US"/>
            <a:t>Dependent on stable internet connectivity </a:t>
          </a:r>
        </a:p>
      </dgm:t>
    </dgm:pt>
    <dgm:pt modelId="{06B1F400-8615-4360-85A2-2C132CDC82DB}" type="parTrans" cxnId="{15FD981B-47F0-41CB-BF2D-375C7564F981}">
      <dgm:prSet/>
      <dgm:spPr/>
      <dgm:t>
        <a:bodyPr/>
        <a:lstStyle/>
        <a:p>
          <a:endParaRPr lang="en-US"/>
        </a:p>
      </dgm:t>
    </dgm:pt>
    <dgm:pt modelId="{BBE4ACC5-20EB-4C49-9A50-164CDAF9D4A2}" type="sibTrans" cxnId="{15FD981B-47F0-41CB-BF2D-375C7564F981}">
      <dgm:prSet/>
      <dgm:spPr/>
      <dgm:t>
        <a:bodyPr/>
        <a:lstStyle/>
        <a:p>
          <a:endParaRPr lang="en-US"/>
        </a:p>
      </dgm:t>
    </dgm:pt>
    <dgm:pt modelId="{23A77D94-B83D-46D8-BD35-CE52A52D9DF3}" type="pres">
      <dgm:prSet presAssocID="{ADE6550D-8352-48EE-BDB7-7CA4DEE5D964}" presName="hierChild1" presStyleCnt="0">
        <dgm:presLayoutVars>
          <dgm:chPref val="1"/>
          <dgm:dir/>
          <dgm:animOne val="branch"/>
          <dgm:animLvl val="lvl"/>
          <dgm:resizeHandles/>
        </dgm:presLayoutVars>
      </dgm:prSet>
      <dgm:spPr/>
    </dgm:pt>
    <dgm:pt modelId="{46AE96C9-6CE6-42EF-B9F1-2B822323B8EE}" type="pres">
      <dgm:prSet presAssocID="{51499A3B-8942-45BE-90C4-505806CAAC02}" presName="hierRoot1" presStyleCnt="0"/>
      <dgm:spPr/>
    </dgm:pt>
    <dgm:pt modelId="{9328B5D0-312D-4E66-BCA7-BAE2B3064365}" type="pres">
      <dgm:prSet presAssocID="{51499A3B-8942-45BE-90C4-505806CAAC02}" presName="composite" presStyleCnt="0"/>
      <dgm:spPr/>
    </dgm:pt>
    <dgm:pt modelId="{E48D94BB-99BF-485C-90E3-8168A32F0859}" type="pres">
      <dgm:prSet presAssocID="{51499A3B-8942-45BE-90C4-505806CAAC02}" presName="background" presStyleLbl="node0" presStyleIdx="0" presStyleCnt="3"/>
      <dgm:spPr/>
    </dgm:pt>
    <dgm:pt modelId="{A79366CA-89F0-4245-BF35-E47A8EAD5573}" type="pres">
      <dgm:prSet presAssocID="{51499A3B-8942-45BE-90C4-505806CAAC02}" presName="text" presStyleLbl="fgAcc0" presStyleIdx="0" presStyleCnt="3">
        <dgm:presLayoutVars>
          <dgm:chPref val="3"/>
        </dgm:presLayoutVars>
      </dgm:prSet>
      <dgm:spPr/>
    </dgm:pt>
    <dgm:pt modelId="{D2F57312-3EDC-4856-BADF-E316CDA660ED}" type="pres">
      <dgm:prSet presAssocID="{51499A3B-8942-45BE-90C4-505806CAAC02}" presName="hierChild2" presStyleCnt="0"/>
      <dgm:spPr/>
    </dgm:pt>
    <dgm:pt modelId="{B843D2BD-BEFB-4E3F-9B6A-9A4169F25510}" type="pres">
      <dgm:prSet presAssocID="{4D0B9A51-1D05-4993-BDF0-2E7C835FDEA2}" presName="hierRoot1" presStyleCnt="0"/>
      <dgm:spPr/>
    </dgm:pt>
    <dgm:pt modelId="{DD4C022F-CB65-4DCD-8A43-5E8F5D02FC19}" type="pres">
      <dgm:prSet presAssocID="{4D0B9A51-1D05-4993-BDF0-2E7C835FDEA2}" presName="composite" presStyleCnt="0"/>
      <dgm:spPr/>
    </dgm:pt>
    <dgm:pt modelId="{3CC0C809-40EF-4883-80A4-801868792FBE}" type="pres">
      <dgm:prSet presAssocID="{4D0B9A51-1D05-4993-BDF0-2E7C835FDEA2}" presName="background" presStyleLbl="node0" presStyleIdx="1" presStyleCnt="3"/>
      <dgm:spPr/>
    </dgm:pt>
    <dgm:pt modelId="{B190A56F-ABE1-4A5E-BE64-E05CC85AC7D0}" type="pres">
      <dgm:prSet presAssocID="{4D0B9A51-1D05-4993-BDF0-2E7C835FDEA2}" presName="text" presStyleLbl="fgAcc0" presStyleIdx="1" presStyleCnt="3">
        <dgm:presLayoutVars>
          <dgm:chPref val="3"/>
        </dgm:presLayoutVars>
      </dgm:prSet>
      <dgm:spPr/>
    </dgm:pt>
    <dgm:pt modelId="{F5C09231-6216-42E6-AF26-D0FADE4FE100}" type="pres">
      <dgm:prSet presAssocID="{4D0B9A51-1D05-4993-BDF0-2E7C835FDEA2}" presName="hierChild2" presStyleCnt="0"/>
      <dgm:spPr/>
    </dgm:pt>
    <dgm:pt modelId="{46322796-40D7-437B-816C-C1C2C21E9FF9}" type="pres">
      <dgm:prSet presAssocID="{02CE3A54-5930-4E64-B0DB-DA8E27DA6FF6}" presName="hierRoot1" presStyleCnt="0"/>
      <dgm:spPr/>
    </dgm:pt>
    <dgm:pt modelId="{CC993389-D12C-4A79-9218-5090467738EC}" type="pres">
      <dgm:prSet presAssocID="{02CE3A54-5930-4E64-B0DB-DA8E27DA6FF6}" presName="composite" presStyleCnt="0"/>
      <dgm:spPr/>
    </dgm:pt>
    <dgm:pt modelId="{500A1181-4F03-4571-ABF3-FC4E3D98F103}" type="pres">
      <dgm:prSet presAssocID="{02CE3A54-5930-4E64-B0DB-DA8E27DA6FF6}" presName="background" presStyleLbl="node0" presStyleIdx="2" presStyleCnt="3"/>
      <dgm:spPr/>
    </dgm:pt>
    <dgm:pt modelId="{2E8BDAD3-8B12-40B1-9DF0-6A389B0D91C9}" type="pres">
      <dgm:prSet presAssocID="{02CE3A54-5930-4E64-B0DB-DA8E27DA6FF6}" presName="text" presStyleLbl="fgAcc0" presStyleIdx="2" presStyleCnt="3">
        <dgm:presLayoutVars>
          <dgm:chPref val="3"/>
        </dgm:presLayoutVars>
      </dgm:prSet>
      <dgm:spPr/>
    </dgm:pt>
    <dgm:pt modelId="{D8A421BB-18EA-4681-8041-FE1BAC5ED1E7}" type="pres">
      <dgm:prSet presAssocID="{02CE3A54-5930-4E64-B0DB-DA8E27DA6FF6}" presName="hierChild2" presStyleCnt="0"/>
      <dgm:spPr/>
    </dgm:pt>
  </dgm:ptLst>
  <dgm:cxnLst>
    <dgm:cxn modelId="{15FD981B-47F0-41CB-BF2D-375C7564F981}" srcId="{ADE6550D-8352-48EE-BDB7-7CA4DEE5D964}" destId="{02CE3A54-5930-4E64-B0DB-DA8E27DA6FF6}" srcOrd="2" destOrd="0" parTransId="{06B1F400-8615-4360-85A2-2C132CDC82DB}" sibTransId="{BBE4ACC5-20EB-4C49-9A50-164CDAF9D4A2}"/>
    <dgm:cxn modelId="{FCE2D435-BAAC-4BE5-AE85-55881F6C2AB7}" type="presOf" srcId="{02CE3A54-5930-4E64-B0DB-DA8E27DA6FF6}" destId="{2E8BDAD3-8B12-40B1-9DF0-6A389B0D91C9}" srcOrd="0" destOrd="0" presId="urn:microsoft.com/office/officeart/2005/8/layout/hierarchy1"/>
    <dgm:cxn modelId="{CB98793D-7FBC-4E1B-BBD1-C80E8E5C812B}" srcId="{ADE6550D-8352-48EE-BDB7-7CA4DEE5D964}" destId="{51499A3B-8942-45BE-90C4-505806CAAC02}" srcOrd="0" destOrd="0" parTransId="{263F472D-C2C2-4132-B889-03B761F86C17}" sibTransId="{CB689645-4D9E-46A5-B848-C3D3C6FBB479}"/>
    <dgm:cxn modelId="{5ACB9C45-5C8D-4570-9FDB-9CC8C9238430}" type="presOf" srcId="{ADE6550D-8352-48EE-BDB7-7CA4DEE5D964}" destId="{23A77D94-B83D-46D8-BD35-CE52A52D9DF3}" srcOrd="0" destOrd="0" presId="urn:microsoft.com/office/officeart/2005/8/layout/hierarchy1"/>
    <dgm:cxn modelId="{7F568FBA-D615-4B9D-9C7E-1758C10D9E92}" type="presOf" srcId="{4D0B9A51-1D05-4993-BDF0-2E7C835FDEA2}" destId="{B190A56F-ABE1-4A5E-BE64-E05CC85AC7D0}" srcOrd="0" destOrd="0" presId="urn:microsoft.com/office/officeart/2005/8/layout/hierarchy1"/>
    <dgm:cxn modelId="{73EA2EC1-1722-4BB9-96C0-55DD9A96A91C}" type="presOf" srcId="{51499A3B-8942-45BE-90C4-505806CAAC02}" destId="{A79366CA-89F0-4245-BF35-E47A8EAD5573}" srcOrd="0" destOrd="0" presId="urn:microsoft.com/office/officeart/2005/8/layout/hierarchy1"/>
    <dgm:cxn modelId="{BCE26FC5-53CD-44F2-99C4-513346F677CE}" srcId="{ADE6550D-8352-48EE-BDB7-7CA4DEE5D964}" destId="{4D0B9A51-1D05-4993-BDF0-2E7C835FDEA2}" srcOrd="1" destOrd="0" parTransId="{3F7E22E2-9BAE-4BCB-A4A9-F4C2C93CB762}" sibTransId="{899BAA58-5A30-458D-88AB-ADEA51715FDF}"/>
    <dgm:cxn modelId="{D8254914-5174-4107-B9EA-BED7DE2CA7E8}" type="presParOf" srcId="{23A77D94-B83D-46D8-BD35-CE52A52D9DF3}" destId="{46AE96C9-6CE6-42EF-B9F1-2B822323B8EE}" srcOrd="0" destOrd="0" presId="urn:microsoft.com/office/officeart/2005/8/layout/hierarchy1"/>
    <dgm:cxn modelId="{7ED092A4-E027-46AA-9557-9A511D3B9DD6}" type="presParOf" srcId="{46AE96C9-6CE6-42EF-B9F1-2B822323B8EE}" destId="{9328B5D0-312D-4E66-BCA7-BAE2B3064365}" srcOrd="0" destOrd="0" presId="urn:microsoft.com/office/officeart/2005/8/layout/hierarchy1"/>
    <dgm:cxn modelId="{813D6F79-7D1F-4E43-9273-7CA6797A6200}" type="presParOf" srcId="{9328B5D0-312D-4E66-BCA7-BAE2B3064365}" destId="{E48D94BB-99BF-485C-90E3-8168A32F0859}" srcOrd="0" destOrd="0" presId="urn:microsoft.com/office/officeart/2005/8/layout/hierarchy1"/>
    <dgm:cxn modelId="{8AB796C1-2877-4A96-9FCB-AF382E1240A7}" type="presParOf" srcId="{9328B5D0-312D-4E66-BCA7-BAE2B3064365}" destId="{A79366CA-89F0-4245-BF35-E47A8EAD5573}" srcOrd="1" destOrd="0" presId="urn:microsoft.com/office/officeart/2005/8/layout/hierarchy1"/>
    <dgm:cxn modelId="{3E759241-38B8-40E0-82E6-388421A8D292}" type="presParOf" srcId="{46AE96C9-6CE6-42EF-B9F1-2B822323B8EE}" destId="{D2F57312-3EDC-4856-BADF-E316CDA660ED}" srcOrd="1" destOrd="0" presId="urn:microsoft.com/office/officeart/2005/8/layout/hierarchy1"/>
    <dgm:cxn modelId="{75A1D7DE-7C11-4875-BDBE-FF1B1E011DB9}" type="presParOf" srcId="{23A77D94-B83D-46D8-BD35-CE52A52D9DF3}" destId="{B843D2BD-BEFB-4E3F-9B6A-9A4169F25510}" srcOrd="1" destOrd="0" presId="urn:microsoft.com/office/officeart/2005/8/layout/hierarchy1"/>
    <dgm:cxn modelId="{64C74F1A-C652-4CB1-AB3D-6B6D59EE03F6}" type="presParOf" srcId="{B843D2BD-BEFB-4E3F-9B6A-9A4169F25510}" destId="{DD4C022F-CB65-4DCD-8A43-5E8F5D02FC19}" srcOrd="0" destOrd="0" presId="urn:microsoft.com/office/officeart/2005/8/layout/hierarchy1"/>
    <dgm:cxn modelId="{5A2AE784-339C-4970-BEA6-7C51725FC4C0}" type="presParOf" srcId="{DD4C022F-CB65-4DCD-8A43-5E8F5D02FC19}" destId="{3CC0C809-40EF-4883-80A4-801868792FBE}" srcOrd="0" destOrd="0" presId="urn:microsoft.com/office/officeart/2005/8/layout/hierarchy1"/>
    <dgm:cxn modelId="{7EEE3DDA-2EF8-4DB7-9CEB-945BFF311467}" type="presParOf" srcId="{DD4C022F-CB65-4DCD-8A43-5E8F5D02FC19}" destId="{B190A56F-ABE1-4A5E-BE64-E05CC85AC7D0}" srcOrd="1" destOrd="0" presId="urn:microsoft.com/office/officeart/2005/8/layout/hierarchy1"/>
    <dgm:cxn modelId="{95B8F915-63EF-4B4C-BE51-9360AF92EA5F}" type="presParOf" srcId="{B843D2BD-BEFB-4E3F-9B6A-9A4169F25510}" destId="{F5C09231-6216-42E6-AF26-D0FADE4FE100}" srcOrd="1" destOrd="0" presId="urn:microsoft.com/office/officeart/2005/8/layout/hierarchy1"/>
    <dgm:cxn modelId="{696886F3-69C5-4163-A936-FEDEE6AEEB80}" type="presParOf" srcId="{23A77D94-B83D-46D8-BD35-CE52A52D9DF3}" destId="{46322796-40D7-437B-816C-C1C2C21E9FF9}" srcOrd="2" destOrd="0" presId="urn:microsoft.com/office/officeart/2005/8/layout/hierarchy1"/>
    <dgm:cxn modelId="{9E2B3031-9177-4334-8F1B-5F965C4A0B73}" type="presParOf" srcId="{46322796-40D7-437B-816C-C1C2C21E9FF9}" destId="{CC993389-D12C-4A79-9218-5090467738EC}" srcOrd="0" destOrd="0" presId="urn:microsoft.com/office/officeart/2005/8/layout/hierarchy1"/>
    <dgm:cxn modelId="{34E170C6-8D14-4AA4-AFC9-A25B06941867}" type="presParOf" srcId="{CC993389-D12C-4A79-9218-5090467738EC}" destId="{500A1181-4F03-4571-ABF3-FC4E3D98F103}" srcOrd="0" destOrd="0" presId="urn:microsoft.com/office/officeart/2005/8/layout/hierarchy1"/>
    <dgm:cxn modelId="{F712FF83-5768-49FC-8BF4-12479EE5D0B6}" type="presParOf" srcId="{CC993389-D12C-4A79-9218-5090467738EC}" destId="{2E8BDAD3-8B12-40B1-9DF0-6A389B0D91C9}" srcOrd="1" destOrd="0" presId="urn:microsoft.com/office/officeart/2005/8/layout/hierarchy1"/>
    <dgm:cxn modelId="{E087869A-CED4-4F6B-8FCB-2C1F68A0A413}" type="presParOf" srcId="{46322796-40D7-437B-816C-C1C2C21E9FF9}" destId="{D8A421BB-18EA-4681-8041-FE1BAC5ED1E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4E063-E6B4-4B26-B7DC-D941C83DD2BB}">
      <dsp:nvSpPr>
        <dsp:cNvPr id="0" name=""/>
        <dsp:cNvSpPr/>
      </dsp:nvSpPr>
      <dsp:spPr>
        <a:xfrm>
          <a:off x="4728900" y="180"/>
          <a:ext cx="1470027" cy="147002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a:t>Web-based, cloud-hosted solution</a:t>
          </a:r>
        </a:p>
      </dsp:txBody>
      <dsp:txXfrm>
        <a:off x="5096407" y="180"/>
        <a:ext cx="735013" cy="1212772"/>
      </dsp:txXfrm>
    </dsp:sp>
    <dsp:sp modelId="{32283251-C1BF-4A71-A3EB-B9221DE0855A}">
      <dsp:nvSpPr>
        <dsp:cNvPr id="0" name=""/>
        <dsp:cNvSpPr/>
      </dsp:nvSpPr>
      <dsp:spPr>
        <a:xfrm rot="5400000">
          <a:off x="5838408" y="1109688"/>
          <a:ext cx="1470027" cy="147002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a:t>Secure role-based login</a:t>
          </a:r>
        </a:p>
      </dsp:txBody>
      <dsp:txXfrm rot="-5400000">
        <a:off x="6095664" y="1477195"/>
        <a:ext cx="1212772" cy="735013"/>
      </dsp:txXfrm>
    </dsp:sp>
    <dsp:sp modelId="{FB13ECE2-1277-47DD-9812-45F040CC6CE1}">
      <dsp:nvSpPr>
        <dsp:cNvPr id="0" name=""/>
        <dsp:cNvSpPr/>
      </dsp:nvSpPr>
      <dsp:spPr>
        <a:xfrm rot="10800000">
          <a:off x="4728900" y="2219196"/>
          <a:ext cx="1470027" cy="147002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a:t>Real-time reservations and scheduiling</a:t>
          </a:r>
        </a:p>
      </dsp:txBody>
      <dsp:txXfrm rot="10800000">
        <a:off x="5096407" y="2476451"/>
        <a:ext cx="735013" cy="1212772"/>
      </dsp:txXfrm>
    </dsp:sp>
    <dsp:sp modelId="{EDFD5038-EB17-4514-A137-EFAE181752AE}">
      <dsp:nvSpPr>
        <dsp:cNvPr id="0" name=""/>
        <dsp:cNvSpPr/>
      </dsp:nvSpPr>
      <dsp:spPr>
        <a:xfrm rot="16200000">
          <a:off x="3619392" y="1109688"/>
          <a:ext cx="1470027" cy="147002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a:t>Integration with DMV for updates</a:t>
          </a:r>
        </a:p>
      </dsp:txBody>
      <dsp:txXfrm rot="5400000">
        <a:off x="3619393" y="1477195"/>
        <a:ext cx="1212772" cy="735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78C01-EDE5-4872-92D2-6F2FFBA045E3}">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Role-based access(Customer, Admin, etc…</a:t>
          </a:r>
        </a:p>
      </dsp:txBody>
      <dsp:txXfrm>
        <a:off x="23773" y="23773"/>
        <a:ext cx="7797822" cy="764123"/>
      </dsp:txXfrm>
    </dsp:sp>
    <dsp:sp modelId="{E84F82C4-9C43-4BC7-921C-65E98B5DB12D}">
      <dsp:nvSpPr>
        <dsp:cNvPr id="0" name=""/>
        <dsp:cNvSpPr/>
      </dsp:nvSpPr>
      <dsp:spPr>
        <a:xfrm>
          <a:off x="732164" y="959245"/>
          <a:ext cx="8742263" cy="81166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Encrypted passwords</a:t>
          </a:r>
        </a:p>
      </dsp:txBody>
      <dsp:txXfrm>
        <a:off x="755937" y="983018"/>
        <a:ext cx="7434967" cy="764123"/>
      </dsp:txXfrm>
    </dsp:sp>
    <dsp:sp modelId="{D9A032DD-4C5A-4861-B34B-E776FFFFD815}">
      <dsp:nvSpPr>
        <dsp:cNvPr id="0" name=""/>
        <dsp:cNvSpPr/>
      </dsp:nvSpPr>
      <dsp:spPr>
        <a:xfrm>
          <a:off x="1453401" y="1918490"/>
          <a:ext cx="8742263" cy="81166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HTTPS/SSL for secure data transfer</a:t>
          </a:r>
        </a:p>
      </dsp:txBody>
      <dsp:txXfrm>
        <a:off x="1477174" y="1942263"/>
        <a:ext cx="7445895" cy="764123"/>
      </dsp:txXfrm>
    </dsp:sp>
    <dsp:sp modelId="{305A78DC-0BB4-4BB9-8F9D-D73CD7BA8DE8}">
      <dsp:nvSpPr>
        <dsp:cNvPr id="0" name=""/>
        <dsp:cNvSpPr/>
      </dsp:nvSpPr>
      <dsp:spPr>
        <a:xfrm>
          <a:off x="2185565" y="2877735"/>
          <a:ext cx="8742263" cy="8116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Audit log for tracking changed</a:t>
          </a:r>
        </a:p>
      </dsp:txBody>
      <dsp:txXfrm>
        <a:off x="2209338" y="2901508"/>
        <a:ext cx="7434967" cy="764123"/>
      </dsp:txXfrm>
    </dsp:sp>
    <dsp:sp modelId="{77BF210E-F915-48C0-9535-E217807AC024}">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33384" y="621664"/>
        <a:ext cx="290172" cy="397007"/>
      </dsp:txXfrm>
    </dsp:sp>
    <dsp:sp modelId="{9641A2D5-6AAC-4EF5-A478-603E7D661CEC}">
      <dsp:nvSpPr>
        <dsp:cNvPr id="0" name=""/>
        <dsp:cNvSpPr/>
      </dsp:nvSpPr>
      <dsp:spPr>
        <a:xfrm>
          <a:off x="8946842" y="1580910"/>
          <a:ext cx="527584" cy="52758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65548" y="1580910"/>
        <a:ext cx="290172" cy="397007"/>
      </dsp:txXfrm>
    </dsp:sp>
    <dsp:sp modelId="{BC97EA32-AE29-4344-BF3C-17D7B3952C69}">
      <dsp:nvSpPr>
        <dsp:cNvPr id="0" name=""/>
        <dsp:cNvSpPr/>
      </dsp:nvSpPr>
      <dsp:spPr>
        <a:xfrm>
          <a:off x="9668079" y="2540155"/>
          <a:ext cx="527584" cy="52758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86785" y="2540155"/>
        <a:ext cx="290172" cy="397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D94BB-99BF-485C-90E3-8168A32F0859}">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366CA-89F0-4245-BF35-E47A8EAD5573}">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Offline read-only access only</a:t>
          </a:r>
        </a:p>
      </dsp:txBody>
      <dsp:txXfrm>
        <a:off x="398656" y="1088253"/>
        <a:ext cx="2959127" cy="1837317"/>
      </dsp:txXfrm>
    </dsp:sp>
    <dsp:sp modelId="{3CC0C809-40EF-4883-80A4-801868792FBE}">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0A56F-ABE1-4A5E-BE64-E05CC85AC7D0}">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Future features require developer assistance </a:t>
          </a:r>
        </a:p>
      </dsp:txBody>
      <dsp:txXfrm>
        <a:off x="4155097" y="1088253"/>
        <a:ext cx="2959127" cy="1837317"/>
      </dsp:txXfrm>
    </dsp:sp>
    <dsp:sp modelId="{500A1181-4F03-4571-ABF3-FC4E3D98F103}">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BDAD3-8B12-40B1-9DF0-6A389B0D91C9}">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Dependent on stable internet connectivity </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the </a:t>
            </a:r>
            <a:r>
              <a:rPr lang="en-US" dirty="0" err="1"/>
              <a:t>DriverPass</a:t>
            </a:r>
            <a:r>
              <a:rPr lang="en-US" dirty="0"/>
              <a:t> System Design Overview. My name is Christopher Phillips, but you can call me Chris, and today I will walk you through the key features of our design. We’ll discuss the system requirements, the key use cases, how we ensure security, and any limitations we want to highlight.</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is a cloud-based system that provides on-road training lesson reservations, online classes, and integration with DMV for the latest guidelines. Our users (customers, secretaries, instructors, and admins) log in securely, check schedules, and manage packages. We chose a cloud-based approach so everyone can access the system from any device with internet access.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different types of users—customers, owners, instructors, and more interact with the system. Key features include creating accounts, booking or canceling lessons, and generating administrative reports. This visual helps us ensure we’ve captured all major tasks.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activity diagram for the “Make/Modify/Cancel Reservation” use case. You can see how the process starts with the user requesting a new reservation or updating an existing one. If it’s new, the user selects a package, assigns a driver, and completes payment. This helps us confirm that the system handles all paths smoothly.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security very seriously. Each user has a specific role, and the system enforces permissions based on that role. Passwords are stored securely, and all communication with the server is encrypted. Additionally, we keep an audit log so the owner can see who made changes or canceled appointments. This not only protects sensitive data but also helps with accountability.</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if a user goes offline, they won’t be able to create or update reservations. They may only view information that’s been cached on their device. Also, if </a:t>
            </a:r>
            <a:r>
              <a:rPr lang="en-US" dirty="0" err="1"/>
              <a:t>DriverPass</a:t>
            </a:r>
            <a:r>
              <a:rPr lang="en-US" dirty="0"/>
              <a:t> decides to add entirely new packages or complex features, a developer has to modify the system behind the scenes. Finally, because our solution is web-based, users do need reliable internet access.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reviewing our system design. Please let me know if you have any questions or if there are additional features you’d like to discuss. We’re excited to implement this solution and help </a:t>
            </a:r>
            <a:r>
              <a:rPr lang="en-US" dirty="0" err="1"/>
              <a:t>DriverPass</a:t>
            </a:r>
            <a:r>
              <a:rPr lang="en-US" dirty="0"/>
              <a:t> students succeed in their driving tests!</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6279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Christopher Phillips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System Requirements</a:t>
            </a:r>
          </a:p>
        </p:txBody>
      </p:sp>
      <p:graphicFrame>
        <p:nvGraphicFramePr>
          <p:cNvPr id="15" name="Content Placeholder 2">
            <a:extLst>
              <a:ext uri="{FF2B5EF4-FFF2-40B4-BE49-F238E27FC236}">
                <a16:creationId xmlns:a16="http://schemas.microsoft.com/office/drawing/2014/main" id="{80FEB38C-9CD5-910B-EF78-F4A43FB3FF82}"/>
              </a:ext>
            </a:extLst>
          </p:cNvPr>
          <p:cNvGraphicFramePr>
            <a:graphicFrameLocks noGrp="1"/>
          </p:cNvGraphicFramePr>
          <p:nvPr>
            <p:ph idx="1"/>
            <p:extLst>
              <p:ext uri="{D42A27DB-BD31-4B8C-83A1-F6EECF244321}">
                <p14:modId xmlns:p14="http://schemas.microsoft.com/office/powerpoint/2010/main" val="105080146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Use Case Diagram</a:t>
            </a:r>
          </a:p>
        </p:txBody>
      </p:sp>
      <p:pic>
        <p:nvPicPr>
          <p:cNvPr id="13" name="Content Placeholder 12" descr="A diagram of a diagram&#10;&#10;AI-generated content may be incorrect.">
            <a:extLst>
              <a:ext uri="{FF2B5EF4-FFF2-40B4-BE49-F238E27FC236}">
                <a16:creationId xmlns:a16="http://schemas.microsoft.com/office/drawing/2014/main" id="{010BD716-0FB0-1552-DFF0-A26BA66807D3}"/>
              </a:ext>
            </a:extLst>
          </p:cNvPr>
          <p:cNvPicPr>
            <a:picLocks noGrp="1" noChangeAspect="1"/>
          </p:cNvPicPr>
          <p:nvPr>
            <p:ph idx="1"/>
          </p:nvPr>
        </p:nvPicPr>
        <p:blipFill>
          <a:blip r:embed="rId4"/>
          <a:stretch>
            <a:fillRect/>
          </a:stretch>
        </p:blipFill>
        <p:spPr>
          <a:xfrm>
            <a:off x="432225" y="2833067"/>
            <a:ext cx="11327549" cy="271861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Content Placeholder 5" descr="A flowchart of a payment process&#10;&#10;AI-generated content may be incorrect.">
            <a:extLst>
              <a:ext uri="{FF2B5EF4-FFF2-40B4-BE49-F238E27FC236}">
                <a16:creationId xmlns:a16="http://schemas.microsoft.com/office/drawing/2014/main" id="{410F046F-140D-546B-A462-01A5E9F6EB53}"/>
              </a:ext>
            </a:extLst>
          </p:cNvPr>
          <p:cNvPicPr>
            <a:picLocks noGrp="1" noChangeAspect="1"/>
          </p:cNvPicPr>
          <p:nvPr>
            <p:ph idx="1"/>
          </p:nvPr>
        </p:nvPicPr>
        <p:blipFill>
          <a:blip r:embed="rId5"/>
          <a:stretch>
            <a:fillRect/>
          </a:stretch>
        </p:blipFill>
        <p:spPr>
          <a:xfrm>
            <a:off x="7715249" y="720724"/>
            <a:ext cx="3762375" cy="518477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Security</a:t>
            </a:r>
          </a:p>
        </p:txBody>
      </p:sp>
      <p:graphicFrame>
        <p:nvGraphicFramePr>
          <p:cNvPr id="15" name="Content Placeholder 2">
            <a:extLst>
              <a:ext uri="{FF2B5EF4-FFF2-40B4-BE49-F238E27FC236}">
                <a16:creationId xmlns:a16="http://schemas.microsoft.com/office/drawing/2014/main" id="{399D2A4E-04EE-6831-9F15-3E1A9FF0D0F7}"/>
              </a:ext>
            </a:extLst>
          </p:cNvPr>
          <p:cNvGraphicFramePr>
            <a:graphicFrameLocks noGrp="1"/>
          </p:cNvGraphicFramePr>
          <p:nvPr>
            <p:ph idx="1"/>
            <p:extLst>
              <p:ext uri="{D42A27DB-BD31-4B8C-83A1-F6EECF244321}">
                <p14:modId xmlns:p14="http://schemas.microsoft.com/office/powerpoint/2010/main" val="288502444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System Limitations</a:t>
            </a:r>
          </a:p>
        </p:txBody>
      </p:sp>
      <p:graphicFrame>
        <p:nvGraphicFramePr>
          <p:cNvPr id="15" name="Content Placeholder 2">
            <a:extLst>
              <a:ext uri="{FF2B5EF4-FFF2-40B4-BE49-F238E27FC236}">
                <a16:creationId xmlns:a16="http://schemas.microsoft.com/office/drawing/2014/main" id="{57ABC45C-6F81-8383-F835-CD6BD13DC40F}"/>
              </a:ext>
            </a:extLst>
          </p:cNvPr>
          <p:cNvGraphicFramePr/>
          <p:nvPr>
            <p:extLst>
              <p:ext uri="{D42A27DB-BD31-4B8C-83A1-F6EECF244321}">
                <p14:modId xmlns:p14="http://schemas.microsoft.com/office/powerpoint/2010/main" val="200250815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251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hand writing on a chalkboard">
            <a:extLst>
              <a:ext uri="{FF2B5EF4-FFF2-40B4-BE49-F238E27FC236}">
                <a16:creationId xmlns:a16="http://schemas.microsoft.com/office/drawing/2014/main" id="{C5B427EE-14D9-BD1A-95D9-FF6E48AF7F5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204"/>
          <a:stretch/>
        </p:blipFill>
        <p:spPr>
          <a:xfrm>
            <a:off x="20" y="1282"/>
            <a:ext cx="12191980" cy="6856718"/>
          </a:xfrm>
          <a:prstGeom prst="rect">
            <a:avLst/>
          </a:prstGeom>
        </p:spPr>
      </p:pic>
    </p:spTree>
    <p:extLst>
      <p:ext uri="{BB962C8B-B14F-4D97-AF65-F5344CB8AC3E}">
        <p14:creationId xmlns:p14="http://schemas.microsoft.com/office/powerpoint/2010/main" val="35968284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5521</TotalTime>
  <Words>501</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Chris Phillips</cp:lastModifiedBy>
  <cp:revision>20</cp:revision>
  <dcterms:created xsi:type="dcterms:W3CDTF">2019-10-14T02:36:52Z</dcterms:created>
  <dcterms:modified xsi:type="dcterms:W3CDTF">2025-02-27T19:10:17Z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