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53af76d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53af76d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53af76d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53af76d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53af76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53af76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a97c5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a97c5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53af76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53af76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53af76d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53af76d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igitalhrtech.com/employee-attri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pavansubhasht/ibm-hr-analytics-attrition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982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an employee leave their company?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Employee Attrition?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8900"/>
            <a:ext cx="75057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: “When an employee leaves the company through any method, including voluntary resignations, layoffs, failure to return from a leave of absence, or even illness or death”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Two types of employee attrition: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AutoNum type="arabicPeriod"/>
            </a:pPr>
            <a:r>
              <a:rPr lang="en">
                <a:solidFill>
                  <a:schemeClr val="accent1"/>
                </a:solidFill>
              </a:rPr>
              <a:t>Voluntary</a:t>
            </a:r>
            <a:endParaRPr>
              <a:solidFill>
                <a:schemeClr val="accen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Employee deliberately chooses to leave their company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Company has the decision to not replace the employee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AutoNum type="arabicPeriod"/>
            </a:pPr>
            <a:r>
              <a:rPr lang="en">
                <a:solidFill>
                  <a:schemeClr val="accent5"/>
                </a:solidFill>
              </a:rPr>
              <a:t>Involuntary</a:t>
            </a:r>
            <a:endParaRPr>
              <a:solidFill>
                <a:schemeClr val="accent5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company chooses to let go of  (fire) an 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EX) Reorganization, layoffs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this case, the company either eliminates the employee’s position altogether or chooses not to replace it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61025" y="4406525"/>
            <a:ext cx="6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https://www.digitalhrtech.com/employee-attrition/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Voluntary Employee Attrition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73150"/>
            <a:ext cx="75057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Lack of continuity and consistency within organization and within teams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gaps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Lack of institutional knowledge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Higher recruiting efforts, longer recruiting time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Empty positions can be left for some time; leaves teams understaffed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Possible burnout for remaining employees -- overloaded and overworked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Increase in recruiting, hiring and training costs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Question: What factors play a significant in predicting voluntary employee attrition?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88554" y="15007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As a current employee at a company, I have started to take note of what motivates and what deters other employees. Many things play into people’s decisions to leave a company, and it is intriguing to me to understand what causes movement in the workplace and also how companies can ideally increase their employee retention at the end of the day. </a:t>
            </a:r>
            <a:endParaRPr sz="197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767675"/>
            <a:ext cx="75057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</a:t>
            </a:r>
            <a:r>
              <a:rPr lang="en" sz="3300">
                <a:highlight>
                  <a:srgbClr val="FFFFFF"/>
                </a:highlight>
              </a:rPr>
              <a:t>IBM HR Analytics Employee Attrition &amp; Performance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survey from IBM, a technology corporation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Gathered information around employee satisfaction,  income, job level and some personal demographic data such as age and gender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structure: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1470 rows of data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35 columns </a:t>
            </a:r>
            <a:endParaRPr/>
          </a:p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4638675" y="1990725"/>
            <a:ext cx="36861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record in the dataset pertains to an employee that is either currently at IBM or voluntarily left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Attrition = ‘Yes’ or ‘No’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307075" y="4437225"/>
            <a:ext cx="59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https://www.kaggle.com/pavansubhasht/ibm-hr-analytics-attrition-dataset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43375" y="4286325"/>
            <a:ext cx="8193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Variables Deemed Relevant to The Statistical Question from Personal Observations</a:t>
            </a:r>
            <a:endParaRPr b="1" sz="17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319700"/>
            <a:ext cx="50006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63" y="1031750"/>
            <a:ext cx="7210274" cy="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450" y="1676200"/>
            <a:ext cx="7415101" cy="6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0517" y="2413800"/>
            <a:ext cx="6602970" cy="6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7950" y="3151437"/>
            <a:ext cx="6708124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3033" y="3756525"/>
            <a:ext cx="6197952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