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300" r:id="rId3"/>
    <p:sldId id="257" r:id="rId4"/>
    <p:sldId id="258" r:id="rId5"/>
    <p:sldId id="292" r:id="rId6"/>
    <p:sldId id="259" r:id="rId7"/>
    <p:sldId id="293" r:id="rId8"/>
    <p:sldId id="261" r:id="rId9"/>
    <p:sldId id="294" r:id="rId10"/>
    <p:sldId id="295" r:id="rId11"/>
    <p:sldId id="263" r:id="rId12"/>
    <p:sldId id="296" r:id="rId13"/>
    <p:sldId id="266" r:id="rId14"/>
    <p:sldId id="297" r:id="rId15"/>
    <p:sldId id="298" r:id="rId16"/>
    <p:sldId id="299" r:id="rId17"/>
    <p:sldId id="301" r:id="rId18"/>
    <p:sldId id="302" r:id="rId19"/>
    <p:sldId id="303" r:id="rId20"/>
    <p:sldId id="304" r:id="rId21"/>
    <p:sldId id="305" r:id="rId22"/>
    <p:sldId id="306" r:id="rId23"/>
    <p:sldId id="307"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Nunito"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926EC-0227-4D2A-AC07-317E50E490DD}" v="64" dt="2022-04-03T17:32:28.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userId="31393968abef5cbc" providerId="LiveId" clId="{9CC926EC-0227-4D2A-AC07-317E50E490DD}"/>
    <pc:docChg chg="undo custSel addSld delSld modSld sldOrd">
      <pc:chgData name="Emily" userId="31393968abef5cbc" providerId="LiveId" clId="{9CC926EC-0227-4D2A-AC07-317E50E490DD}" dt="2022-04-04T22:43:04.808" v="4443" actId="20577"/>
      <pc:docMkLst>
        <pc:docMk/>
      </pc:docMkLst>
      <pc:sldChg chg="addSp delSp modSp mod">
        <pc:chgData name="Emily" userId="31393968abef5cbc" providerId="LiveId" clId="{9CC926EC-0227-4D2A-AC07-317E50E490DD}" dt="2022-04-03T16:35:37.510" v="563" actId="20577"/>
        <pc:sldMkLst>
          <pc:docMk/>
          <pc:sldMk cId="0" sldId="256"/>
        </pc:sldMkLst>
        <pc:spChg chg="add mod">
          <ac:chgData name="Emily" userId="31393968abef5cbc" providerId="LiveId" clId="{9CC926EC-0227-4D2A-AC07-317E50E490DD}" dt="2022-04-03T16:35:26.569" v="555" actId="20577"/>
          <ac:spMkLst>
            <pc:docMk/>
            <pc:sldMk cId="0" sldId="256"/>
            <ac:spMk id="3" creationId="{95C105F4-9C2D-4AB9-A62E-97986228C512}"/>
          </ac:spMkLst>
        </pc:spChg>
        <pc:spChg chg="mod">
          <ac:chgData name="Emily" userId="31393968abef5cbc" providerId="LiveId" clId="{9CC926EC-0227-4D2A-AC07-317E50E490DD}" dt="2022-04-03T16:35:37.510" v="563" actId="20577"/>
          <ac:spMkLst>
            <pc:docMk/>
            <pc:sldMk cId="0" sldId="256"/>
            <ac:spMk id="128" creationId="{00000000-0000-0000-0000-000000000000}"/>
          </ac:spMkLst>
        </pc:spChg>
        <pc:spChg chg="del">
          <ac:chgData name="Emily" userId="31393968abef5cbc" providerId="LiveId" clId="{9CC926EC-0227-4D2A-AC07-317E50E490DD}" dt="2022-04-03T16:35:05.079" v="475" actId="478"/>
          <ac:spMkLst>
            <pc:docMk/>
            <pc:sldMk cId="0" sldId="256"/>
            <ac:spMk id="129" creationId="{00000000-0000-0000-0000-000000000000}"/>
          </ac:spMkLst>
        </pc:spChg>
      </pc:sldChg>
      <pc:sldChg chg="modSp mod ord">
        <pc:chgData name="Emily" userId="31393968abef5cbc" providerId="LiveId" clId="{9CC926EC-0227-4D2A-AC07-317E50E490DD}" dt="2022-04-03T16:35:47.410" v="565"/>
        <pc:sldMkLst>
          <pc:docMk/>
          <pc:sldMk cId="0" sldId="259"/>
        </pc:sldMkLst>
        <pc:spChg chg="mod">
          <ac:chgData name="Emily" userId="31393968abef5cbc" providerId="LiveId" clId="{9CC926EC-0227-4D2A-AC07-317E50E490DD}" dt="2022-04-02T22:45:27.881" v="116" actId="20577"/>
          <ac:spMkLst>
            <pc:docMk/>
            <pc:sldMk cId="0" sldId="259"/>
            <ac:spMk id="147" creationId="{00000000-0000-0000-0000-000000000000}"/>
          </ac:spMkLst>
        </pc:spChg>
      </pc:sldChg>
      <pc:sldChg chg="del ord modNotes">
        <pc:chgData name="Emily" userId="31393968abef5cbc" providerId="LiveId" clId="{9CC926EC-0227-4D2A-AC07-317E50E490DD}" dt="2022-04-04T22:27:10.412" v="4318" actId="2696"/>
        <pc:sldMkLst>
          <pc:docMk/>
          <pc:sldMk cId="0" sldId="260"/>
        </pc:sldMkLst>
      </pc:sldChg>
      <pc:sldChg chg="modSp mod">
        <pc:chgData name="Emily" userId="31393968abef5cbc" providerId="LiveId" clId="{9CC926EC-0227-4D2A-AC07-317E50E490DD}" dt="2022-04-03T16:31:42.209" v="206" actId="27636"/>
        <pc:sldMkLst>
          <pc:docMk/>
          <pc:sldMk cId="0" sldId="261"/>
        </pc:sldMkLst>
        <pc:spChg chg="mod">
          <ac:chgData name="Emily" userId="31393968abef5cbc" providerId="LiveId" clId="{9CC926EC-0227-4D2A-AC07-317E50E490DD}" dt="2022-04-03T16:31:42.209" v="206" actId="27636"/>
          <ac:spMkLst>
            <pc:docMk/>
            <pc:sldMk cId="0" sldId="261"/>
            <ac:spMk id="158" creationId="{00000000-0000-0000-0000-000000000000}"/>
          </ac:spMkLst>
        </pc:spChg>
      </pc:sldChg>
      <pc:sldChg chg="del">
        <pc:chgData name="Emily" userId="31393968abef5cbc" providerId="LiveId" clId="{9CC926EC-0227-4D2A-AC07-317E50E490DD}" dt="2022-04-02T22:45:48.849" v="117" actId="2696"/>
        <pc:sldMkLst>
          <pc:docMk/>
          <pc:sldMk cId="0" sldId="262"/>
        </pc:sldMkLst>
      </pc:sldChg>
      <pc:sldChg chg="modSp add del mod">
        <pc:chgData name="Emily" userId="31393968abef5cbc" providerId="LiveId" clId="{9CC926EC-0227-4D2A-AC07-317E50E490DD}" dt="2022-04-03T17:25:35.285" v="1903" actId="2696"/>
        <pc:sldMkLst>
          <pc:docMk/>
          <pc:sldMk cId="0" sldId="263"/>
        </pc:sldMkLst>
        <pc:spChg chg="mod">
          <ac:chgData name="Emily" userId="31393968abef5cbc" providerId="LiveId" clId="{9CC926EC-0227-4D2A-AC07-317E50E490DD}" dt="2022-04-03T17:10:09.780" v="1362" actId="313"/>
          <ac:spMkLst>
            <pc:docMk/>
            <pc:sldMk cId="0" sldId="263"/>
            <ac:spMk id="176" creationId="{00000000-0000-0000-0000-000000000000}"/>
          </ac:spMkLst>
        </pc:spChg>
      </pc:sldChg>
      <pc:sldChg chg="del">
        <pc:chgData name="Emily" userId="31393968abef5cbc" providerId="LiveId" clId="{9CC926EC-0227-4D2A-AC07-317E50E490DD}" dt="2022-04-02T22:45:58.885" v="118" actId="2696"/>
        <pc:sldMkLst>
          <pc:docMk/>
          <pc:sldMk cId="0" sldId="264"/>
        </pc:sldMkLst>
      </pc:sldChg>
      <pc:sldChg chg="del">
        <pc:chgData name="Emily" userId="31393968abef5cbc" providerId="LiveId" clId="{9CC926EC-0227-4D2A-AC07-317E50E490DD}" dt="2022-04-02T22:46:03.046" v="119" actId="2696"/>
        <pc:sldMkLst>
          <pc:docMk/>
          <pc:sldMk cId="0" sldId="265"/>
        </pc:sldMkLst>
      </pc:sldChg>
      <pc:sldChg chg="addSp delSp modSp mod">
        <pc:chgData name="Emily" userId="31393968abef5cbc" providerId="LiveId" clId="{9CC926EC-0227-4D2A-AC07-317E50E490DD}" dt="2022-04-03T17:17:34.794" v="1694" actId="1076"/>
        <pc:sldMkLst>
          <pc:docMk/>
          <pc:sldMk cId="0" sldId="266"/>
        </pc:sldMkLst>
        <pc:spChg chg="mod">
          <ac:chgData name="Emily" userId="31393968abef5cbc" providerId="LiveId" clId="{9CC926EC-0227-4D2A-AC07-317E50E490DD}" dt="2022-04-03T17:16:54.213" v="1682" actId="20577"/>
          <ac:spMkLst>
            <pc:docMk/>
            <pc:sldMk cId="0" sldId="266"/>
            <ac:spMk id="195" creationId="{00000000-0000-0000-0000-000000000000}"/>
          </ac:spMkLst>
        </pc:spChg>
        <pc:spChg chg="del">
          <ac:chgData name="Emily" userId="31393968abef5cbc" providerId="LiveId" clId="{9CC926EC-0227-4D2A-AC07-317E50E490DD}" dt="2022-04-03T17:16:58.925" v="1684" actId="478"/>
          <ac:spMkLst>
            <pc:docMk/>
            <pc:sldMk cId="0" sldId="266"/>
            <ac:spMk id="196" creationId="{00000000-0000-0000-0000-000000000000}"/>
          </ac:spMkLst>
        </pc:spChg>
        <pc:picChg chg="del">
          <ac:chgData name="Emily" userId="31393968abef5cbc" providerId="LiveId" clId="{9CC926EC-0227-4D2A-AC07-317E50E490DD}" dt="2022-04-03T17:16:56.799" v="1683" actId="478"/>
          <ac:picMkLst>
            <pc:docMk/>
            <pc:sldMk cId="0" sldId="266"/>
            <ac:picMk id="197" creationId="{00000000-0000-0000-0000-000000000000}"/>
          </ac:picMkLst>
        </pc:picChg>
        <pc:picChg chg="add mod">
          <ac:chgData name="Emily" userId="31393968abef5cbc" providerId="LiveId" clId="{9CC926EC-0227-4D2A-AC07-317E50E490DD}" dt="2022-04-03T17:17:15.124" v="1688" actId="1076"/>
          <ac:picMkLst>
            <pc:docMk/>
            <pc:sldMk cId="0" sldId="266"/>
            <ac:picMk id="1026" creationId="{9C600C08-94A8-4C84-91D2-08229865A248}"/>
          </ac:picMkLst>
        </pc:picChg>
        <pc:picChg chg="add mod">
          <ac:chgData name="Emily" userId="31393968abef5cbc" providerId="LiveId" clId="{9CC926EC-0227-4D2A-AC07-317E50E490DD}" dt="2022-04-03T17:17:34.794" v="1694" actId="1076"/>
          <ac:picMkLst>
            <pc:docMk/>
            <pc:sldMk cId="0" sldId="266"/>
            <ac:picMk id="1028" creationId="{8290261A-EAE5-416A-8E5C-A811CAE67D5D}"/>
          </ac:picMkLst>
        </pc:picChg>
      </pc:sldChg>
      <pc:sldChg chg="del">
        <pc:chgData name="Emily" userId="31393968abef5cbc" providerId="LiveId" clId="{9CC926EC-0227-4D2A-AC07-317E50E490DD}" dt="2022-04-03T17:18:00.143" v="1695" actId="47"/>
        <pc:sldMkLst>
          <pc:docMk/>
          <pc:sldMk cId="0" sldId="267"/>
        </pc:sldMkLst>
      </pc:sldChg>
      <pc:sldChg chg="del">
        <pc:chgData name="Emily" userId="31393968abef5cbc" providerId="LiveId" clId="{9CC926EC-0227-4D2A-AC07-317E50E490DD}" dt="2022-04-03T17:18:01.017" v="1696" actId="47"/>
        <pc:sldMkLst>
          <pc:docMk/>
          <pc:sldMk cId="0" sldId="268"/>
        </pc:sldMkLst>
      </pc:sldChg>
      <pc:sldChg chg="del">
        <pc:chgData name="Emily" userId="31393968abef5cbc" providerId="LiveId" clId="{9CC926EC-0227-4D2A-AC07-317E50E490DD}" dt="2022-04-03T17:18:01.683" v="1697" actId="47"/>
        <pc:sldMkLst>
          <pc:docMk/>
          <pc:sldMk cId="0" sldId="269"/>
        </pc:sldMkLst>
      </pc:sldChg>
      <pc:sldChg chg="del">
        <pc:chgData name="Emily" userId="31393968abef5cbc" providerId="LiveId" clId="{9CC926EC-0227-4D2A-AC07-317E50E490DD}" dt="2022-04-02T22:46:44.544" v="121" actId="2696"/>
        <pc:sldMkLst>
          <pc:docMk/>
          <pc:sldMk cId="0" sldId="270"/>
        </pc:sldMkLst>
      </pc:sldChg>
      <pc:sldChg chg="del">
        <pc:chgData name="Emily" userId="31393968abef5cbc" providerId="LiveId" clId="{9CC926EC-0227-4D2A-AC07-317E50E490DD}" dt="2022-04-02T22:46:42.211" v="120" actId="2696"/>
        <pc:sldMkLst>
          <pc:docMk/>
          <pc:sldMk cId="0" sldId="271"/>
        </pc:sldMkLst>
      </pc:sldChg>
      <pc:sldChg chg="del">
        <pc:chgData name="Emily" userId="31393968abef5cbc" providerId="LiveId" clId="{9CC926EC-0227-4D2A-AC07-317E50E490DD}" dt="2022-04-03T17:09:25.810" v="1301" actId="47"/>
        <pc:sldMkLst>
          <pc:docMk/>
          <pc:sldMk cId="0" sldId="272"/>
        </pc:sldMkLst>
      </pc:sldChg>
      <pc:sldChg chg="del">
        <pc:chgData name="Emily" userId="31393968abef5cbc" providerId="LiveId" clId="{9CC926EC-0227-4D2A-AC07-317E50E490DD}" dt="2022-04-03T17:09:27.364" v="1302" actId="47"/>
        <pc:sldMkLst>
          <pc:docMk/>
          <pc:sldMk cId="0" sldId="273"/>
        </pc:sldMkLst>
      </pc:sldChg>
      <pc:sldChg chg="del">
        <pc:chgData name="Emily" userId="31393968abef5cbc" providerId="LiveId" clId="{9CC926EC-0227-4D2A-AC07-317E50E490DD}" dt="2022-04-03T17:09:29.603" v="1303" actId="47"/>
        <pc:sldMkLst>
          <pc:docMk/>
          <pc:sldMk cId="0" sldId="274"/>
        </pc:sldMkLst>
      </pc:sldChg>
      <pc:sldChg chg="modSp del mod">
        <pc:chgData name="Emily" userId="31393968abef5cbc" providerId="LiveId" clId="{9CC926EC-0227-4D2A-AC07-317E50E490DD}" dt="2022-04-03T17:09:30.201" v="1304" actId="47"/>
        <pc:sldMkLst>
          <pc:docMk/>
          <pc:sldMk cId="0" sldId="275"/>
        </pc:sldMkLst>
        <pc:spChg chg="mod">
          <ac:chgData name="Emily" userId="31393968abef5cbc" providerId="LiveId" clId="{9CC926EC-0227-4D2A-AC07-317E50E490DD}" dt="2022-04-03T16:31:42.226" v="207" actId="27636"/>
          <ac:spMkLst>
            <pc:docMk/>
            <pc:sldMk cId="0" sldId="275"/>
            <ac:spMk id="255" creationId="{00000000-0000-0000-0000-000000000000}"/>
          </ac:spMkLst>
        </pc:spChg>
      </pc:sldChg>
      <pc:sldChg chg="del">
        <pc:chgData name="Emily" userId="31393968abef5cbc" providerId="LiveId" clId="{9CC926EC-0227-4D2A-AC07-317E50E490DD}" dt="2022-04-03T17:09:30.679" v="1305" actId="47"/>
        <pc:sldMkLst>
          <pc:docMk/>
          <pc:sldMk cId="0" sldId="276"/>
        </pc:sldMkLst>
      </pc:sldChg>
      <pc:sldChg chg="modSp del mod">
        <pc:chgData name="Emily" userId="31393968abef5cbc" providerId="LiveId" clId="{9CC926EC-0227-4D2A-AC07-317E50E490DD}" dt="2022-04-03T17:09:31.182" v="1306" actId="47"/>
        <pc:sldMkLst>
          <pc:docMk/>
          <pc:sldMk cId="0" sldId="277"/>
        </pc:sldMkLst>
        <pc:spChg chg="mod">
          <ac:chgData name="Emily" userId="31393968abef5cbc" providerId="LiveId" clId="{9CC926EC-0227-4D2A-AC07-317E50E490DD}" dt="2022-04-03T16:31:42.247" v="208" actId="27636"/>
          <ac:spMkLst>
            <pc:docMk/>
            <pc:sldMk cId="0" sldId="277"/>
            <ac:spMk id="267" creationId="{00000000-0000-0000-0000-000000000000}"/>
          </ac:spMkLst>
        </pc:spChg>
      </pc:sldChg>
      <pc:sldChg chg="del">
        <pc:chgData name="Emily" userId="31393968abef5cbc" providerId="LiveId" clId="{9CC926EC-0227-4D2A-AC07-317E50E490DD}" dt="2022-04-03T17:09:31.766" v="1307" actId="47"/>
        <pc:sldMkLst>
          <pc:docMk/>
          <pc:sldMk cId="0" sldId="278"/>
        </pc:sldMkLst>
      </pc:sldChg>
      <pc:sldChg chg="modSp del mod">
        <pc:chgData name="Emily" userId="31393968abef5cbc" providerId="LiveId" clId="{9CC926EC-0227-4D2A-AC07-317E50E490DD}" dt="2022-04-03T17:09:32.850" v="1308" actId="47"/>
        <pc:sldMkLst>
          <pc:docMk/>
          <pc:sldMk cId="0" sldId="279"/>
        </pc:sldMkLst>
        <pc:spChg chg="mod">
          <ac:chgData name="Emily" userId="31393968abef5cbc" providerId="LiveId" clId="{9CC926EC-0227-4D2A-AC07-317E50E490DD}" dt="2022-04-03T16:31:42.263" v="209" actId="27636"/>
          <ac:spMkLst>
            <pc:docMk/>
            <pc:sldMk cId="0" sldId="279"/>
            <ac:spMk id="279" creationId="{00000000-0000-0000-0000-000000000000}"/>
          </ac:spMkLst>
        </pc:spChg>
      </pc:sldChg>
      <pc:sldChg chg="del">
        <pc:chgData name="Emily" userId="31393968abef5cbc" providerId="LiveId" clId="{9CC926EC-0227-4D2A-AC07-317E50E490DD}" dt="2022-04-03T17:09:35.153" v="1309" actId="47"/>
        <pc:sldMkLst>
          <pc:docMk/>
          <pc:sldMk cId="0" sldId="280"/>
        </pc:sldMkLst>
      </pc:sldChg>
      <pc:sldChg chg="del">
        <pc:chgData name="Emily" userId="31393968abef5cbc" providerId="LiveId" clId="{9CC926EC-0227-4D2A-AC07-317E50E490DD}" dt="2022-04-03T17:09:35.534" v="1310" actId="47"/>
        <pc:sldMkLst>
          <pc:docMk/>
          <pc:sldMk cId="0" sldId="281"/>
        </pc:sldMkLst>
      </pc:sldChg>
      <pc:sldChg chg="del">
        <pc:chgData name="Emily" userId="31393968abef5cbc" providerId="LiveId" clId="{9CC926EC-0227-4D2A-AC07-317E50E490DD}" dt="2022-04-03T17:09:36.023" v="1311" actId="47"/>
        <pc:sldMkLst>
          <pc:docMk/>
          <pc:sldMk cId="0" sldId="282"/>
        </pc:sldMkLst>
      </pc:sldChg>
      <pc:sldChg chg="del">
        <pc:chgData name="Emily" userId="31393968abef5cbc" providerId="LiveId" clId="{9CC926EC-0227-4D2A-AC07-317E50E490DD}" dt="2022-04-03T17:09:37.477" v="1312" actId="47"/>
        <pc:sldMkLst>
          <pc:docMk/>
          <pc:sldMk cId="0" sldId="283"/>
        </pc:sldMkLst>
      </pc:sldChg>
      <pc:sldChg chg="del">
        <pc:chgData name="Emily" userId="31393968abef5cbc" providerId="LiveId" clId="{9CC926EC-0227-4D2A-AC07-317E50E490DD}" dt="2022-04-03T17:09:38.158" v="1313" actId="47"/>
        <pc:sldMkLst>
          <pc:docMk/>
          <pc:sldMk cId="0" sldId="284"/>
        </pc:sldMkLst>
      </pc:sldChg>
      <pc:sldChg chg="del">
        <pc:chgData name="Emily" userId="31393968abef5cbc" providerId="LiveId" clId="{9CC926EC-0227-4D2A-AC07-317E50E490DD}" dt="2022-04-03T17:09:39.026" v="1314" actId="47"/>
        <pc:sldMkLst>
          <pc:docMk/>
          <pc:sldMk cId="0" sldId="285"/>
        </pc:sldMkLst>
      </pc:sldChg>
      <pc:sldChg chg="del">
        <pc:chgData name="Emily" userId="31393968abef5cbc" providerId="LiveId" clId="{9CC926EC-0227-4D2A-AC07-317E50E490DD}" dt="2022-04-03T17:09:40.046" v="1315" actId="47"/>
        <pc:sldMkLst>
          <pc:docMk/>
          <pc:sldMk cId="0" sldId="286"/>
        </pc:sldMkLst>
      </pc:sldChg>
      <pc:sldChg chg="del">
        <pc:chgData name="Emily" userId="31393968abef5cbc" providerId="LiveId" clId="{9CC926EC-0227-4D2A-AC07-317E50E490DD}" dt="2022-04-03T17:09:40.605" v="1316" actId="47"/>
        <pc:sldMkLst>
          <pc:docMk/>
          <pc:sldMk cId="0" sldId="287"/>
        </pc:sldMkLst>
      </pc:sldChg>
      <pc:sldChg chg="del">
        <pc:chgData name="Emily" userId="31393968abef5cbc" providerId="LiveId" clId="{9CC926EC-0227-4D2A-AC07-317E50E490DD}" dt="2022-04-03T17:09:41.031" v="1317" actId="47"/>
        <pc:sldMkLst>
          <pc:docMk/>
          <pc:sldMk cId="0" sldId="288"/>
        </pc:sldMkLst>
      </pc:sldChg>
      <pc:sldChg chg="modSp del mod">
        <pc:chgData name="Emily" userId="31393968abef5cbc" providerId="LiveId" clId="{9CC926EC-0227-4D2A-AC07-317E50E490DD}" dt="2022-04-03T17:09:41.761" v="1318" actId="47"/>
        <pc:sldMkLst>
          <pc:docMk/>
          <pc:sldMk cId="0" sldId="289"/>
        </pc:sldMkLst>
        <pc:spChg chg="mod">
          <ac:chgData name="Emily" userId="31393968abef5cbc" providerId="LiveId" clId="{9CC926EC-0227-4D2A-AC07-317E50E490DD}" dt="2022-04-02T22:47:27.921" v="193" actId="20577"/>
          <ac:spMkLst>
            <pc:docMk/>
            <pc:sldMk cId="0" sldId="289"/>
            <ac:spMk id="344" creationId="{00000000-0000-0000-0000-000000000000}"/>
          </ac:spMkLst>
        </pc:spChg>
      </pc:sldChg>
      <pc:sldChg chg="del">
        <pc:chgData name="Emily" userId="31393968abef5cbc" providerId="LiveId" clId="{9CC926EC-0227-4D2A-AC07-317E50E490DD}" dt="2022-04-03T17:09:42.327" v="1319" actId="47"/>
        <pc:sldMkLst>
          <pc:docMk/>
          <pc:sldMk cId="0" sldId="290"/>
        </pc:sldMkLst>
      </pc:sldChg>
      <pc:sldChg chg="del">
        <pc:chgData name="Emily" userId="31393968abef5cbc" providerId="LiveId" clId="{9CC926EC-0227-4D2A-AC07-317E50E490DD}" dt="2022-04-03T17:09:42.766" v="1320" actId="47"/>
        <pc:sldMkLst>
          <pc:docMk/>
          <pc:sldMk cId="0" sldId="291"/>
        </pc:sldMkLst>
      </pc:sldChg>
      <pc:sldChg chg="addSp delSp modSp new mod ord modClrScheme chgLayout">
        <pc:chgData name="Emily" userId="31393968abef5cbc" providerId="LiveId" clId="{9CC926EC-0227-4D2A-AC07-317E50E490DD}" dt="2022-04-04T22:27:11.888" v="4320"/>
        <pc:sldMkLst>
          <pc:docMk/>
          <pc:sldMk cId="936489627" sldId="292"/>
        </pc:sldMkLst>
        <pc:spChg chg="del mod ord">
          <ac:chgData name="Emily" userId="31393968abef5cbc" providerId="LiveId" clId="{9CC926EC-0227-4D2A-AC07-317E50E490DD}" dt="2022-04-03T16:29:57.839" v="198" actId="700"/>
          <ac:spMkLst>
            <pc:docMk/>
            <pc:sldMk cId="936489627" sldId="292"/>
            <ac:spMk id="2" creationId="{8CBFA756-1C3F-42F1-8794-7252CDA56083}"/>
          </ac:spMkLst>
        </pc:spChg>
        <pc:spChg chg="add del mod ord">
          <ac:chgData name="Emily" userId="31393968abef5cbc" providerId="LiveId" clId="{9CC926EC-0227-4D2A-AC07-317E50E490DD}" dt="2022-04-03T16:31:13.733" v="200" actId="478"/>
          <ac:spMkLst>
            <pc:docMk/>
            <pc:sldMk cId="936489627" sldId="292"/>
            <ac:spMk id="3" creationId="{084D261D-E720-4F7C-BB0B-E3EB73D8E1DC}"/>
          </ac:spMkLst>
        </pc:spChg>
        <pc:spChg chg="add del mod">
          <ac:chgData name="Emily" userId="31393968abef5cbc" providerId="LiveId" clId="{9CC926EC-0227-4D2A-AC07-317E50E490DD}" dt="2022-04-03T16:31:43.296" v="211"/>
          <ac:spMkLst>
            <pc:docMk/>
            <pc:sldMk cId="936489627" sldId="292"/>
            <ac:spMk id="6" creationId="{6ACA9A13-FA52-4597-99C8-9CA91D5D1780}"/>
          </ac:spMkLst>
        </pc:spChg>
        <pc:spChg chg="add mod">
          <ac:chgData name="Emily" userId="31393968abef5cbc" providerId="LiveId" clId="{9CC926EC-0227-4D2A-AC07-317E50E490DD}" dt="2022-04-03T16:34:17.462" v="468" actId="1076"/>
          <ac:spMkLst>
            <pc:docMk/>
            <pc:sldMk cId="936489627" sldId="292"/>
            <ac:spMk id="7" creationId="{6684DCD2-7534-4918-ACD7-09AF76BB5602}"/>
          </ac:spMkLst>
        </pc:spChg>
        <pc:spChg chg="add mod">
          <ac:chgData name="Emily" userId="31393968abef5cbc" providerId="LiveId" clId="{9CC926EC-0227-4D2A-AC07-317E50E490DD}" dt="2022-04-03T16:34:46.044" v="472" actId="1076"/>
          <ac:spMkLst>
            <pc:docMk/>
            <pc:sldMk cId="936489627" sldId="292"/>
            <ac:spMk id="8" creationId="{76338CDD-796A-4315-8800-739DF21A08CB}"/>
          </ac:spMkLst>
        </pc:spChg>
        <pc:picChg chg="add mod">
          <ac:chgData name="Emily" userId="31393968abef5cbc" providerId="LiveId" clId="{9CC926EC-0227-4D2A-AC07-317E50E490DD}" dt="2022-04-03T16:31:30.019" v="204" actId="1076"/>
          <ac:picMkLst>
            <pc:docMk/>
            <pc:sldMk cId="936489627" sldId="292"/>
            <ac:picMk id="5" creationId="{39BC052A-D282-4E2D-93E1-AF76E35B49F5}"/>
          </ac:picMkLst>
        </pc:picChg>
      </pc:sldChg>
      <pc:sldChg chg="modSp add mod ord">
        <pc:chgData name="Emily" userId="31393968abef5cbc" providerId="LiveId" clId="{9CC926EC-0227-4D2A-AC07-317E50E490DD}" dt="2022-04-03T16:36:33.983" v="590" actId="20577"/>
        <pc:sldMkLst>
          <pc:docMk/>
          <pc:sldMk cId="845076530" sldId="293"/>
        </pc:sldMkLst>
        <pc:spChg chg="mod">
          <ac:chgData name="Emily" userId="31393968abef5cbc" providerId="LiveId" clId="{9CC926EC-0227-4D2A-AC07-317E50E490DD}" dt="2022-04-03T16:36:33.983" v="590" actId="20577"/>
          <ac:spMkLst>
            <pc:docMk/>
            <pc:sldMk cId="845076530" sldId="293"/>
            <ac:spMk id="176" creationId="{00000000-0000-0000-0000-000000000000}"/>
          </ac:spMkLst>
        </pc:spChg>
      </pc:sldChg>
      <pc:sldChg chg="addSp delSp modSp add mod">
        <pc:chgData name="Emily" userId="31393968abef5cbc" providerId="LiveId" clId="{9CC926EC-0227-4D2A-AC07-317E50E490DD}" dt="2022-04-03T16:47:20.855" v="1221" actId="1076"/>
        <pc:sldMkLst>
          <pc:docMk/>
          <pc:sldMk cId="1399917546" sldId="294"/>
        </pc:sldMkLst>
        <pc:spChg chg="add mod">
          <ac:chgData name="Emily" userId="31393968abef5cbc" providerId="LiveId" clId="{9CC926EC-0227-4D2A-AC07-317E50E490DD}" dt="2022-04-03T16:46:53.655" v="1218" actId="313"/>
          <ac:spMkLst>
            <pc:docMk/>
            <pc:sldMk cId="1399917546" sldId="294"/>
            <ac:spMk id="3" creationId="{7D72B7D4-7B0E-4472-8FF5-7C08FCDF5B47}"/>
          </ac:spMkLst>
        </pc:spChg>
        <pc:spChg chg="mod">
          <ac:chgData name="Emily" userId="31393968abef5cbc" providerId="LiveId" clId="{9CC926EC-0227-4D2A-AC07-317E50E490DD}" dt="2022-04-03T16:38:09.885" v="627" actId="14100"/>
          <ac:spMkLst>
            <pc:docMk/>
            <pc:sldMk cId="1399917546" sldId="294"/>
            <ac:spMk id="157" creationId="{00000000-0000-0000-0000-000000000000}"/>
          </ac:spMkLst>
        </pc:spChg>
        <pc:spChg chg="mod">
          <ac:chgData name="Emily" userId="31393968abef5cbc" providerId="LiveId" clId="{9CC926EC-0227-4D2A-AC07-317E50E490DD}" dt="2022-04-03T16:44:48.340" v="1080" actId="27636"/>
          <ac:spMkLst>
            <pc:docMk/>
            <pc:sldMk cId="1399917546" sldId="294"/>
            <ac:spMk id="158" creationId="{00000000-0000-0000-0000-000000000000}"/>
          </ac:spMkLst>
        </pc:spChg>
        <pc:spChg chg="del mod">
          <ac:chgData name="Emily" userId="31393968abef5cbc" providerId="LiveId" clId="{9CC926EC-0227-4D2A-AC07-317E50E490DD}" dt="2022-04-03T16:41:22.009" v="636" actId="478"/>
          <ac:spMkLst>
            <pc:docMk/>
            <pc:sldMk cId="1399917546" sldId="294"/>
            <ac:spMk id="159" creationId="{00000000-0000-0000-0000-000000000000}"/>
          </ac:spMkLst>
        </pc:spChg>
        <pc:spChg chg="mod">
          <ac:chgData name="Emily" userId="31393968abef5cbc" providerId="LiveId" clId="{9CC926EC-0227-4D2A-AC07-317E50E490DD}" dt="2022-04-03T16:47:20.855" v="1221" actId="1076"/>
          <ac:spMkLst>
            <pc:docMk/>
            <pc:sldMk cId="1399917546" sldId="294"/>
            <ac:spMk id="160" creationId="{00000000-0000-0000-0000-000000000000}"/>
          </ac:spMkLst>
        </pc:spChg>
      </pc:sldChg>
      <pc:sldChg chg="addSp delSp modSp new mod modClrScheme chgLayout">
        <pc:chgData name="Emily" userId="31393968abef5cbc" providerId="LiveId" clId="{9CC926EC-0227-4D2A-AC07-317E50E490DD}" dt="2022-04-03T17:09:10.632" v="1300" actId="208"/>
        <pc:sldMkLst>
          <pc:docMk/>
          <pc:sldMk cId="3428124750" sldId="295"/>
        </pc:sldMkLst>
        <pc:spChg chg="del">
          <ac:chgData name="Emily" userId="31393968abef5cbc" providerId="LiveId" clId="{9CC926EC-0227-4D2A-AC07-317E50E490DD}" dt="2022-04-03T17:05:18.466" v="1223" actId="700"/>
          <ac:spMkLst>
            <pc:docMk/>
            <pc:sldMk cId="3428124750" sldId="295"/>
            <ac:spMk id="2" creationId="{F8D9383C-557B-4CFC-A0B0-58BFB387C2CB}"/>
          </ac:spMkLst>
        </pc:spChg>
        <pc:spChg chg="del mod ord">
          <ac:chgData name="Emily" userId="31393968abef5cbc" providerId="LiveId" clId="{9CC926EC-0227-4D2A-AC07-317E50E490DD}" dt="2022-04-03T17:05:18.466" v="1223" actId="700"/>
          <ac:spMkLst>
            <pc:docMk/>
            <pc:sldMk cId="3428124750" sldId="295"/>
            <ac:spMk id="3" creationId="{F88F9954-A4A9-4D61-9D30-33D224A75F45}"/>
          </ac:spMkLst>
        </pc:spChg>
        <pc:spChg chg="del">
          <ac:chgData name="Emily" userId="31393968abef5cbc" providerId="LiveId" clId="{9CC926EC-0227-4D2A-AC07-317E50E490DD}" dt="2022-04-03T17:05:18.466" v="1223" actId="700"/>
          <ac:spMkLst>
            <pc:docMk/>
            <pc:sldMk cId="3428124750" sldId="295"/>
            <ac:spMk id="4" creationId="{1A32A7BA-0D3F-46BC-AB4E-E94C38C32870}"/>
          </ac:spMkLst>
        </pc:spChg>
        <pc:spChg chg="add mod ord">
          <ac:chgData name="Emily" userId="31393968abef5cbc" providerId="LiveId" clId="{9CC926EC-0227-4D2A-AC07-317E50E490DD}" dt="2022-04-03T17:05:55.775" v="1289" actId="207"/>
          <ac:spMkLst>
            <pc:docMk/>
            <pc:sldMk cId="3428124750" sldId="295"/>
            <ac:spMk id="5" creationId="{700B9510-C212-4F71-A6A2-BF2F0DAD1984}"/>
          </ac:spMkLst>
        </pc:spChg>
        <pc:picChg chg="add del mod">
          <ac:chgData name="Emily" userId="31393968abef5cbc" providerId="LiveId" clId="{9CC926EC-0227-4D2A-AC07-317E50E490DD}" dt="2022-04-03T17:09:00.539" v="1295" actId="478"/>
          <ac:picMkLst>
            <pc:docMk/>
            <pc:sldMk cId="3428124750" sldId="295"/>
            <ac:picMk id="7" creationId="{08E10656-58C5-46A8-8C20-7C0A6696A710}"/>
          </ac:picMkLst>
        </pc:picChg>
        <pc:picChg chg="add mod">
          <ac:chgData name="Emily" userId="31393968abef5cbc" providerId="LiveId" clId="{9CC926EC-0227-4D2A-AC07-317E50E490DD}" dt="2022-04-03T17:09:10.632" v="1300" actId="208"/>
          <ac:picMkLst>
            <pc:docMk/>
            <pc:sldMk cId="3428124750" sldId="295"/>
            <ac:picMk id="9" creationId="{AC0DF519-95E8-4B7D-895B-E9BD0DAA099A}"/>
          </ac:picMkLst>
        </pc:picChg>
      </pc:sldChg>
      <pc:sldChg chg="addSp delSp modSp new del mod ord modClrScheme chgLayout">
        <pc:chgData name="Emily" userId="31393968abef5cbc" providerId="LiveId" clId="{9CC926EC-0227-4D2A-AC07-317E50E490DD}" dt="2022-04-03T17:10:49.495" v="1367" actId="2696"/>
        <pc:sldMkLst>
          <pc:docMk/>
          <pc:sldMk cId="2345239388" sldId="296"/>
        </pc:sldMkLst>
        <pc:spChg chg="del mod ord">
          <ac:chgData name="Emily" userId="31393968abef5cbc" providerId="LiveId" clId="{9CC926EC-0227-4D2A-AC07-317E50E490DD}" dt="2022-04-03T17:10:37.125" v="1366" actId="700"/>
          <ac:spMkLst>
            <pc:docMk/>
            <pc:sldMk cId="2345239388" sldId="296"/>
            <ac:spMk id="2" creationId="{D275BAC6-CF13-41DD-8C95-719486179240}"/>
          </ac:spMkLst>
        </pc:spChg>
        <pc:spChg chg="add mod ord">
          <ac:chgData name="Emily" userId="31393968abef5cbc" providerId="LiveId" clId="{9CC926EC-0227-4D2A-AC07-317E50E490DD}" dt="2022-04-03T17:10:37.125" v="1366" actId="700"/>
          <ac:spMkLst>
            <pc:docMk/>
            <pc:sldMk cId="2345239388" sldId="296"/>
            <ac:spMk id="3" creationId="{0110C285-49DB-4448-A85B-201FF2B2C408}"/>
          </ac:spMkLst>
        </pc:spChg>
        <pc:spChg chg="add mod ord">
          <ac:chgData name="Emily" userId="31393968abef5cbc" providerId="LiveId" clId="{9CC926EC-0227-4D2A-AC07-317E50E490DD}" dt="2022-04-03T17:10:37.125" v="1366" actId="700"/>
          <ac:spMkLst>
            <pc:docMk/>
            <pc:sldMk cId="2345239388" sldId="296"/>
            <ac:spMk id="4" creationId="{F0C13270-9275-462C-B1DA-D5D0E380B9F4}"/>
          </ac:spMkLst>
        </pc:spChg>
      </pc:sldChg>
      <pc:sldChg chg="addSp delSp modSp add mod ord">
        <pc:chgData name="Emily" userId="31393968abef5cbc" providerId="LiveId" clId="{9CC926EC-0227-4D2A-AC07-317E50E490DD}" dt="2022-04-03T17:15:45.746" v="1643" actId="5793"/>
        <pc:sldMkLst>
          <pc:docMk/>
          <pc:sldMk cId="3432596346" sldId="296"/>
        </pc:sldMkLst>
        <pc:spChg chg="mod">
          <ac:chgData name="Emily" userId="31393968abef5cbc" providerId="LiveId" clId="{9CC926EC-0227-4D2A-AC07-317E50E490DD}" dt="2022-04-03T17:11:34.114" v="1415" actId="1076"/>
          <ac:spMkLst>
            <pc:docMk/>
            <pc:sldMk cId="3432596346" sldId="296"/>
            <ac:spMk id="195" creationId="{00000000-0000-0000-0000-000000000000}"/>
          </ac:spMkLst>
        </pc:spChg>
        <pc:spChg chg="mod">
          <ac:chgData name="Emily" userId="31393968abef5cbc" providerId="LiveId" clId="{9CC926EC-0227-4D2A-AC07-317E50E490DD}" dt="2022-04-03T17:15:45.746" v="1643" actId="5793"/>
          <ac:spMkLst>
            <pc:docMk/>
            <pc:sldMk cId="3432596346" sldId="296"/>
            <ac:spMk id="196" creationId="{00000000-0000-0000-0000-000000000000}"/>
          </ac:spMkLst>
        </pc:spChg>
        <pc:picChg chg="add mod">
          <ac:chgData name="Emily" userId="31393968abef5cbc" providerId="LiveId" clId="{9CC926EC-0227-4D2A-AC07-317E50E490DD}" dt="2022-04-03T17:12:57.747" v="1419" actId="208"/>
          <ac:picMkLst>
            <pc:docMk/>
            <pc:sldMk cId="3432596346" sldId="296"/>
            <ac:picMk id="3" creationId="{7561EEC2-C5D5-4CE0-A014-7E0B7285A20A}"/>
          </ac:picMkLst>
        </pc:picChg>
        <pc:picChg chg="del">
          <ac:chgData name="Emily" userId="31393968abef5cbc" providerId="LiveId" clId="{9CC926EC-0227-4D2A-AC07-317E50E490DD}" dt="2022-04-03T17:12:41.632" v="1416" actId="478"/>
          <ac:picMkLst>
            <pc:docMk/>
            <pc:sldMk cId="3432596346" sldId="296"/>
            <ac:picMk id="197" creationId="{00000000-0000-0000-0000-000000000000}"/>
          </ac:picMkLst>
        </pc:picChg>
      </pc:sldChg>
      <pc:sldChg chg="addSp delSp modSp add mod">
        <pc:chgData name="Emily" userId="31393968abef5cbc" providerId="LiveId" clId="{9CC926EC-0227-4D2A-AC07-317E50E490DD}" dt="2022-04-03T17:19:39.332" v="1743" actId="1076"/>
        <pc:sldMkLst>
          <pc:docMk/>
          <pc:sldMk cId="1109078295" sldId="297"/>
        </pc:sldMkLst>
        <pc:spChg chg="mod">
          <ac:chgData name="Emily" userId="31393968abef5cbc" providerId="LiveId" clId="{9CC926EC-0227-4D2A-AC07-317E50E490DD}" dt="2022-04-03T17:19:09.306" v="1732" actId="20577"/>
          <ac:spMkLst>
            <pc:docMk/>
            <pc:sldMk cId="1109078295" sldId="297"/>
            <ac:spMk id="195" creationId="{00000000-0000-0000-0000-000000000000}"/>
          </ac:spMkLst>
        </pc:spChg>
        <pc:picChg chg="del">
          <ac:chgData name="Emily" userId="31393968abef5cbc" providerId="LiveId" clId="{9CC926EC-0227-4D2A-AC07-317E50E490DD}" dt="2022-04-03T17:19:11.633" v="1733" actId="478"/>
          <ac:picMkLst>
            <pc:docMk/>
            <pc:sldMk cId="1109078295" sldId="297"/>
            <ac:picMk id="1026" creationId="{9C600C08-94A8-4C84-91D2-08229865A248}"/>
          </ac:picMkLst>
        </pc:picChg>
        <pc:picChg chg="del">
          <ac:chgData name="Emily" userId="31393968abef5cbc" providerId="LiveId" clId="{9CC926EC-0227-4D2A-AC07-317E50E490DD}" dt="2022-04-03T17:19:12.779" v="1734" actId="478"/>
          <ac:picMkLst>
            <pc:docMk/>
            <pc:sldMk cId="1109078295" sldId="297"/>
            <ac:picMk id="1028" creationId="{8290261A-EAE5-416A-8E5C-A811CAE67D5D}"/>
          </ac:picMkLst>
        </pc:picChg>
        <pc:picChg chg="add mod">
          <ac:chgData name="Emily" userId="31393968abef5cbc" providerId="LiveId" clId="{9CC926EC-0227-4D2A-AC07-317E50E490DD}" dt="2022-04-03T17:19:23.761" v="1738" actId="1076"/>
          <ac:picMkLst>
            <pc:docMk/>
            <pc:sldMk cId="1109078295" sldId="297"/>
            <ac:picMk id="2050" creationId="{51EBB3E1-C5AB-46B8-9AD8-7DE906B61B5A}"/>
          </ac:picMkLst>
        </pc:picChg>
        <pc:picChg chg="add mod">
          <ac:chgData name="Emily" userId="31393968abef5cbc" providerId="LiveId" clId="{9CC926EC-0227-4D2A-AC07-317E50E490DD}" dt="2022-04-03T17:19:39.332" v="1743" actId="1076"/>
          <ac:picMkLst>
            <pc:docMk/>
            <pc:sldMk cId="1109078295" sldId="297"/>
            <ac:picMk id="2052" creationId="{EBE62B7D-89D6-44F3-9B58-0624256A0114}"/>
          </ac:picMkLst>
        </pc:picChg>
      </pc:sldChg>
      <pc:sldChg chg="addSp delSp modSp add mod">
        <pc:chgData name="Emily" userId="31393968abef5cbc" providerId="LiveId" clId="{9CC926EC-0227-4D2A-AC07-317E50E490DD}" dt="2022-04-03T17:21:19.576" v="1796" actId="14100"/>
        <pc:sldMkLst>
          <pc:docMk/>
          <pc:sldMk cId="1164814147" sldId="298"/>
        </pc:sldMkLst>
        <pc:spChg chg="mod">
          <ac:chgData name="Emily" userId="31393968abef5cbc" providerId="LiveId" clId="{9CC926EC-0227-4D2A-AC07-317E50E490DD}" dt="2022-04-03T17:20:10.279" v="1786" actId="20577"/>
          <ac:spMkLst>
            <pc:docMk/>
            <pc:sldMk cId="1164814147" sldId="298"/>
            <ac:spMk id="195" creationId="{00000000-0000-0000-0000-000000000000}"/>
          </ac:spMkLst>
        </pc:spChg>
        <pc:picChg chg="del">
          <ac:chgData name="Emily" userId="31393968abef5cbc" providerId="LiveId" clId="{9CC926EC-0227-4D2A-AC07-317E50E490DD}" dt="2022-04-03T17:20:12.571" v="1787" actId="478"/>
          <ac:picMkLst>
            <pc:docMk/>
            <pc:sldMk cId="1164814147" sldId="298"/>
            <ac:picMk id="2050" creationId="{51EBB3E1-C5AB-46B8-9AD8-7DE906B61B5A}"/>
          </ac:picMkLst>
        </pc:picChg>
        <pc:picChg chg="del">
          <ac:chgData name="Emily" userId="31393968abef5cbc" providerId="LiveId" clId="{9CC926EC-0227-4D2A-AC07-317E50E490DD}" dt="2022-04-03T17:20:13.700" v="1788" actId="478"/>
          <ac:picMkLst>
            <pc:docMk/>
            <pc:sldMk cId="1164814147" sldId="298"/>
            <ac:picMk id="2052" creationId="{EBE62B7D-89D6-44F3-9B58-0624256A0114}"/>
          </ac:picMkLst>
        </pc:picChg>
        <pc:picChg chg="add mod">
          <ac:chgData name="Emily" userId="31393968abef5cbc" providerId="LiveId" clId="{9CC926EC-0227-4D2A-AC07-317E50E490DD}" dt="2022-04-03T17:21:14.454" v="1795" actId="14100"/>
          <ac:picMkLst>
            <pc:docMk/>
            <pc:sldMk cId="1164814147" sldId="298"/>
            <ac:picMk id="3074" creationId="{25868501-8A56-40D1-8D37-AE59C4E6A5EF}"/>
          </ac:picMkLst>
        </pc:picChg>
        <pc:picChg chg="add mod">
          <ac:chgData name="Emily" userId="31393968abef5cbc" providerId="LiveId" clId="{9CC926EC-0227-4D2A-AC07-317E50E490DD}" dt="2022-04-03T17:21:19.576" v="1796" actId="14100"/>
          <ac:picMkLst>
            <pc:docMk/>
            <pc:sldMk cId="1164814147" sldId="298"/>
            <ac:picMk id="3076" creationId="{561A8259-1A4A-4AE7-BB77-176B08BADEC5}"/>
          </ac:picMkLst>
        </pc:picChg>
      </pc:sldChg>
      <pc:sldChg chg="addSp delSp modSp add mod">
        <pc:chgData name="Emily" userId="31393968abef5cbc" providerId="LiveId" clId="{9CC926EC-0227-4D2A-AC07-317E50E490DD}" dt="2022-04-03T17:22:36.170" v="1857" actId="14100"/>
        <pc:sldMkLst>
          <pc:docMk/>
          <pc:sldMk cId="1194988565" sldId="299"/>
        </pc:sldMkLst>
        <pc:spChg chg="mod">
          <ac:chgData name="Emily" userId="31393968abef5cbc" providerId="LiveId" clId="{9CC926EC-0227-4D2A-AC07-317E50E490DD}" dt="2022-04-03T17:21:56.360" v="1847" actId="20577"/>
          <ac:spMkLst>
            <pc:docMk/>
            <pc:sldMk cId="1194988565" sldId="299"/>
            <ac:spMk id="195" creationId="{00000000-0000-0000-0000-000000000000}"/>
          </ac:spMkLst>
        </pc:spChg>
        <pc:picChg chg="del">
          <ac:chgData name="Emily" userId="31393968abef5cbc" providerId="LiveId" clId="{9CC926EC-0227-4D2A-AC07-317E50E490DD}" dt="2022-04-03T17:21:39.508" v="1798" actId="478"/>
          <ac:picMkLst>
            <pc:docMk/>
            <pc:sldMk cId="1194988565" sldId="299"/>
            <ac:picMk id="3074" creationId="{25868501-8A56-40D1-8D37-AE59C4E6A5EF}"/>
          </ac:picMkLst>
        </pc:picChg>
        <pc:picChg chg="del">
          <ac:chgData name="Emily" userId="31393968abef5cbc" providerId="LiveId" clId="{9CC926EC-0227-4D2A-AC07-317E50E490DD}" dt="2022-04-03T17:21:40.923" v="1799" actId="478"/>
          <ac:picMkLst>
            <pc:docMk/>
            <pc:sldMk cId="1194988565" sldId="299"/>
            <ac:picMk id="3076" creationId="{561A8259-1A4A-4AE7-BB77-176B08BADEC5}"/>
          </ac:picMkLst>
        </pc:picChg>
        <pc:picChg chg="add mod">
          <ac:chgData name="Emily" userId="31393968abef5cbc" providerId="LiveId" clId="{9CC926EC-0227-4D2A-AC07-317E50E490DD}" dt="2022-04-03T17:22:00.191" v="1848" actId="14100"/>
          <ac:picMkLst>
            <pc:docMk/>
            <pc:sldMk cId="1194988565" sldId="299"/>
            <ac:picMk id="4098" creationId="{FE3063BC-64A7-44F2-AD71-12CD48FCD73A}"/>
          </ac:picMkLst>
        </pc:picChg>
        <pc:picChg chg="add mod">
          <ac:chgData name="Emily" userId="31393968abef5cbc" providerId="LiveId" clId="{9CC926EC-0227-4D2A-AC07-317E50E490DD}" dt="2022-04-03T17:22:36.170" v="1857" actId="14100"/>
          <ac:picMkLst>
            <pc:docMk/>
            <pc:sldMk cId="1194988565" sldId="299"/>
            <ac:picMk id="4100" creationId="{58A1DD4A-4CB5-4859-8DE2-A48208A22781}"/>
          </ac:picMkLst>
        </pc:picChg>
      </pc:sldChg>
      <pc:sldChg chg="modSp add mod ord">
        <pc:chgData name="Emily" userId="31393968abef5cbc" providerId="LiveId" clId="{9CC926EC-0227-4D2A-AC07-317E50E490DD}" dt="2022-04-03T17:23:55.722" v="1901" actId="20577"/>
        <pc:sldMkLst>
          <pc:docMk/>
          <pc:sldMk cId="366399988" sldId="300"/>
        </pc:sldMkLst>
        <pc:spChg chg="mod">
          <ac:chgData name="Emily" userId="31393968abef5cbc" providerId="LiveId" clId="{9CC926EC-0227-4D2A-AC07-317E50E490DD}" dt="2022-04-03T17:23:55.722" v="1901" actId="20577"/>
          <ac:spMkLst>
            <pc:docMk/>
            <pc:sldMk cId="366399988" sldId="300"/>
            <ac:spMk id="176" creationId="{00000000-0000-0000-0000-000000000000}"/>
          </ac:spMkLst>
        </pc:spChg>
      </pc:sldChg>
      <pc:sldChg chg="modSp add mod ord">
        <pc:chgData name="Emily" userId="31393968abef5cbc" providerId="LiveId" clId="{9CC926EC-0227-4D2A-AC07-317E50E490DD}" dt="2022-04-03T17:25:59.231" v="1978" actId="20577"/>
        <pc:sldMkLst>
          <pc:docMk/>
          <pc:sldMk cId="334599333" sldId="301"/>
        </pc:sldMkLst>
        <pc:spChg chg="mod">
          <ac:chgData name="Emily" userId="31393968abef5cbc" providerId="LiveId" clId="{9CC926EC-0227-4D2A-AC07-317E50E490DD}" dt="2022-04-03T17:25:59.231" v="1978" actId="20577"/>
          <ac:spMkLst>
            <pc:docMk/>
            <pc:sldMk cId="334599333" sldId="301"/>
            <ac:spMk id="176" creationId="{00000000-0000-0000-0000-000000000000}"/>
          </ac:spMkLst>
        </pc:spChg>
      </pc:sldChg>
      <pc:sldChg chg="addSp delSp modSp new mod modClrScheme chgLayout">
        <pc:chgData name="Emily" userId="31393968abef5cbc" providerId="LiveId" clId="{9CC926EC-0227-4D2A-AC07-317E50E490DD}" dt="2022-04-04T22:26:20.971" v="4317" actId="1076"/>
        <pc:sldMkLst>
          <pc:docMk/>
          <pc:sldMk cId="809739529" sldId="302"/>
        </pc:sldMkLst>
        <pc:spChg chg="del mod ord">
          <ac:chgData name="Emily" userId="31393968abef5cbc" providerId="LiveId" clId="{9CC926EC-0227-4D2A-AC07-317E50E490DD}" dt="2022-04-03T17:26:17.895" v="1980" actId="700"/>
          <ac:spMkLst>
            <pc:docMk/>
            <pc:sldMk cId="809739529" sldId="302"/>
            <ac:spMk id="2" creationId="{A86C7030-384D-4271-B0D6-A23793FEBA12}"/>
          </ac:spMkLst>
        </pc:spChg>
        <pc:spChg chg="add del mod ord">
          <ac:chgData name="Emily" userId="31393968abef5cbc" providerId="LiveId" clId="{9CC926EC-0227-4D2A-AC07-317E50E490DD}" dt="2022-04-03T17:26:23.953" v="1982" actId="700"/>
          <ac:spMkLst>
            <pc:docMk/>
            <pc:sldMk cId="809739529" sldId="302"/>
            <ac:spMk id="3" creationId="{DE455B68-1FC7-4BF9-93AF-9BC21A9D4F27}"/>
          </ac:spMkLst>
        </pc:spChg>
        <pc:spChg chg="add del mod ord">
          <ac:chgData name="Emily" userId="31393968abef5cbc" providerId="LiveId" clId="{9CC926EC-0227-4D2A-AC07-317E50E490DD}" dt="2022-04-03T17:26:23.953" v="1982" actId="700"/>
          <ac:spMkLst>
            <pc:docMk/>
            <pc:sldMk cId="809739529" sldId="302"/>
            <ac:spMk id="4" creationId="{1D7643FC-B336-4E31-B82E-0E6B0CDB2B6D}"/>
          </ac:spMkLst>
        </pc:spChg>
        <pc:spChg chg="add del mod ord">
          <ac:chgData name="Emily" userId="31393968abef5cbc" providerId="LiveId" clId="{9CC926EC-0227-4D2A-AC07-317E50E490DD}" dt="2022-04-03T17:26:23.953" v="1982" actId="700"/>
          <ac:spMkLst>
            <pc:docMk/>
            <pc:sldMk cId="809739529" sldId="302"/>
            <ac:spMk id="5" creationId="{727AC911-2F74-49A5-B986-B2EF8AAEA650}"/>
          </ac:spMkLst>
        </pc:spChg>
        <pc:spChg chg="add mod ord">
          <ac:chgData name="Emily" userId="31393968abef5cbc" providerId="LiveId" clId="{9CC926EC-0227-4D2A-AC07-317E50E490DD}" dt="2022-04-03T17:33:02.619" v="2129" actId="1076"/>
          <ac:spMkLst>
            <pc:docMk/>
            <pc:sldMk cId="809739529" sldId="302"/>
            <ac:spMk id="6" creationId="{821B3223-FF33-49F8-A2CA-01EA68510D06}"/>
          </ac:spMkLst>
        </pc:spChg>
        <pc:spChg chg="add del mod ord">
          <ac:chgData name="Emily" userId="31393968abef5cbc" providerId="LiveId" clId="{9CC926EC-0227-4D2A-AC07-317E50E490DD}" dt="2022-04-03T17:26:35.335" v="2002" actId="478"/>
          <ac:spMkLst>
            <pc:docMk/>
            <pc:sldMk cId="809739529" sldId="302"/>
            <ac:spMk id="7" creationId="{A50154CB-87BB-4CF1-96A2-81F7646CD777}"/>
          </ac:spMkLst>
        </pc:spChg>
        <pc:spChg chg="add del mod">
          <ac:chgData name="Emily" userId="31393968abef5cbc" providerId="LiveId" clId="{9CC926EC-0227-4D2A-AC07-317E50E490DD}" dt="2022-04-03T17:27:14.735" v="2011" actId="478"/>
          <ac:spMkLst>
            <pc:docMk/>
            <pc:sldMk cId="809739529" sldId="302"/>
            <ac:spMk id="9" creationId="{6D274268-353A-4795-9780-2E8035B8C7A7}"/>
          </ac:spMkLst>
        </pc:spChg>
        <pc:spChg chg="add del mod">
          <ac:chgData name="Emily" userId="31393968abef5cbc" providerId="LiveId" clId="{9CC926EC-0227-4D2A-AC07-317E50E490DD}" dt="2022-04-03T17:32:57.387" v="2128" actId="1076"/>
          <ac:spMkLst>
            <pc:docMk/>
            <pc:sldMk cId="809739529" sldId="302"/>
            <ac:spMk id="10" creationId="{4891F767-1DA3-4384-A4F0-802592511329}"/>
          </ac:spMkLst>
        </pc:spChg>
        <pc:spChg chg="add mod">
          <ac:chgData name="Emily" userId="31393968abef5cbc" providerId="LiveId" clId="{9CC926EC-0227-4D2A-AC07-317E50E490DD}" dt="2022-04-03T17:30:16.963" v="2103" actId="14100"/>
          <ac:spMkLst>
            <pc:docMk/>
            <pc:sldMk cId="809739529" sldId="302"/>
            <ac:spMk id="16" creationId="{9FDE7EF6-2B1E-4D17-A79B-FF5C552B9E3E}"/>
          </ac:spMkLst>
        </pc:spChg>
        <pc:spChg chg="add mod">
          <ac:chgData name="Emily" userId="31393968abef5cbc" providerId="LiveId" clId="{9CC926EC-0227-4D2A-AC07-317E50E490DD}" dt="2022-04-04T22:26:20.971" v="4317" actId="1076"/>
          <ac:spMkLst>
            <pc:docMk/>
            <pc:sldMk cId="809739529" sldId="302"/>
            <ac:spMk id="17" creationId="{31D27A21-F64C-4975-8672-8B4F57C1C99B}"/>
          </ac:spMkLst>
        </pc:spChg>
        <pc:spChg chg="add mod">
          <ac:chgData name="Emily" userId="31393968abef5cbc" providerId="LiveId" clId="{9CC926EC-0227-4D2A-AC07-317E50E490DD}" dt="2022-04-04T22:26:13.291" v="4315" actId="1076"/>
          <ac:spMkLst>
            <pc:docMk/>
            <pc:sldMk cId="809739529" sldId="302"/>
            <ac:spMk id="18" creationId="{F6709A90-57D0-49C0-B401-8EAA47C82BCA}"/>
          </ac:spMkLst>
        </pc:spChg>
        <pc:spChg chg="add del mod">
          <ac:chgData name="Emily" userId="31393968abef5cbc" providerId="LiveId" clId="{9CC926EC-0227-4D2A-AC07-317E50E490DD}" dt="2022-04-04T22:26:06.351" v="4313" actId="478"/>
          <ac:spMkLst>
            <pc:docMk/>
            <pc:sldMk cId="809739529" sldId="302"/>
            <ac:spMk id="19" creationId="{D67809EC-B1D1-466C-8CF3-961DD5CAE4B8}"/>
          </ac:spMkLst>
        </pc:spChg>
        <pc:spChg chg="add mod">
          <ac:chgData name="Emily" userId="31393968abef5cbc" providerId="LiveId" clId="{9CC926EC-0227-4D2A-AC07-317E50E490DD}" dt="2022-04-03T17:32:33.520" v="2125" actId="255"/>
          <ac:spMkLst>
            <pc:docMk/>
            <pc:sldMk cId="809739529" sldId="302"/>
            <ac:spMk id="20" creationId="{26874632-BA9D-475B-8A3D-B8C4EEE94B74}"/>
          </ac:spMkLst>
        </pc:spChg>
        <pc:picChg chg="add mod">
          <ac:chgData name="Emily" userId="31393968abef5cbc" providerId="LiveId" clId="{9CC926EC-0227-4D2A-AC07-317E50E490DD}" dt="2022-04-03T17:29:25.699" v="2092" actId="1076"/>
          <ac:picMkLst>
            <pc:docMk/>
            <pc:sldMk cId="809739529" sldId="302"/>
            <ac:picMk id="11" creationId="{85B50BEA-20CD-4ECA-9D51-984842F63EB9}"/>
          </ac:picMkLst>
        </pc:picChg>
        <pc:picChg chg="add mod">
          <ac:chgData name="Emily" userId="31393968abef5cbc" providerId="LiveId" clId="{9CC926EC-0227-4D2A-AC07-317E50E490DD}" dt="2022-04-04T22:26:16.356" v="4316" actId="1076"/>
          <ac:picMkLst>
            <pc:docMk/>
            <pc:sldMk cId="809739529" sldId="302"/>
            <ac:picMk id="12" creationId="{A9EA735C-A7A0-47B2-806F-60DB22A6E312}"/>
          </ac:picMkLst>
        </pc:picChg>
        <pc:picChg chg="add mod">
          <ac:chgData name="Emily" userId="31393968abef5cbc" providerId="LiveId" clId="{9CC926EC-0227-4D2A-AC07-317E50E490DD}" dt="2022-04-04T22:26:09.244" v="4314" actId="1076"/>
          <ac:picMkLst>
            <pc:docMk/>
            <pc:sldMk cId="809739529" sldId="302"/>
            <ac:picMk id="13" creationId="{EF514A81-B98E-41E2-8594-88D6EC79CFCB}"/>
          </ac:picMkLst>
        </pc:picChg>
        <pc:picChg chg="add del mod">
          <ac:chgData name="Emily" userId="31393968abef5cbc" providerId="LiveId" clId="{9CC926EC-0227-4D2A-AC07-317E50E490DD}" dt="2022-04-04T22:26:03.209" v="4312" actId="478"/>
          <ac:picMkLst>
            <pc:docMk/>
            <pc:sldMk cId="809739529" sldId="302"/>
            <ac:picMk id="14" creationId="{E224F5FD-44A6-4779-A452-5F9F945955BE}"/>
          </ac:picMkLst>
        </pc:picChg>
        <pc:picChg chg="add mod">
          <ac:chgData name="Emily" userId="31393968abef5cbc" providerId="LiveId" clId="{9CC926EC-0227-4D2A-AC07-317E50E490DD}" dt="2022-04-03T17:29:46.376" v="2098" actId="1076"/>
          <ac:picMkLst>
            <pc:docMk/>
            <pc:sldMk cId="809739529" sldId="302"/>
            <ac:picMk id="15" creationId="{353C621D-11F3-4883-AFC4-5208C45DFB75}"/>
          </ac:picMkLst>
        </pc:picChg>
      </pc:sldChg>
      <pc:sldChg chg="addSp delSp modSp new mod modClrScheme chgLayout">
        <pc:chgData name="Emily" userId="31393968abef5cbc" providerId="LiveId" clId="{9CC926EC-0227-4D2A-AC07-317E50E490DD}" dt="2022-04-04T22:43:04.808" v="4443" actId="20577"/>
        <pc:sldMkLst>
          <pc:docMk/>
          <pc:sldMk cId="1975585715" sldId="303"/>
        </pc:sldMkLst>
        <pc:spChg chg="del mod ord">
          <ac:chgData name="Emily" userId="31393968abef5cbc" providerId="LiveId" clId="{9CC926EC-0227-4D2A-AC07-317E50E490DD}" dt="2022-04-03T17:34:04.656" v="2144" actId="700"/>
          <ac:spMkLst>
            <pc:docMk/>
            <pc:sldMk cId="1975585715" sldId="303"/>
            <ac:spMk id="2" creationId="{98CB647F-2554-4546-BFD8-CC9919A514C5}"/>
          </ac:spMkLst>
        </pc:spChg>
        <pc:spChg chg="del mod ord">
          <ac:chgData name="Emily" userId="31393968abef5cbc" providerId="LiveId" clId="{9CC926EC-0227-4D2A-AC07-317E50E490DD}" dt="2022-04-03T17:34:04.656" v="2144" actId="700"/>
          <ac:spMkLst>
            <pc:docMk/>
            <pc:sldMk cId="1975585715" sldId="303"/>
            <ac:spMk id="3" creationId="{8F6260B0-7E31-4159-A861-72781AB50A7C}"/>
          </ac:spMkLst>
        </pc:spChg>
        <pc:spChg chg="add mod ord">
          <ac:chgData name="Emily" userId="31393968abef5cbc" providerId="LiveId" clId="{9CC926EC-0227-4D2A-AC07-317E50E490DD}" dt="2022-04-03T17:34:07.962" v="2160" actId="20577"/>
          <ac:spMkLst>
            <pc:docMk/>
            <pc:sldMk cId="1975585715" sldId="303"/>
            <ac:spMk id="4" creationId="{877FF400-362E-499D-8938-ABEFAE8A9DEE}"/>
          </ac:spMkLst>
        </pc:spChg>
        <pc:spChg chg="add mod ord">
          <ac:chgData name="Emily" userId="31393968abef5cbc" providerId="LiveId" clId="{9CC926EC-0227-4D2A-AC07-317E50E490DD}" dt="2022-04-03T17:39:34.275" v="2622" actId="5793"/>
          <ac:spMkLst>
            <pc:docMk/>
            <pc:sldMk cId="1975585715" sldId="303"/>
            <ac:spMk id="5" creationId="{DAE9CA06-20CE-41CF-8283-8AD89E89DD03}"/>
          </ac:spMkLst>
        </pc:spChg>
        <pc:spChg chg="add mod ord">
          <ac:chgData name="Emily" userId="31393968abef5cbc" providerId="LiveId" clId="{9CC926EC-0227-4D2A-AC07-317E50E490DD}" dt="2022-04-04T22:43:04.808" v="4443" actId="20577"/>
          <ac:spMkLst>
            <pc:docMk/>
            <pc:sldMk cId="1975585715" sldId="303"/>
            <ac:spMk id="6" creationId="{C1ED2071-0CE0-4925-8244-5BF03E1B2440}"/>
          </ac:spMkLst>
        </pc:spChg>
      </pc:sldChg>
      <pc:sldChg chg="modSp add del mod">
        <pc:chgData name="Emily" userId="31393968abef5cbc" providerId="LiveId" clId="{9CC926EC-0227-4D2A-AC07-317E50E490DD}" dt="2022-04-03T17:33:56.693" v="2142" actId="2696"/>
        <pc:sldMkLst>
          <pc:docMk/>
          <pc:sldMk cId="2836488683" sldId="303"/>
        </pc:sldMkLst>
        <pc:spChg chg="mod">
          <ac:chgData name="Emily" userId="31393968abef5cbc" providerId="LiveId" clId="{9CC926EC-0227-4D2A-AC07-317E50E490DD}" dt="2022-04-03T17:33:53.364" v="2141" actId="20577"/>
          <ac:spMkLst>
            <pc:docMk/>
            <pc:sldMk cId="2836488683" sldId="303"/>
            <ac:spMk id="6" creationId="{821B3223-FF33-49F8-A2CA-01EA68510D06}"/>
          </ac:spMkLst>
        </pc:spChg>
      </pc:sldChg>
      <pc:sldChg chg="modSp add mod ord">
        <pc:chgData name="Emily" userId="31393968abef5cbc" providerId="LiveId" clId="{9CC926EC-0227-4D2A-AC07-317E50E490DD}" dt="2022-04-03T17:49:20.578" v="3079" actId="20577"/>
        <pc:sldMkLst>
          <pc:docMk/>
          <pc:sldMk cId="3942692857" sldId="304"/>
        </pc:sldMkLst>
        <pc:spChg chg="mod">
          <ac:chgData name="Emily" userId="31393968abef5cbc" providerId="LiveId" clId="{9CC926EC-0227-4D2A-AC07-317E50E490DD}" dt="2022-04-03T17:49:20.578" v="3079" actId="20577"/>
          <ac:spMkLst>
            <pc:docMk/>
            <pc:sldMk cId="3942692857" sldId="304"/>
            <ac:spMk id="176" creationId="{00000000-0000-0000-0000-000000000000}"/>
          </ac:spMkLst>
        </pc:spChg>
      </pc:sldChg>
      <pc:sldChg chg="addSp delSp modSp new mod modClrScheme chgLayout">
        <pc:chgData name="Emily" userId="31393968abef5cbc" providerId="LiveId" clId="{9CC926EC-0227-4D2A-AC07-317E50E490DD}" dt="2022-04-03T17:59:59.676" v="4217" actId="20577"/>
        <pc:sldMkLst>
          <pc:docMk/>
          <pc:sldMk cId="844268103" sldId="305"/>
        </pc:sldMkLst>
        <pc:spChg chg="del mod ord">
          <ac:chgData name="Emily" userId="31393968abef5cbc" providerId="LiveId" clId="{9CC926EC-0227-4D2A-AC07-317E50E490DD}" dt="2022-04-03T17:49:37.108" v="3081" actId="700"/>
          <ac:spMkLst>
            <pc:docMk/>
            <pc:sldMk cId="844268103" sldId="305"/>
            <ac:spMk id="2" creationId="{DA919AFF-4F0B-4E84-A78B-E14768800FA8}"/>
          </ac:spMkLst>
        </pc:spChg>
        <pc:spChg chg="add del mod ord">
          <ac:chgData name="Emily" userId="31393968abef5cbc" providerId="LiveId" clId="{9CC926EC-0227-4D2A-AC07-317E50E490DD}" dt="2022-04-03T17:50:12.455" v="3098" actId="700"/>
          <ac:spMkLst>
            <pc:docMk/>
            <pc:sldMk cId="844268103" sldId="305"/>
            <ac:spMk id="3" creationId="{DED8D60A-B673-442C-A96C-33349E769BA9}"/>
          </ac:spMkLst>
        </pc:spChg>
        <pc:spChg chg="add mod ord">
          <ac:chgData name="Emily" userId="31393968abef5cbc" providerId="LiveId" clId="{9CC926EC-0227-4D2A-AC07-317E50E490DD}" dt="2022-04-03T17:50:42.939" v="3125" actId="20577"/>
          <ac:spMkLst>
            <pc:docMk/>
            <pc:sldMk cId="844268103" sldId="305"/>
            <ac:spMk id="4" creationId="{A6579D5A-6539-4129-B11E-243D806C7DE1}"/>
          </ac:spMkLst>
        </pc:spChg>
        <pc:spChg chg="add mod ord">
          <ac:chgData name="Emily" userId="31393968abef5cbc" providerId="LiveId" clId="{9CC926EC-0227-4D2A-AC07-317E50E490DD}" dt="2022-04-03T17:51:44.988" v="3271" actId="20577"/>
          <ac:spMkLst>
            <pc:docMk/>
            <pc:sldMk cId="844268103" sldId="305"/>
            <ac:spMk id="5" creationId="{D6492964-AD07-402A-9EF2-1B93622F500C}"/>
          </ac:spMkLst>
        </pc:spChg>
        <pc:spChg chg="add mod ord">
          <ac:chgData name="Emily" userId="31393968abef5cbc" providerId="LiveId" clId="{9CC926EC-0227-4D2A-AC07-317E50E490DD}" dt="2022-04-03T17:59:59.676" v="4217" actId="20577"/>
          <ac:spMkLst>
            <pc:docMk/>
            <pc:sldMk cId="844268103" sldId="305"/>
            <ac:spMk id="6" creationId="{8787CDE1-7EE7-4E3B-919E-61A3195DF9FF}"/>
          </ac:spMkLst>
        </pc:spChg>
      </pc:sldChg>
      <pc:sldChg chg="modSp add mod ord">
        <pc:chgData name="Emily" userId="31393968abef5cbc" providerId="LiveId" clId="{9CC926EC-0227-4D2A-AC07-317E50E490DD}" dt="2022-04-03T18:00:40.675" v="4249" actId="20577"/>
        <pc:sldMkLst>
          <pc:docMk/>
          <pc:sldMk cId="2445855206" sldId="306"/>
        </pc:sldMkLst>
        <pc:spChg chg="mod">
          <ac:chgData name="Emily" userId="31393968abef5cbc" providerId="LiveId" clId="{9CC926EC-0227-4D2A-AC07-317E50E490DD}" dt="2022-04-03T18:00:40.675" v="4249" actId="20577"/>
          <ac:spMkLst>
            <pc:docMk/>
            <pc:sldMk cId="2445855206" sldId="306"/>
            <ac:spMk id="176" creationId="{00000000-0000-0000-0000-000000000000}"/>
          </ac:spMkLst>
        </pc:spChg>
      </pc:sldChg>
      <pc:sldChg chg="addSp delSp modSp new mod modClrScheme chgLayout">
        <pc:chgData name="Emily" userId="31393968abef5cbc" providerId="LiveId" clId="{9CC926EC-0227-4D2A-AC07-317E50E490DD}" dt="2022-04-04T22:25:55.992" v="4311" actId="20577"/>
        <pc:sldMkLst>
          <pc:docMk/>
          <pc:sldMk cId="20803908" sldId="307"/>
        </pc:sldMkLst>
        <pc:spChg chg="del">
          <ac:chgData name="Emily" userId="31393968abef5cbc" providerId="LiveId" clId="{9CC926EC-0227-4D2A-AC07-317E50E490DD}" dt="2022-04-04T22:06:20.705" v="4251" actId="700"/>
          <ac:spMkLst>
            <pc:docMk/>
            <pc:sldMk cId="20803908" sldId="307"/>
            <ac:spMk id="2" creationId="{5723CFAC-FEE3-4D7B-A965-BCDC6AD1E756}"/>
          </ac:spMkLst>
        </pc:spChg>
        <pc:spChg chg="add del mod">
          <ac:chgData name="Emily" userId="31393968abef5cbc" providerId="LiveId" clId="{9CC926EC-0227-4D2A-AC07-317E50E490DD}" dt="2022-04-04T22:06:28.849" v="4258" actId="700"/>
          <ac:spMkLst>
            <pc:docMk/>
            <pc:sldMk cId="20803908" sldId="307"/>
            <ac:spMk id="3" creationId="{C6040AD7-117A-42CD-8AAB-96C3A545F959}"/>
          </ac:spMkLst>
        </pc:spChg>
        <pc:spChg chg="add mod">
          <ac:chgData name="Emily" userId="31393968abef5cbc" providerId="LiveId" clId="{9CC926EC-0227-4D2A-AC07-317E50E490DD}" dt="2022-04-04T22:25:55.992" v="4311" actId="20577"/>
          <ac:spMkLst>
            <pc:docMk/>
            <pc:sldMk cId="20803908" sldId="307"/>
            <ac:spMk id="4" creationId="{30AFEAD2-9139-4E55-83E6-C82EA903C233}"/>
          </ac:spMkLst>
        </pc:spChg>
      </pc:sldChg>
      <pc:sldMasterChg chg="delSldLayout">
        <pc:chgData name="Emily" userId="31393968abef5cbc" providerId="LiveId" clId="{9CC926EC-0227-4D2A-AC07-317E50E490DD}" dt="2022-04-03T17:09:36.023" v="1311" actId="47"/>
        <pc:sldMasterMkLst>
          <pc:docMk/>
          <pc:sldMasterMk cId="0" sldId="2147483659"/>
        </pc:sldMasterMkLst>
        <pc:sldLayoutChg chg="del">
          <pc:chgData name="Emily" userId="31393968abef5cbc" providerId="LiveId" clId="{9CC926EC-0227-4D2A-AC07-317E50E490DD}" dt="2022-04-03T17:09:36.023" v="1311" actId="47"/>
          <pc:sldLayoutMkLst>
            <pc:docMk/>
            <pc:sldMasterMk cId="0" sldId="2147483659"/>
            <pc:sldLayoutMk cId="0" sldId="21474836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81ccddd1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81ccddd1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504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81ccddd1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81ccddd1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81ccddd1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81ccddd1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804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81ccddd1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81ccddd1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652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81ccddd1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81ccddd1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410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81ccddd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81ccddd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814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2955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81ccddd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81ccddd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612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81ccddd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81ccddd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13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81ccddd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81ccddd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64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953af76dd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953af76d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953af76d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953af76d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953af76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953af76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81ccddd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81ccddd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713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953af76d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953af76d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953af76d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953af76d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66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81ccddd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81ccddd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digitalhrtech.com/employee-attri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tista.com/chart/26186/number-of-people-quitting-their-jobs-in-the-united-states/"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pavansubhasht/ibm-hr-analytics-attrition-dataset"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Decreasing Employee Attrition: One Prediction At A Time</a:t>
            </a:r>
            <a:endParaRPr dirty="0"/>
          </a:p>
        </p:txBody>
      </p:sp>
      <p:sp>
        <p:nvSpPr>
          <p:cNvPr id="3" name="Subtitle 2">
            <a:extLst>
              <a:ext uri="{FF2B5EF4-FFF2-40B4-BE49-F238E27FC236}">
                <a16:creationId xmlns:a16="http://schemas.microsoft.com/office/drawing/2014/main" id="{95C105F4-9C2D-4AB9-A62E-97986228C512}"/>
              </a:ext>
            </a:extLst>
          </p:cNvPr>
          <p:cNvSpPr>
            <a:spLocks noGrp="1"/>
          </p:cNvSpPr>
          <p:nvPr>
            <p:ph type="subTitle" idx="1"/>
          </p:nvPr>
        </p:nvSpPr>
        <p:spPr/>
        <p:txBody>
          <a:bodyPr/>
          <a:lstStyle/>
          <a:p>
            <a:r>
              <a:rPr lang="en-US" dirty="0"/>
              <a:t>By: Emily Phillips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00B9510-C212-4F71-A6A2-BF2F0DAD1984}"/>
              </a:ext>
            </a:extLst>
          </p:cNvPr>
          <p:cNvSpPr>
            <a:spLocks noGrp="1"/>
          </p:cNvSpPr>
          <p:nvPr>
            <p:ph type="body" idx="1"/>
          </p:nvPr>
        </p:nvSpPr>
        <p:spPr/>
        <p:txBody>
          <a:bodyPr>
            <a:normAutofit/>
          </a:bodyPr>
          <a:lstStyle/>
          <a:p>
            <a:r>
              <a:rPr lang="en-US" sz="2000" dirty="0">
                <a:solidFill>
                  <a:schemeClr val="accent1"/>
                </a:solidFill>
                <a:latin typeface="Nunito" pitchFamily="2" charset="0"/>
              </a:rPr>
              <a:t>Description of Aligning Factors from the Kaggle Dataset</a:t>
            </a:r>
          </a:p>
        </p:txBody>
      </p:sp>
      <p:pic>
        <p:nvPicPr>
          <p:cNvPr id="9" name="Picture 8">
            <a:extLst>
              <a:ext uri="{FF2B5EF4-FFF2-40B4-BE49-F238E27FC236}">
                <a16:creationId xmlns:a16="http://schemas.microsoft.com/office/drawing/2014/main" id="{AC0DF519-95E8-4B7D-895B-E9BD0DAA099A}"/>
              </a:ext>
            </a:extLst>
          </p:cNvPr>
          <p:cNvPicPr>
            <a:picLocks noChangeAspect="1"/>
          </p:cNvPicPr>
          <p:nvPr/>
        </p:nvPicPr>
        <p:blipFill>
          <a:blip r:embed="rId2"/>
          <a:stretch>
            <a:fillRect/>
          </a:stretch>
        </p:blipFill>
        <p:spPr>
          <a:xfrm>
            <a:off x="631848" y="521858"/>
            <a:ext cx="7880304" cy="3397000"/>
          </a:xfrm>
          <a:prstGeom prst="rect">
            <a:avLst/>
          </a:prstGeom>
          <a:ln>
            <a:solidFill>
              <a:schemeClr val="bg2"/>
            </a:solidFill>
          </a:ln>
        </p:spPr>
      </p:pic>
    </p:spTree>
    <p:extLst>
      <p:ext uri="{BB962C8B-B14F-4D97-AF65-F5344CB8AC3E}">
        <p14:creationId xmlns:p14="http://schemas.microsoft.com/office/powerpoint/2010/main" val="342812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Data Visualizations – Exploration with Target Variable ‘Attrition’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592200" y="502750"/>
            <a:ext cx="3979800" cy="1109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US" dirty="0"/>
              <a:t>Target Variable – Class Distribution</a:t>
            </a:r>
            <a:endParaRPr dirty="0"/>
          </a:p>
        </p:txBody>
      </p:sp>
      <p:sp>
        <p:nvSpPr>
          <p:cNvPr id="196" name="Google Shape;196;p23"/>
          <p:cNvSpPr txBox="1"/>
          <p:nvPr/>
        </p:nvSpPr>
        <p:spPr>
          <a:xfrm>
            <a:off x="5453743" y="1617658"/>
            <a:ext cx="3221282" cy="2339072"/>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US" dirty="0">
                <a:latin typeface="Calibri"/>
                <a:ea typeface="Calibri"/>
                <a:cs typeface="Calibri"/>
                <a:sym typeface="Calibri"/>
              </a:rPr>
              <a:t>Major imbalance between the two classes of ‘Yes’ &amp; ‘No’</a:t>
            </a:r>
          </a:p>
          <a:p>
            <a:pPr lvl="0" algn="l" rtl="0">
              <a:spcBef>
                <a:spcPts val="0"/>
              </a:spcBef>
              <a:spcAft>
                <a:spcPts val="0"/>
              </a:spcAft>
            </a:pPr>
            <a:endParaRPr lang="en-US"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US" dirty="0">
                <a:latin typeface="Calibri"/>
                <a:ea typeface="Calibri"/>
                <a:cs typeface="Calibri"/>
                <a:sym typeface="Calibri"/>
              </a:rPr>
              <a:t>‘No’: 1,059 values</a:t>
            </a:r>
          </a:p>
          <a:p>
            <a:pPr lvl="0" algn="l" rtl="0">
              <a:spcBef>
                <a:spcPts val="0"/>
              </a:spcBef>
              <a:spcAft>
                <a:spcPts val="0"/>
              </a:spcAft>
            </a:pPr>
            <a:endParaRPr lang="en-US"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US" dirty="0">
                <a:latin typeface="Calibri"/>
                <a:ea typeface="Calibri"/>
                <a:cs typeface="Calibri"/>
                <a:sym typeface="Calibri"/>
              </a:rPr>
              <a:t>‘Yes’: 214 values</a:t>
            </a:r>
          </a:p>
          <a:p>
            <a:pPr lvl="0" algn="l" rtl="0">
              <a:spcBef>
                <a:spcPts val="0"/>
              </a:spcBef>
              <a:spcAft>
                <a:spcPts val="0"/>
              </a:spcAft>
            </a:pPr>
            <a:endParaRPr lang="en-US"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US" dirty="0">
                <a:latin typeface="Calibri"/>
                <a:ea typeface="Calibri"/>
                <a:cs typeface="Calibri"/>
                <a:sym typeface="Calibri"/>
              </a:rPr>
              <a:t>CHALLENGE: Need to handle class imbalance before performing predictive modeling</a:t>
            </a: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7561EEC2-C5D5-4CE0-A014-7E0B7285A20A}"/>
              </a:ext>
            </a:extLst>
          </p:cNvPr>
          <p:cNvPicPr>
            <a:picLocks noChangeAspect="1"/>
          </p:cNvPicPr>
          <p:nvPr/>
        </p:nvPicPr>
        <p:blipFill>
          <a:blip r:embed="rId3"/>
          <a:stretch>
            <a:fillRect/>
          </a:stretch>
        </p:blipFill>
        <p:spPr>
          <a:xfrm>
            <a:off x="468975" y="1612150"/>
            <a:ext cx="4864350" cy="2787793"/>
          </a:xfrm>
          <a:prstGeom prst="rect">
            <a:avLst/>
          </a:prstGeom>
          <a:ln>
            <a:solidFill>
              <a:schemeClr val="bg2"/>
            </a:solidFill>
          </a:ln>
        </p:spPr>
      </p:pic>
    </p:spTree>
    <p:extLst>
      <p:ext uri="{BB962C8B-B14F-4D97-AF65-F5344CB8AC3E}">
        <p14:creationId xmlns:p14="http://schemas.microsoft.com/office/powerpoint/2010/main" val="343259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472700" y="502750"/>
            <a:ext cx="3979800" cy="1109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Bar Charts of Job Satisfaction Scores</a:t>
            </a:r>
            <a:endParaRPr dirty="0"/>
          </a:p>
        </p:txBody>
      </p:sp>
      <p:pic>
        <p:nvPicPr>
          <p:cNvPr id="1026" name="Picture 2">
            <a:extLst>
              <a:ext uri="{FF2B5EF4-FFF2-40B4-BE49-F238E27FC236}">
                <a16:creationId xmlns:a16="http://schemas.microsoft.com/office/drawing/2014/main" id="{9C600C08-94A8-4C84-91D2-08229865A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00" y="1612150"/>
            <a:ext cx="4501243" cy="2695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290261A-EAE5-416A-8E5C-A811CAE67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1274" y="1732254"/>
            <a:ext cx="4579385" cy="2455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472700" y="502750"/>
            <a:ext cx="3979800" cy="1109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Bar Charts of Years With Current Manager</a:t>
            </a:r>
            <a:endParaRPr dirty="0"/>
          </a:p>
        </p:txBody>
      </p:sp>
      <p:pic>
        <p:nvPicPr>
          <p:cNvPr id="2050" name="Picture 2">
            <a:extLst>
              <a:ext uri="{FF2B5EF4-FFF2-40B4-BE49-F238E27FC236}">
                <a16:creationId xmlns:a16="http://schemas.microsoft.com/office/drawing/2014/main" id="{51EBB3E1-C5AB-46B8-9AD8-7DE906B61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10" y="1612150"/>
            <a:ext cx="4704534" cy="27016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BE62B7D-89D6-44F3-9B58-0624256A0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977" y="1612150"/>
            <a:ext cx="4608914" cy="280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078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472700" y="502750"/>
            <a:ext cx="3979800" cy="1109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Histograms of Yearly Income (Salary)</a:t>
            </a:r>
            <a:endParaRPr dirty="0"/>
          </a:p>
        </p:txBody>
      </p:sp>
      <p:pic>
        <p:nvPicPr>
          <p:cNvPr id="3074" name="Picture 2">
            <a:extLst>
              <a:ext uri="{FF2B5EF4-FFF2-40B4-BE49-F238E27FC236}">
                <a16:creationId xmlns:a16="http://schemas.microsoft.com/office/drawing/2014/main" id="{25868501-8A56-40D1-8D37-AE59C4E6A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01" y="1612150"/>
            <a:ext cx="4099300" cy="26428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1A8259-1A4A-4AE7-BB77-176B08BAD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874" y="1612149"/>
            <a:ext cx="4378601" cy="2642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814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472700" y="502750"/>
            <a:ext cx="3979800" cy="1109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Bar Charts of Years Since Last Promotion</a:t>
            </a:r>
            <a:endParaRPr dirty="0"/>
          </a:p>
        </p:txBody>
      </p:sp>
      <p:pic>
        <p:nvPicPr>
          <p:cNvPr id="4098" name="Picture 2">
            <a:extLst>
              <a:ext uri="{FF2B5EF4-FFF2-40B4-BE49-F238E27FC236}">
                <a16:creationId xmlns:a16="http://schemas.microsoft.com/office/drawing/2014/main" id="{FE3063BC-64A7-44F2-AD71-12CD48FCD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699" y="1673678"/>
            <a:ext cx="4352393" cy="26274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8A1DD4A-4CB5-4859-8DE2-A48208A22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8279" y="1673678"/>
            <a:ext cx="4745548" cy="2569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988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Predictive Modeling – Methods &amp; Results</a:t>
            </a:r>
            <a:endParaRPr dirty="0"/>
          </a:p>
        </p:txBody>
      </p:sp>
    </p:spTree>
    <p:extLst>
      <p:ext uri="{BB962C8B-B14F-4D97-AF65-F5344CB8AC3E}">
        <p14:creationId xmlns:p14="http://schemas.microsoft.com/office/powerpoint/2010/main" val="334599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1B3223-FF33-49F8-A2CA-01EA68510D06}"/>
              </a:ext>
            </a:extLst>
          </p:cNvPr>
          <p:cNvSpPr>
            <a:spLocks noGrp="1"/>
          </p:cNvSpPr>
          <p:nvPr>
            <p:ph type="title"/>
          </p:nvPr>
        </p:nvSpPr>
        <p:spPr>
          <a:xfrm>
            <a:off x="433562" y="864804"/>
            <a:ext cx="7505700" cy="954600"/>
          </a:xfrm>
        </p:spPr>
        <p:txBody>
          <a:bodyPr/>
          <a:lstStyle/>
          <a:p>
            <a:r>
              <a:rPr lang="en-US" dirty="0"/>
              <a:t>Modeling Deployment</a:t>
            </a:r>
          </a:p>
        </p:txBody>
      </p:sp>
      <p:sp>
        <p:nvSpPr>
          <p:cNvPr id="10" name="TextBox 9">
            <a:extLst>
              <a:ext uri="{FF2B5EF4-FFF2-40B4-BE49-F238E27FC236}">
                <a16:creationId xmlns:a16="http://schemas.microsoft.com/office/drawing/2014/main" id="{4891F767-1DA3-4384-A4F0-802592511329}"/>
              </a:ext>
            </a:extLst>
          </p:cNvPr>
          <p:cNvSpPr txBox="1"/>
          <p:nvPr/>
        </p:nvSpPr>
        <p:spPr>
          <a:xfrm>
            <a:off x="369578" y="1895187"/>
            <a:ext cx="8327572" cy="523220"/>
          </a:xfrm>
          <a:prstGeom prst="rect">
            <a:avLst/>
          </a:prstGeom>
          <a:noFill/>
        </p:spPr>
        <p:txBody>
          <a:bodyPr wrap="square" rtlCol="0">
            <a:spAutoFit/>
          </a:bodyPr>
          <a:lstStyle/>
          <a:p>
            <a:r>
              <a:rPr lang="en-US" dirty="0">
                <a:ea typeface="+mn-lt"/>
                <a:cs typeface="+mn-lt"/>
              </a:rPr>
              <a:t>Following my data preparation, I began to evaluate algorithms and methods to help use on the prediction problem. I focused on models appropriate for classification(predictor of ‘Yes’ or ‘No’). </a:t>
            </a:r>
            <a:endParaRPr lang="en-US" dirty="0"/>
          </a:p>
        </p:txBody>
      </p:sp>
      <p:pic>
        <p:nvPicPr>
          <p:cNvPr id="11" name="Picture 11" descr="Diagram&#10;&#10;Description automatically generated">
            <a:extLst>
              <a:ext uri="{FF2B5EF4-FFF2-40B4-BE49-F238E27FC236}">
                <a16:creationId xmlns:a16="http://schemas.microsoft.com/office/drawing/2014/main" id="{85B50BEA-20CD-4ECA-9D51-984842F63EB9}"/>
              </a:ext>
            </a:extLst>
          </p:cNvPr>
          <p:cNvPicPr>
            <a:picLocks noChangeAspect="1"/>
          </p:cNvPicPr>
          <p:nvPr/>
        </p:nvPicPr>
        <p:blipFill>
          <a:blip r:embed="rId3"/>
          <a:stretch>
            <a:fillRect/>
          </a:stretch>
        </p:blipFill>
        <p:spPr>
          <a:xfrm>
            <a:off x="277325" y="2594381"/>
            <a:ext cx="1351738" cy="1222143"/>
          </a:xfrm>
          <a:prstGeom prst="rect">
            <a:avLst/>
          </a:prstGeom>
        </p:spPr>
      </p:pic>
      <p:pic>
        <p:nvPicPr>
          <p:cNvPr id="12" name="Picture 13" descr="Chart, diagram&#10;&#10;Description automatically generated">
            <a:extLst>
              <a:ext uri="{FF2B5EF4-FFF2-40B4-BE49-F238E27FC236}">
                <a16:creationId xmlns:a16="http://schemas.microsoft.com/office/drawing/2014/main" id="{A9EA735C-A7A0-47B2-806F-60DB22A6E312}"/>
              </a:ext>
            </a:extLst>
          </p:cNvPr>
          <p:cNvPicPr>
            <a:picLocks noChangeAspect="1"/>
          </p:cNvPicPr>
          <p:nvPr/>
        </p:nvPicPr>
        <p:blipFill>
          <a:blip r:embed="rId4"/>
          <a:stretch>
            <a:fillRect/>
          </a:stretch>
        </p:blipFill>
        <p:spPr>
          <a:xfrm>
            <a:off x="2273860" y="2594381"/>
            <a:ext cx="1694163" cy="1222144"/>
          </a:xfrm>
          <a:prstGeom prst="rect">
            <a:avLst/>
          </a:prstGeom>
        </p:spPr>
      </p:pic>
      <p:pic>
        <p:nvPicPr>
          <p:cNvPr id="13" name="Picture 15" descr="Diagram&#10;&#10;Description automatically generated">
            <a:extLst>
              <a:ext uri="{FF2B5EF4-FFF2-40B4-BE49-F238E27FC236}">
                <a16:creationId xmlns:a16="http://schemas.microsoft.com/office/drawing/2014/main" id="{EF514A81-B98E-41E2-8594-88D6EC79CFCB}"/>
              </a:ext>
            </a:extLst>
          </p:cNvPr>
          <p:cNvPicPr>
            <a:picLocks noChangeAspect="1"/>
          </p:cNvPicPr>
          <p:nvPr/>
        </p:nvPicPr>
        <p:blipFill>
          <a:blip r:embed="rId5"/>
          <a:stretch>
            <a:fillRect/>
          </a:stretch>
        </p:blipFill>
        <p:spPr>
          <a:xfrm>
            <a:off x="4612821" y="2665720"/>
            <a:ext cx="1598323" cy="1079463"/>
          </a:xfrm>
          <a:prstGeom prst="rect">
            <a:avLst/>
          </a:prstGeom>
        </p:spPr>
      </p:pic>
      <p:pic>
        <p:nvPicPr>
          <p:cNvPr id="15" name="Picture 19" descr="Diagram&#10;&#10;Description automatically generated">
            <a:extLst>
              <a:ext uri="{FF2B5EF4-FFF2-40B4-BE49-F238E27FC236}">
                <a16:creationId xmlns:a16="http://schemas.microsoft.com/office/drawing/2014/main" id="{353C621D-11F3-4883-AFC4-5208C45DFB75}"/>
              </a:ext>
            </a:extLst>
          </p:cNvPr>
          <p:cNvPicPr>
            <a:picLocks noChangeAspect="1"/>
          </p:cNvPicPr>
          <p:nvPr/>
        </p:nvPicPr>
        <p:blipFill>
          <a:blip r:embed="rId6"/>
          <a:stretch>
            <a:fillRect/>
          </a:stretch>
        </p:blipFill>
        <p:spPr>
          <a:xfrm>
            <a:off x="7064931" y="2708601"/>
            <a:ext cx="1764991" cy="1163283"/>
          </a:xfrm>
          <a:prstGeom prst="rect">
            <a:avLst/>
          </a:prstGeom>
        </p:spPr>
      </p:pic>
      <p:sp>
        <p:nvSpPr>
          <p:cNvPr id="16" name="TextBox 15">
            <a:extLst>
              <a:ext uri="{FF2B5EF4-FFF2-40B4-BE49-F238E27FC236}">
                <a16:creationId xmlns:a16="http://schemas.microsoft.com/office/drawing/2014/main" id="{9FDE7EF6-2B1E-4D17-A79B-FF5C552B9E3E}"/>
              </a:ext>
            </a:extLst>
          </p:cNvPr>
          <p:cNvSpPr txBox="1"/>
          <p:nvPr/>
        </p:nvSpPr>
        <p:spPr>
          <a:xfrm>
            <a:off x="314078" y="3816524"/>
            <a:ext cx="1449066" cy="1492716"/>
          </a:xfrm>
          <a:prstGeom prst="rect">
            <a:avLst/>
          </a:prstGeom>
          <a:noFill/>
        </p:spPr>
        <p:txBody>
          <a:bodyPr wrap="square" rtlCol="0">
            <a:spAutoFit/>
          </a:bodyPr>
          <a:lstStyle/>
          <a:p>
            <a:r>
              <a:rPr lang="en-US" sz="900" dirty="0">
                <a:ea typeface="+mn-lt"/>
                <a:cs typeface="+mn-lt"/>
              </a:rPr>
              <a:t>K-Nearest Neighbor - Straight forward pattern recognition model which allows the testing of several k values and leaf sizes to determine the best performance </a:t>
            </a:r>
            <a:endParaRPr lang="en-US" sz="900" dirty="0"/>
          </a:p>
          <a:p>
            <a:pPr algn="l"/>
            <a:endParaRPr lang="en-US" sz="1400" dirty="0"/>
          </a:p>
          <a:p>
            <a:endParaRPr lang="en-US" dirty="0"/>
          </a:p>
        </p:txBody>
      </p:sp>
      <p:sp>
        <p:nvSpPr>
          <p:cNvPr id="17" name="TextBox 16">
            <a:extLst>
              <a:ext uri="{FF2B5EF4-FFF2-40B4-BE49-F238E27FC236}">
                <a16:creationId xmlns:a16="http://schemas.microsoft.com/office/drawing/2014/main" id="{31D27A21-F64C-4975-8672-8B4F57C1C99B}"/>
              </a:ext>
            </a:extLst>
          </p:cNvPr>
          <p:cNvSpPr txBox="1"/>
          <p:nvPr/>
        </p:nvSpPr>
        <p:spPr>
          <a:xfrm>
            <a:off x="2273860" y="3921033"/>
            <a:ext cx="1694163" cy="1138773"/>
          </a:xfrm>
          <a:prstGeom prst="rect">
            <a:avLst/>
          </a:prstGeom>
          <a:noFill/>
        </p:spPr>
        <p:txBody>
          <a:bodyPr wrap="square" rtlCol="0">
            <a:spAutoFit/>
          </a:bodyPr>
          <a:lstStyle/>
          <a:p>
            <a:r>
              <a:rPr lang="en-US" sz="1000" dirty="0">
                <a:ea typeface="+mn-lt"/>
                <a:cs typeface="+mn-lt"/>
              </a:rPr>
              <a:t>Naive Bayes - Calculates the possibility of whether a data point belongs within a certain category </a:t>
            </a:r>
            <a:endParaRPr lang="en-US" sz="1000" dirty="0"/>
          </a:p>
          <a:p>
            <a:pPr algn="l"/>
            <a:endParaRPr lang="en-US" sz="1400" dirty="0"/>
          </a:p>
          <a:p>
            <a:endParaRPr lang="en-US" dirty="0"/>
          </a:p>
        </p:txBody>
      </p:sp>
      <p:sp>
        <p:nvSpPr>
          <p:cNvPr id="18" name="TextBox 17">
            <a:extLst>
              <a:ext uri="{FF2B5EF4-FFF2-40B4-BE49-F238E27FC236}">
                <a16:creationId xmlns:a16="http://schemas.microsoft.com/office/drawing/2014/main" id="{F6709A90-57D0-49C0-B401-8EAA47C82BCA}"/>
              </a:ext>
            </a:extLst>
          </p:cNvPr>
          <p:cNvSpPr txBox="1"/>
          <p:nvPr/>
        </p:nvSpPr>
        <p:spPr>
          <a:xfrm>
            <a:off x="4615023" y="3872044"/>
            <a:ext cx="1598323" cy="1569660"/>
          </a:xfrm>
          <a:prstGeom prst="rect">
            <a:avLst/>
          </a:prstGeom>
          <a:noFill/>
        </p:spPr>
        <p:txBody>
          <a:bodyPr wrap="square" rtlCol="0">
            <a:spAutoFit/>
          </a:bodyPr>
          <a:lstStyle/>
          <a:p>
            <a:r>
              <a:rPr lang="en-US" sz="900" dirty="0">
                <a:ea typeface="+mn-lt"/>
                <a:cs typeface="+mn-lt"/>
              </a:rPr>
              <a:t>Decision Tree Classifier - A decision tree is a supervised learning algorithm that performs strong in classification problems </a:t>
            </a:r>
            <a:endParaRPr lang="en-US" sz="900" dirty="0"/>
          </a:p>
          <a:p>
            <a:endParaRPr lang="en-US" sz="1400" dirty="0"/>
          </a:p>
          <a:p>
            <a:pPr algn="l"/>
            <a:endParaRPr lang="en-US" sz="1400" dirty="0"/>
          </a:p>
          <a:p>
            <a:endParaRPr lang="en-US" dirty="0"/>
          </a:p>
        </p:txBody>
      </p:sp>
      <p:sp>
        <p:nvSpPr>
          <p:cNvPr id="20" name="TextBox 19">
            <a:extLst>
              <a:ext uri="{FF2B5EF4-FFF2-40B4-BE49-F238E27FC236}">
                <a16:creationId xmlns:a16="http://schemas.microsoft.com/office/drawing/2014/main" id="{26874632-BA9D-475B-8A3D-B8C4EEE94B74}"/>
              </a:ext>
            </a:extLst>
          </p:cNvPr>
          <p:cNvSpPr txBox="1"/>
          <p:nvPr/>
        </p:nvSpPr>
        <p:spPr>
          <a:xfrm>
            <a:off x="7168243" y="4016829"/>
            <a:ext cx="1681843" cy="1000274"/>
          </a:xfrm>
          <a:prstGeom prst="rect">
            <a:avLst/>
          </a:prstGeom>
          <a:noFill/>
        </p:spPr>
        <p:txBody>
          <a:bodyPr wrap="square" rtlCol="0">
            <a:spAutoFit/>
          </a:bodyPr>
          <a:lstStyle/>
          <a:p>
            <a:r>
              <a:rPr lang="en-US" sz="900" dirty="0">
                <a:ea typeface="+mn-lt"/>
                <a:cs typeface="+mn-lt"/>
              </a:rPr>
              <a:t>Random Forest Classifier - Expands beyond a decision tree by constructing multiple decision trees to remediate forcing a binary decision </a:t>
            </a:r>
          </a:p>
          <a:p>
            <a:endParaRPr lang="en-US" dirty="0"/>
          </a:p>
        </p:txBody>
      </p:sp>
    </p:spTree>
    <p:extLst>
      <p:ext uri="{BB962C8B-B14F-4D97-AF65-F5344CB8AC3E}">
        <p14:creationId xmlns:p14="http://schemas.microsoft.com/office/powerpoint/2010/main" val="80973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FF400-362E-499D-8938-ABEFAE8A9DEE}"/>
              </a:ext>
            </a:extLst>
          </p:cNvPr>
          <p:cNvSpPr>
            <a:spLocks noGrp="1"/>
          </p:cNvSpPr>
          <p:nvPr>
            <p:ph type="title"/>
          </p:nvPr>
        </p:nvSpPr>
        <p:spPr/>
        <p:txBody>
          <a:bodyPr/>
          <a:lstStyle/>
          <a:p>
            <a:r>
              <a:rPr lang="en-US" dirty="0"/>
              <a:t>Modeling Results</a:t>
            </a:r>
          </a:p>
        </p:txBody>
      </p:sp>
      <p:sp>
        <p:nvSpPr>
          <p:cNvPr id="5" name="Text Placeholder 4">
            <a:extLst>
              <a:ext uri="{FF2B5EF4-FFF2-40B4-BE49-F238E27FC236}">
                <a16:creationId xmlns:a16="http://schemas.microsoft.com/office/drawing/2014/main" id="{DAE9CA06-20CE-41CF-8283-8AD89E89DD03}"/>
              </a:ext>
            </a:extLst>
          </p:cNvPr>
          <p:cNvSpPr>
            <a:spLocks noGrp="1"/>
          </p:cNvSpPr>
          <p:nvPr>
            <p:ph type="body" idx="1"/>
          </p:nvPr>
        </p:nvSpPr>
        <p:spPr>
          <a:xfrm>
            <a:off x="819150" y="1800200"/>
            <a:ext cx="3686100" cy="2638525"/>
          </a:xfrm>
        </p:spPr>
        <p:txBody>
          <a:bodyPr/>
          <a:lstStyle/>
          <a:p>
            <a:r>
              <a:rPr lang="en-US" dirty="0"/>
              <a:t>Three Sets of Models:</a:t>
            </a:r>
          </a:p>
          <a:p>
            <a:pPr marL="488950" indent="-342900">
              <a:buAutoNum type="arabicPeriod"/>
            </a:pPr>
            <a:r>
              <a:rPr lang="en-US" dirty="0"/>
              <a:t>Twenty-one features (A)</a:t>
            </a:r>
          </a:p>
          <a:p>
            <a:pPr marL="488950" indent="-342900">
              <a:buAutoNum type="arabicPeriod"/>
            </a:pPr>
            <a:r>
              <a:rPr lang="en-US" dirty="0"/>
              <a:t>Four features (B)</a:t>
            </a:r>
          </a:p>
          <a:p>
            <a:pPr marL="946150" lvl="1" indent="-342900">
              <a:buAutoNum type="arabicPeriod"/>
            </a:pPr>
            <a:r>
              <a:rPr lang="en-US" dirty="0"/>
              <a:t>Job Satisfaction</a:t>
            </a:r>
          </a:p>
          <a:p>
            <a:pPr marL="946150" lvl="1" indent="-342900">
              <a:buAutoNum type="arabicPeriod"/>
            </a:pPr>
            <a:r>
              <a:rPr lang="en-US" dirty="0"/>
              <a:t>Years With Current Manager</a:t>
            </a:r>
          </a:p>
          <a:p>
            <a:pPr marL="946150" lvl="1" indent="-342900">
              <a:buAutoNum type="arabicPeriod"/>
            </a:pPr>
            <a:r>
              <a:rPr lang="en-US" dirty="0"/>
              <a:t>Yearly Income</a:t>
            </a:r>
          </a:p>
          <a:p>
            <a:pPr marL="946150" lvl="1" indent="-342900">
              <a:buAutoNum type="arabicPeriod"/>
            </a:pPr>
            <a:r>
              <a:rPr lang="en-US" dirty="0"/>
              <a:t>Years Since Last Promotion</a:t>
            </a:r>
          </a:p>
          <a:p>
            <a:pPr marL="488950" indent="-342900">
              <a:buAutoNum type="arabicPeriod"/>
            </a:pPr>
            <a:r>
              <a:rPr lang="en-US" dirty="0"/>
              <a:t>Two features (C)</a:t>
            </a:r>
          </a:p>
          <a:p>
            <a:pPr marL="946150" lvl="1" indent="-342900">
              <a:buAutoNum type="arabicPeriod"/>
            </a:pPr>
            <a:r>
              <a:rPr lang="en-US" dirty="0"/>
              <a:t>Job Satisfaction</a:t>
            </a:r>
          </a:p>
          <a:p>
            <a:pPr marL="946150" lvl="1" indent="-342900">
              <a:buAutoNum type="arabicPeriod"/>
            </a:pPr>
            <a:r>
              <a:rPr lang="en-US" dirty="0"/>
              <a:t>Yearly Income</a:t>
            </a:r>
          </a:p>
          <a:p>
            <a:pPr marL="946150" lvl="1" indent="-342900">
              <a:buAutoNum type="arabicPeriod"/>
            </a:pPr>
            <a:endParaRPr lang="en-US" dirty="0"/>
          </a:p>
        </p:txBody>
      </p:sp>
      <p:sp>
        <p:nvSpPr>
          <p:cNvPr id="6" name="Text Placeholder 5">
            <a:extLst>
              <a:ext uri="{FF2B5EF4-FFF2-40B4-BE49-F238E27FC236}">
                <a16:creationId xmlns:a16="http://schemas.microsoft.com/office/drawing/2014/main" id="{C1ED2071-0CE0-4925-8244-5BF03E1B2440}"/>
              </a:ext>
            </a:extLst>
          </p:cNvPr>
          <p:cNvSpPr>
            <a:spLocks noGrp="1"/>
          </p:cNvSpPr>
          <p:nvPr>
            <p:ph type="body" idx="2"/>
          </p:nvPr>
        </p:nvSpPr>
        <p:spPr>
          <a:xfrm>
            <a:off x="3820886" y="1800200"/>
            <a:ext cx="4816928" cy="2638525"/>
          </a:xfrm>
        </p:spPr>
        <p:txBody>
          <a:bodyPr>
            <a:normAutofit fontScale="92500" lnSpcReduction="10000"/>
          </a:bodyPr>
          <a:lstStyle/>
          <a:p>
            <a:r>
              <a:rPr lang="en-US" dirty="0"/>
              <a:t>Models were evaluated based on the following measures:</a:t>
            </a:r>
          </a:p>
          <a:p>
            <a:pPr lvl="1"/>
            <a:r>
              <a:rPr lang="en-US" dirty="0"/>
              <a:t>Accuracy</a:t>
            </a:r>
          </a:p>
          <a:p>
            <a:pPr lvl="1"/>
            <a:r>
              <a:rPr lang="en-US" dirty="0"/>
              <a:t>Precision</a:t>
            </a:r>
          </a:p>
          <a:p>
            <a:pPr lvl="1"/>
            <a:r>
              <a:rPr lang="en-US" dirty="0"/>
              <a:t>Recall</a:t>
            </a:r>
          </a:p>
          <a:p>
            <a:r>
              <a:rPr lang="en-US" dirty="0"/>
              <a:t>Confusion matrices were also generated for each model in each set of data</a:t>
            </a:r>
          </a:p>
          <a:p>
            <a:r>
              <a:rPr lang="en-US" dirty="0"/>
              <a:t>Best model differed among the sets</a:t>
            </a:r>
          </a:p>
          <a:p>
            <a:pPr marL="488950" indent="-342900">
              <a:buFont typeface="+mj-lt"/>
              <a:buAutoNum type="alphaUcPeriod"/>
            </a:pPr>
            <a:r>
              <a:rPr lang="en-US" dirty="0"/>
              <a:t>Random Forest – 84.5% accuracy, high precision and recall for ‘Yes’ class (58.3% and 16.7% respectively)</a:t>
            </a:r>
          </a:p>
          <a:p>
            <a:pPr marL="488950" indent="-342900">
              <a:buFont typeface="+mj-lt"/>
              <a:buAutoNum type="alphaUcPeriod"/>
            </a:pPr>
            <a:r>
              <a:rPr lang="en-US" dirty="0"/>
              <a:t>Naïve Bayes – 83.2% accuracy, Decision Tree Classifier has better precision and recall (64.3% and 21.4% respectively)</a:t>
            </a:r>
          </a:p>
          <a:p>
            <a:pPr marL="488950" indent="-342900">
              <a:buFont typeface="+mj-lt"/>
              <a:buAutoNum type="alphaUcPeriod"/>
            </a:pPr>
            <a:r>
              <a:rPr lang="en-US" dirty="0"/>
              <a:t>Naïve Bayes – 83.2% accuracy, Random Forest has overall best precision and recall (25% and 26.2</a:t>
            </a:r>
            <a:r>
              <a:rPr lang="en-US"/>
              <a:t>% respectively)</a:t>
            </a:r>
            <a:endParaRPr lang="en-US" dirty="0"/>
          </a:p>
          <a:p>
            <a:pPr marL="488950" indent="-342900">
              <a:buFont typeface="+mj-lt"/>
              <a:buAutoNum type="alphaUcPeriod"/>
            </a:pPr>
            <a:endParaRPr lang="en-US" dirty="0"/>
          </a:p>
          <a:p>
            <a:pPr lvl="1"/>
            <a:endParaRPr lang="en-US" dirty="0"/>
          </a:p>
          <a:p>
            <a:pPr lvl="1"/>
            <a:endParaRPr lang="en-US" dirty="0"/>
          </a:p>
        </p:txBody>
      </p:sp>
    </p:spTree>
    <p:extLst>
      <p:ext uri="{BB962C8B-B14F-4D97-AF65-F5344CB8AC3E}">
        <p14:creationId xmlns:p14="http://schemas.microsoft.com/office/powerpoint/2010/main" val="197558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Introduction to the Business Problem(s)</a:t>
            </a:r>
            <a:endParaRPr dirty="0"/>
          </a:p>
        </p:txBody>
      </p:sp>
    </p:spTree>
    <p:extLst>
      <p:ext uri="{BB962C8B-B14F-4D97-AF65-F5344CB8AC3E}">
        <p14:creationId xmlns:p14="http://schemas.microsoft.com/office/powerpoint/2010/main" val="366399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Future Uses &amp; Recommendations</a:t>
            </a:r>
            <a:endParaRPr dirty="0"/>
          </a:p>
        </p:txBody>
      </p:sp>
    </p:spTree>
    <p:extLst>
      <p:ext uri="{BB962C8B-B14F-4D97-AF65-F5344CB8AC3E}">
        <p14:creationId xmlns:p14="http://schemas.microsoft.com/office/powerpoint/2010/main" val="394269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579D5A-6539-4129-B11E-243D806C7DE1}"/>
              </a:ext>
            </a:extLst>
          </p:cNvPr>
          <p:cNvSpPr>
            <a:spLocks noGrp="1"/>
          </p:cNvSpPr>
          <p:nvPr>
            <p:ph type="title"/>
          </p:nvPr>
        </p:nvSpPr>
        <p:spPr/>
        <p:txBody>
          <a:bodyPr/>
          <a:lstStyle/>
          <a:p>
            <a:r>
              <a:rPr lang="en-US" dirty="0"/>
              <a:t>Proactivity vs. Reactivity</a:t>
            </a:r>
          </a:p>
        </p:txBody>
      </p:sp>
      <p:sp>
        <p:nvSpPr>
          <p:cNvPr id="5" name="Subtitle 4">
            <a:extLst>
              <a:ext uri="{FF2B5EF4-FFF2-40B4-BE49-F238E27FC236}">
                <a16:creationId xmlns:a16="http://schemas.microsoft.com/office/drawing/2014/main" id="{D6492964-AD07-402A-9EF2-1B93622F500C}"/>
              </a:ext>
            </a:extLst>
          </p:cNvPr>
          <p:cNvSpPr>
            <a:spLocks noGrp="1"/>
          </p:cNvSpPr>
          <p:nvPr>
            <p:ph type="subTitle" idx="1"/>
          </p:nvPr>
        </p:nvSpPr>
        <p:spPr/>
        <p:txBody>
          <a:bodyPr>
            <a:normAutofit fontScale="92500" lnSpcReduction="10000"/>
          </a:bodyPr>
          <a:lstStyle/>
          <a:p>
            <a:r>
              <a:rPr lang="en-US" dirty="0"/>
              <a:t>Companies need to stay ahead of employee resignations!</a:t>
            </a:r>
          </a:p>
        </p:txBody>
      </p:sp>
      <p:sp>
        <p:nvSpPr>
          <p:cNvPr id="6" name="Text Placeholder 5">
            <a:extLst>
              <a:ext uri="{FF2B5EF4-FFF2-40B4-BE49-F238E27FC236}">
                <a16:creationId xmlns:a16="http://schemas.microsoft.com/office/drawing/2014/main" id="{8787CDE1-7EE7-4E3B-919E-61A3195DF9FF}"/>
              </a:ext>
            </a:extLst>
          </p:cNvPr>
          <p:cNvSpPr>
            <a:spLocks noGrp="1"/>
          </p:cNvSpPr>
          <p:nvPr>
            <p:ph type="body" idx="2"/>
          </p:nvPr>
        </p:nvSpPr>
        <p:spPr>
          <a:xfrm>
            <a:off x="819150" y="2098221"/>
            <a:ext cx="5859900" cy="2464329"/>
          </a:xfrm>
        </p:spPr>
        <p:txBody>
          <a:bodyPr>
            <a:normAutofit fontScale="92500" lnSpcReduction="20000"/>
          </a:bodyPr>
          <a:lstStyle/>
          <a:p>
            <a:r>
              <a:rPr lang="en-US" dirty="0"/>
              <a:t>Build models based on organization’s human resources data</a:t>
            </a:r>
          </a:p>
          <a:p>
            <a:pPr lvl="1"/>
            <a:r>
              <a:rPr lang="en-US" dirty="0"/>
              <a:t>Other techniques can be taken to gauge feature importance in order to better narrow down the features that are critical for accurate model predictions</a:t>
            </a:r>
          </a:p>
          <a:p>
            <a:r>
              <a:rPr lang="en-US" dirty="0"/>
              <a:t>Deploy them throughout departments, one at a time, to start testing models on employees </a:t>
            </a:r>
          </a:p>
          <a:p>
            <a:r>
              <a:rPr lang="en-US" dirty="0"/>
              <a:t>Gauge trends and design initiatives to check-in with employees on their workloads, job satisfaction, career goals, etc. </a:t>
            </a:r>
          </a:p>
          <a:p>
            <a:pPr lvl="1"/>
            <a:r>
              <a:rPr lang="en-US" dirty="0"/>
              <a:t>Suitable team sizes</a:t>
            </a:r>
          </a:p>
          <a:p>
            <a:pPr lvl="1"/>
            <a:r>
              <a:rPr lang="en-US" dirty="0"/>
              <a:t>Bi-weekly manager 1:1s</a:t>
            </a:r>
          </a:p>
          <a:p>
            <a:pPr lvl="1"/>
            <a:r>
              <a:rPr lang="en-US" dirty="0"/>
              <a:t>Awareness of job opportunities </a:t>
            </a:r>
            <a:r>
              <a:rPr lang="en-US" dirty="0">
                <a:sym typeface="Wingdings" panose="05000000000000000000" pitchFamily="2" charset="2"/>
              </a:rPr>
              <a:t> within and outside of teams</a:t>
            </a:r>
          </a:p>
          <a:p>
            <a:pPr lvl="1"/>
            <a:r>
              <a:rPr lang="en-US" dirty="0">
                <a:sym typeface="Wingdings" panose="05000000000000000000" pitchFamily="2" charset="2"/>
              </a:rPr>
              <a:t>Mental health days</a:t>
            </a:r>
          </a:p>
          <a:p>
            <a:r>
              <a:rPr lang="en-US" dirty="0">
                <a:sym typeface="Wingdings" panose="05000000000000000000" pitchFamily="2" charset="2"/>
              </a:rPr>
              <a:t>Proactive plans can be rolled out in phases to ensure proper controls and management are in place for an ethical process</a:t>
            </a:r>
          </a:p>
          <a:p>
            <a:pPr lvl="1"/>
            <a:endParaRPr lang="en-US" dirty="0">
              <a:sym typeface="Wingdings" panose="05000000000000000000" pitchFamily="2" charset="2"/>
            </a:endParaRPr>
          </a:p>
          <a:p>
            <a:pPr lvl="1"/>
            <a:endParaRPr lang="en-US" dirty="0"/>
          </a:p>
        </p:txBody>
      </p:sp>
    </p:spTree>
    <p:extLst>
      <p:ext uri="{BB962C8B-B14F-4D97-AF65-F5344CB8AC3E}">
        <p14:creationId xmlns:p14="http://schemas.microsoft.com/office/powerpoint/2010/main" val="84426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dirty="0"/>
              <a:t>Conclusion and Q &amp; A</a:t>
            </a:r>
            <a:endParaRPr dirty="0"/>
          </a:p>
        </p:txBody>
      </p:sp>
    </p:spTree>
    <p:extLst>
      <p:ext uri="{BB962C8B-B14F-4D97-AF65-F5344CB8AC3E}">
        <p14:creationId xmlns:p14="http://schemas.microsoft.com/office/powerpoint/2010/main" val="2445855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AFEAD2-9139-4E55-83E6-C82EA903C233}"/>
              </a:ext>
            </a:extLst>
          </p:cNvPr>
          <p:cNvSpPr>
            <a:spLocks noGrp="1"/>
          </p:cNvSpPr>
          <p:nvPr>
            <p:ph type="title"/>
          </p:nvPr>
        </p:nvSpPr>
        <p:spPr>
          <a:xfrm>
            <a:off x="1388550" y="1546075"/>
            <a:ext cx="6366900" cy="2539200"/>
          </a:xfrm>
        </p:spPr>
        <p:txBody>
          <a:bodyPr>
            <a:noAutofit/>
          </a:bodyPr>
          <a:lstStyle/>
          <a:p>
            <a:pPr marR="0" lvl="0">
              <a:lnSpc>
                <a:spcPct val="200000"/>
              </a:lnSpc>
              <a:spcBef>
                <a:spcPts val="0"/>
              </a:spcBef>
              <a:spcAft>
                <a:spcPts val="0"/>
              </a:spcAft>
            </a:pPr>
            <a:r>
              <a:rPr lang="en-US" sz="800" dirty="0">
                <a:effectLst/>
                <a:latin typeface="Times New Roman" panose="02020603050405020304" pitchFamily="18" charset="0"/>
                <a:ea typeface="Calibri" panose="020F0502020204030204" pitchFamily="34" charset="0"/>
                <a:cs typeface="Times New Roman" panose="02020603050405020304" pitchFamily="18" charset="0"/>
              </a:rPr>
              <a:t>1. Why were you interested in this business problem of employee attrition?</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800" dirty="0">
                <a:effectLst/>
                <a:latin typeface="Calibri" panose="020F0502020204030204" pitchFamily="34" charset="0"/>
                <a:ea typeface="Calibri" panose="020F0502020204030204" pitchFamily="34" charset="0"/>
                <a:cs typeface="Times New Roman" panose="02020603050405020304" pitchFamily="18" charset="0"/>
              </a:rPr>
              <a:t>2. </a:t>
            </a:r>
            <a:r>
              <a:rPr lang="en-US" sz="800" dirty="0">
                <a:effectLst/>
                <a:latin typeface="Times New Roman" panose="02020603050405020304" pitchFamily="18" charset="0"/>
                <a:ea typeface="Calibri" panose="020F0502020204030204" pitchFamily="34" charset="0"/>
                <a:cs typeface="Times New Roman" panose="02020603050405020304" pitchFamily="18" charset="0"/>
              </a:rPr>
              <a:t>How did you account for the imbalance in the target classes?</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800" dirty="0">
                <a:effectLst/>
                <a:latin typeface="Calibri" panose="020F0502020204030204" pitchFamily="34" charset="0"/>
                <a:ea typeface="Calibri" panose="020F0502020204030204" pitchFamily="34" charset="0"/>
                <a:cs typeface="Times New Roman" panose="02020603050405020304" pitchFamily="18" charset="0"/>
              </a:rPr>
              <a:t>3. </a:t>
            </a:r>
            <a:r>
              <a:rPr lang="en-US" sz="800" dirty="0">
                <a:effectLst/>
                <a:latin typeface="Times New Roman" panose="02020603050405020304" pitchFamily="18" charset="0"/>
                <a:ea typeface="Calibri" panose="020F0502020204030204" pitchFamily="34" charset="0"/>
                <a:cs typeface="Times New Roman" panose="02020603050405020304" pitchFamily="18" charset="0"/>
              </a:rPr>
              <a:t>How often do you think these models should be tested on employees?</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800" dirty="0">
                <a:effectLst/>
                <a:latin typeface="Calibri" panose="020F0502020204030204" pitchFamily="34" charset="0"/>
                <a:ea typeface="Calibri" panose="020F0502020204030204" pitchFamily="34" charset="0"/>
                <a:cs typeface="Times New Roman" panose="02020603050405020304" pitchFamily="18" charset="0"/>
              </a:rPr>
              <a:t>4. </a:t>
            </a:r>
            <a:r>
              <a:rPr lang="en-US" sz="800" dirty="0">
                <a:effectLst/>
                <a:latin typeface="Times New Roman" panose="02020603050405020304" pitchFamily="18" charset="0"/>
                <a:ea typeface="Calibri" panose="020F0502020204030204" pitchFamily="34" charset="0"/>
                <a:cs typeface="Times New Roman" panose="02020603050405020304" pitchFamily="18" charset="0"/>
              </a:rPr>
              <a:t>Should the dataset consider outside-of-work features that can play into employee attrition such as mental health, changing career paths, etc.? </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800" dirty="0">
                <a:effectLst/>
                <a:latin typeface="Calibri" panose="020F0502020204030204" pitchFamily="34" charset="0"/>
                <a:ea typeface="Calibri" panose="020F0502020204030204" pitchFamily="34" charset="0"/>
                <a:cs typeface="Times New Roman" panose="02020603050405020304" pitchFamily="18" charset="0"/>
              </a:rPr>
              <a:t>5. </a:t>
            </a:r>
            <a:r>
              <a:rPr lang="en-US" sz="800" dirty="0">
                <a:effectLst/>
                <a:latin typeface="Times New Roman" panose="02020603050405020304" pitchFamily="18" charset="0"/>
                <a:ea typeface="Calibri" panose="020F0502020204030204" pitchFamily="34" charset="0"/>
                <a:cs typeface="Times New Roman" panose="02020603050405020304" pitchFamily="18" charset="0"/>
              </a:rPr>
              <a:t>Is there a certain department of organizations that is experiencing higher attrition rates than others?</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800" dirty="0">
                <a:effectLst/>
                <a:latin typeface="Calibri" panose="020F0502020204030204" pitchFamily="34" charset="0"/>
                <a:ea typeface="Calibri" panose="020F0502020204030204" pitchFamily="34" charset="0"/>
                <a:cs typeface="Times New Roman" panose="02020603050405020304" pitchFamily="18" charset="0"/>
              </a:rPr>
              <a:t>6. </a:t>
            </a:r>
            <a:r>
              <a:rPr lang="en-US" sz="800" dirty="0">
                <a:effectLst/>
                <a:latin typeface="Times New Roman" panose="02020603050405020304" pitchFamily="18" charset="0"/>
                <a:ea typeface="Calibri" panose="020F0502020204030204" pitchFamily="34" charset="0"/>
                <a:cs typeface="Times New Roman" panose="02020603050405020304" pitchFamily="18" charset="0"/>
              </a:rPr>
              <a:t>Why was employee job level not considered in the modeling, i.e. leadership positions vs. technical positions? Do you think this would make a difference?</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800" dirty="0">
                <a:effectLst/>
                <a:latin typeface="Calibri" panose="020F0502020204030204" pitchFamily="34" charset="0"/>
                <a:ea typeface="Calibri" panose="020F0502020204030204" pitchFamily="34" charset="0"/>
                <a:cs typeface="Times New Roman" panose="02020603050405020304" pitchFamily="18" charset="0"/>
              </a:rPr>
              <a:t>7. </a:t>
            </a:r>
            <a:r>
              <a:rPr lang="en-US" sz="800" dirty="0">
                <a:effectLst/>
                <a:latin typeface="Times New Roman" panose="02020603050405020304" pitchFamily="18" charset="0"/>
                <a:ea typeface="Calibri" panose="020F0502020204030204" pitchFamily="34" charset="0"/>
                <a:cs typeface="Times New Roman" panose="02020603050405020304" pitchFamily="18" charset="0"/>
              </a:rPr>
              <a:t>Could you have employed other techniques for feature reduction?</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800" dirty="0">
                <a:effectLst/>
                <a:latin typeface="Calibri" panose="020F0502020204030204" pitchFamily="34" charset="0"/>
                <a:ea typeface="Calibri" panose="020F0502020204030204" pitchFamily="34" charset="0"/>
                <a:cs typeface="Times New Roman" panose="02020603050405020304" pitchFamily="18" charset="0"/>
              </a:rPr>
              <a:t>8. </a:t>
            </a:r>
            <a:r>
              <a:rPr lang="en-US" sz="800" dirty="0">
                <a:effectLst/>
                <a:latin typeface="Times New Roman" panose="02020603050405020304" pitchFamily="18" charset="0"/>
                <a:ea typeface="Calibri" panose="020F0502020204030204" pitchFamily="34" charset="0"/>
                <a:cs typeface="Times New Roman" panose="02020603050405020304" pitchFamily="18" charset="0"/>
              </a:rPr>
              <a:t>Did you consider other forms of visualizations for the exploration data analysis (EDA)?</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800" dirty="0">
                <a:latin typeface="Calibri" panose="020F0502020204030204" pitchFamily="34" charset="0"/>
                <a:ea typeface="Calibri" panose="020F0502020204030204" pitchFamily="34" charset="0"/>
                <a:cs typeface="Times New Roman" panose="02020603050405020304" pitchFamily="18" charset="0"/>
              </a:rPr>
              <a:t>9. </a:t>
            </a:r>
            <a:r>
              <a:rPr lang="en-US" sz="800" dirty="0">
                <a:effectLst/>
                <a:latin typeface="Times New Roman" panose="02020603050405020304" pitchFamily="18" charset="0"/>
                <a:ea typeface="Calibri" panose="020F0502020204030204" pitchFamily="34" charset="0"/>
                <a:cs typeface="Times New Roman" panose="02020603050405020304" pitchFamily="18" charset="0"/>
              </a:rPr>
              <a:t>Would you suggest that companies be transparent around this work if they choose to implement it for employees?</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800" dirty="0">
                <a:effectLst/>
                <a:latin typeface="Calibri" panose="020F0502020204030204" pitchFamily="34" charset="0"/>
                <a:ea typeface="Calibri" panose="020F0502020204030204" pitchFamily="34" charset="0"/>
                <a:cs typeface="Times New Roman" panose="02020603050405020304" pitchFamily="18" charset="0"/>
              </a:rPr>
              <a:t>10. </a:t>
            </a:r>
            <a:r>
              <a:rPr lang="en-US" sz="800" dirty="0">
                <a:effectLst/>
                <a:latin typeface="Times New Roman" panose="02020603050405020304" pitchFamily="18" charset="0"/>
                <a:ea typeface="Calibri" panose="020F0502020204030204" pitchFamily="34" charset="0"/>
                <a:cs typeface="Times New Roman" panose="02020603050405020304" pitchFamily="18" charset="0"/>
              </a:rPr>
              <a:t>How does predicting whether an employee will resign (Yes/No) compare with assigning them risk scores as also recommended?</a:t>
            </a:r>
            <a:br>
              <a:rPr lang="en-US" sz="800" dirty="0">
                <a:effectLst/>
                <a:latin typeface="Calibri" panose="020F0502020204030204" pitchFamily="34" charset="0"/>
                <a:ea typeface="Calibri" panose="020F0502020204030204" pitchFamily="34" charset="0"/>
                <a:cs typeface="Times New Roman" panose="02020603050405020304" pitchFamily="18" charset="0"/>
              </a:rPr>
            </a:br>
            <a:endParaRPr lang="en-US" sz="800" dirty="0"/>
          </a:p>
        </p:txBody>
      </p:sp>
    </p:spTree>
    <p:extLst>
      <p:ext uri="{BB962C8B-B14F-4D97-AF65-F5344CB8AC3E}">
        <p14:creationId xmlns:p14="http://schemas.microsoft.com/office/powerpoint/2010/main" val="2080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is Employee Attrition?</a:t>
            </a:r>
            <a:endParaRPr dirty="0"/>
          </a:p>
        </p:txBody>
      </p:sp>
      <p:sp>
        <p:nvSpPr>
          <p:cNvPr id="135" name="Google Shape;135;p14"/>
          <p:cNvSpPr txBox="1">
            <a:spLocks noGrp="1"/>
          </p:cNvSpPr>
          <p:nvPr>
            <p:ph type="body" idx="1"/>
          </p:nvPr>
        </p:nvSpPr>
        <p:spPr>
          <a:xfrm>
            <a:off x="819150" y="1688900"/>
            <a:ext cx="7505700" cy="274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Definition : “When an employee leaves the company through any method, including voluntary resignations, layoffs, failure to return from a leave of absence, or even illness or death”</a:t>
            </a:r>
            <a:endParaRPr/>
          </a:p>
          <a:p>
            <a:pPr marL="0" lvl="0" indent="0" algn="l" rtl="0">
              <a:spcBef>
                <a:spcPts val="1200"/>
              </a:spcBef>
              <a:spcAft>
                <a:spcPts val="0"/>
              </a:spcAft>
              <a:buNone/>
            </a:pPr>
            <a:r>
              <a:rPr lang="en" b="1"/>
              <a:t>Two types of employee attrition:</a:t>
            </a:r>
            <a:endParaRPr b="1"/>
          </a:p>
          <a:p>
            <a:pPr marL="457200" lvl="0" indent="-311150" algn="l" rtl="0">
              <a:spcBef>
                <a:spcPts val="1200"/>
              </a:spcBef>
              <a:spcAft>
                <a:spcPts val="0"/>
              </a:spcAft>
              <a:buClr>
                <a:schemeClr val="accent1"/>
              </a:buClr>
              <a:buSzPts val="1300"/>
              <a:buAutoNum type="arabicPeriod"/>
            </a:pPr>
            <a:r>
              <a:rPr lang="en">
                <a:solidFill>
                  <a:schemeClr val="accent1"/>
                </a:solidFill>
              </a:rPr>
              <a:t>Voluntary</a:t>
            </a:r>
            <a:endParaRPr>
              <a:solidFill>
                <a:schemeClr val="accent1"/>
              </a:solidFill>
            </a:endParaRPr>
          </a:p>
          <a:p>
            <a:pPr marL="914400" lvl="1" indent="-298450" algn="l" rtl="0">
              <a:spcBef>
                <a:spcPts val="0"/>
              </a:spcBef>
              <a:spcAft>
                <a:spcPts val="0"/>
              </a:spcAft>
              <a:buSzPts val="1100"/>
              <a:buAutoNum type="alphaLcPeriod"/>
            </a:pPr>
            <a:r>
              <a:rPr lang="en"/>
              <a:t>Employee deliberately chooses to leave their company</a:t>
            </a:r>
            <a:endParaRPr/>
          </a:p>
          <a:p>
            <a:pPr marL="914400" lvl="1" indent="-298450" algn="l" rtl="0">
              <a:spcBef>
                <a:spcPts val="0"/>
              </a:spcBef>
              <a:spcAft>
                <a:spcPts val="0"/>
              </a:spcAft>
              <a:buSzPts val="1100"/>
              <a:buAutoNum type="alphaLcPeriod"/>
            </a:pPr>
            <a:r>
              <a:rPr lang="en"/>
              <a:t>Company has the decision to not replace the employee</a:t>
            </a:r>
            <a:endParaRPr/>
          </a:p>
          <a:p>
            <a:pPr marL="457200" lvl="0" indent="-311150" algn="l" rtl="0">
              <a:spcBef>
                <a:spcPts val="0"/>
              </a:spcBef>
              <a:spcAft>
                <a:spcPts val="0"/>
              </a:spcAft>
              <a:buClr>
                <a:schemeClr val="accent5"/>
              </a:buClr>
              <a:buSzPts val="1300"/>
              <a:buAutoNum type="arabicPeriod"/>
            </a:pPr>
            <a:r>
              <a:rPr lang="en">
                <a:solidFill>
                  <a:schemeClr val="accent5"/>
                </a:solidFill>
              </a:rPr>
              <a:t>Involuntary</a:t>
            </a:r>
            <a:endParaRPr>
              <a:solidFill>
                <a:schemeClr val="accent5"/>
              </a:solidFill>
            </a:endParaRPr>
          </a:p>
          <a:p>
            <a:pPr marL="914400" lvl="1" indent="-298450" algn="l" rtl="0">
              <a:spcBef>
                <a:spcPts val="0"/>
              </a:spcBef>
              <a:spcAft>
                <a:spcPts val="0"/>
              </a:spcAft>
              <a:buSzPts val="1100"/>
              <a:buAutoNum type="alphaLcPeriod"/>
            </a:pPr>
            <a:r>
              <a:rPr lang="en"/>
              <a:t>The company chooses to let go of  (fire) an employee</a:t>
            </a:r>
            <a:endParaRPr/>
          </a:p>
          <a:p>
            <a:pPr marL="914400" lvl="1" indent="-298450" algn="l" rtl="0">
              <a:spcBef>
                <a:spcPts val="0"/>
              </a:spcBef>
              <a:spcAft>
                <a:spcPts val="0"/>
              </a:spcAft>
              <a:buSzPts val="1100"/>
              <a:buAutoNum type="alphaLcPeriod"/>
            </a:pPr>
            <a:r>
              <a:rPr lang="en"/>
              <a:t>EX) Reorganization, layoffs</a:t>
            </a:r>
            <a:endParaRPr/>
          </a:p>
          <a:p>
            <a:pPr marL="914400" lvl="1" indent="-298450" algn="l" rtl="0">
              <a:spcBef>
                <a:spcPts val="0"/>
              </a:spcBef>
              <a:spcAft>
                <a:spcPts val="0"/>
              </a:spcAft>
              <a:buSzPts val="1100"/>
              <a:buAutoNum type="alphaLcPeriod"/>
            </a:pPr>
            <a:r>
              <a:rPr lang="en"/>
              <a:t>In this case, the company either eliminates the employee’s position altogether or chooses not to replace it</a:t>
            </a:r>
            <a:endParaRPr/>
          </a:p>
        </p:txBody>
      </p:sp>
      <p:sp>
        <p:nvSpPr>
          <p:cNvPr id="136" name="Google Shape;136;p14"/>
          <p:cNvSpPr txBox="1"/>
          <p:nvPr/>
        </p:nvSpPr>
        <p:spPr>
          <a:xfrm>
            <a:off x="261025" y="4406525"/>
            <a:ext cx="647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https://www.digitalhrtech.com/employee-attrition/</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Issues with Voluntary Employee Attrition</a:t>
            </a:r>
            <a:endParaRPr dirty="0"/>
          </a:p>
        </p:txBody>
      </p:sp>
      <p:sp>
        <p:nvSpPr>
          <p:cNvPr id="142" name="Google Shape;142;p15"/>
          <p:cNvSpPr txBox="1">
            <a:spLocks noGrp="1"/>
          </p:cNvSpPr>
          <p:nvPr>
            <p:ph type="body" idx="1"/>
          </p:nvPr>
        </p:nvSpPr>
        <p:spPr>
          <a:xfrm>
            <a:off x="819150" y="1873150"/>
            <a:ext cx="7505700" cy="25656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AutoNum type="arabicPeriod"/>
            </a:pPr>
            <a:r>
              <a:rPr lang="en"/>
              <a:t>Lack of continuity and consistency within organization and within teams</a:t>
            </a:r>
            <a:endParaRPr/>
          </a:p>
          <a:p>
            <a:pPr marL="457200" lvl="0" indent="-311150" algn="l" rtl="0">
              <a:lnSpc>
                <a:spcPct val="150000"/>
              </a:lnSpc>
              <a:spcBef>
                <a:spcPts val="0"/>
              </a:spcBef>
              <a:spcAft>
                <a:spcPts val="0"/>
              </a:spcAft>
              <a:buSzPts val="1300"/>
              <a:buAutoNum type="arabicPeriod"/>
            </a:pPr>
            <a:r>
              <a:rPr lang="en"/>
              <a:t>Training gaps</a:t>
            </a:r>
            <a:endParaRPr/>
          </a:p>
          <a:p>
            <a:pPr marL="457200" lvl="0" indent="-311150" algn="l" rtl="0">
              <a:lnSpc>
                <a:spcPct val="150000"/>
              </a:lnSpc>
              <a:spcBef>
                <a:spcPts val="0"/>
              </a:spcBef>
              <a:spcAft>
                <a:spcPts val="0"/>
              </a:spcAft>
              <a:buSzPts val="1300"/>
              <a:buAutoNum type="arabicPeriod"/>
            </a:pPr>
            <a:r>
              <a:rPr lang="en"/>
              <a:t>Lack of institutional knowledge</a:t>
            </a:r>
            <a:endParaRPr/>
          </a:p>
          <a:p>
            <a:pPr marL="457200" lvl="0" indent="-311150" algn="l" rtl="0">
              <a:lnSpc>
                <a:spcPct val="150000"/>
              </a:lnSpc>
              <a:spcBef>
                <a:spcPts val="0"/>
              </a:spcBef>
              <a:spcAft>
                <a:spcPts val="0"/>
              </a:spcAft>
              <a:buSzPts val="1300"/>
              <a:buAutoNum type="arabicPeriod"/>
            </a:pPr>
            <a:r>
              <a:rPr lang="en"/>
              <a:t>Higher recruiting efforts, longer recruiting time</a:t>
            </a:r>
            <a:endParaRPr/>
          </a:p>
          <a:p>
            <a:pPr marL="457200" lvl="0" indent="-311150" algn="l" rtl="0">
              <a:lnSpc>
                <a:spcPct val="150000"/>
              </a:lnSpc>
              <a:spcBef>
                <a:spcPts val="0"/>
              </a:spcBef>
              <a:spcAft>
                <a:spcPts val="0"/>
              </a:spcAft>
              <a:buSzPts val="1300"/>
              <a:buAutoNum type="arabicPeriod"/>
            </a:pPr>
            <a:r>
              <a:rPr lang="en"/>
              <a:t>Empty positions can be left for some time; leaves teams understaffed</a:t>
            </a:r>
            <a:endParaRPr/>
          </a:p>
          <a:p>
            <a:pPr marL="457200" lvl="0" indent="-311150" algn="l" rtl="0">
              <a:lnSpc>
                <a:spcPct val="150000"/>
              </a:lnSpc>
              <a:spcBef>
                <a:spcPts val="0"/>
              </a:spcBef>
              <a:spcAft>
                <a:spcPts val="0"/>
              </a:spcAft>
              <a:buSzPts val="1300"/>
              <a:buAutoNum type="arabicPeriod"/>
            </a:pPr>
            <a:r>
              <a:rPr lang="en"/>
              <a:t>Possible burnout for remaining employees -- overloaded and overworked</a:t>
            </a:r>
            <a:endParaRPr/>
          </a:p>
          <a:p>
            <a:pPr marL="457200" lvl="0" indent="-311150" algn="l" rtl="0">
              <a:lnSpc>
                <a:spcPct val="150000"/>
              </a:lnSpc>
              <a:spcBef>
                <a:spcPts val="0"/>
              </a:spcBef>
              <a:spcAft>
                <a:spcPts val="0"/>
              </a:spcAft>
              <a:buSzPts val="1300"/>
              <a:buAutoNum type="arabicPeriod"/>
            </a:pPr>
            <a:r>
              <a:rPr lang="en"/>
              <a:t>Increase in recruiting, hiring and training costs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BC052A-D282-4E2D-93E1-AF76E35B49F5}"/>
              </a:ext>
            </a:extLst>
          </p:cNvPr>
          <p:cNvPicPr>
            <a:picLocks noChangeAspect="1"/>
          </p:cNvPicPr>
          <p:nvPr/>
        </p:nvPicPr>
        <p:blipFill>
          <a:blip r:embed="rId2"/>
          <a:stretch>
            <a:fillRect/>
          </a:stretch>
        </p:blipFill>
        <p:spPr>
          <a:xfrm>
            <a:off x="1166703" y="416378"/>
            <a:ext cx="4605447" cy="4036353"/>
          </a:xfrm>
          <a:prstGeom prst="rect">
            <a:avLst/>
          </a:prstGeom>
        </p:spPr>
      </p:pic>
      <p:sp>
        <p:nvSpPr>
          <p:cNvPr id="7" name="TextBox 6">
            <a:extLst>
              <a:ext uri="{FF2B5EF4-FFF2-40B4-BE49-F238E27FC236}">
                <a16:creationId xmlns:a16="http://schemas.microsoft.com/office/drawing/2014/main" id="{6684DCD2-7534-4918-ACD7-09AF76BB5602}"/>
              </a:ext>
            </a:extLst>
          </p:cNvPr>
          <p:cNvSpPr txBox="1"/>
          <p:nvPr/>
        </p:nvSpPr>
        <p:spPr>
          <a:xfrm>
            <a:off x="5943600" y="3129292"/>
            <a:ext cx="2881993" cy="1323439"/>
          </a:xfrm>
          <a:prstGeom prst="rect">
            <a:avLst/>
          </a:prstGeom>
          <a:noFill/>
          <a:ln>
            <a:solidFill>
              <a:schemeClr val="bg2"/>
            </a:solidFill>
          </a:ln>
        </p:spPr>
        <p:txBody>
          <a:bodyPr wrap="square" rtlCol="0">
            <a:spAutoFit/>
          </a:bodyPr>
          <a:lstStyle/>
          <a:p>
            <a:r>
              <a:rPr lang="en-US" sz="2000" dirty="0">
                <a:solidFill>
                  <a:schemeClr val="bg1"/>
                </a:solidFill>
                <a:latin typeface="Nunito" pitchFamily="2" charset="0"/>
              </a:rPr>
              <a:t>The United States is at an all-time high for number of people quitting their jobs!</a:t>
            </a:r>
          </a:p>
        </p:txBody>
      </p:sp>
      <p:sp>
        <p:nvSpPr>
          <p:cNvPr id="8" name="TextBox 7">
            <a:extLst>
              <a:ext uri="{FF2B5EF4-FFF2-40B4-BE49-F238E27FC236}">
                <a16:creationId xmlns:a16="http://schemas.microsoft.com/office/drawing/2014/main" id="{76338CDD-796A-4315-8800-739DF21A08CB}"/>
              </a:ext>
            </a:extLst>
          </p:cNvPr>
          <p:cNvSpPr txBox="1"/>
          <p:nvPr/>
        </p:nvSpPr>
        <p:spPr>
          <a:xfrm>
            <a:off x="6555921" y="4523014"/>
            <a:ext cx="4261757" cy="307777"/>
          </a:xfrm>
          <a:prstGeom prst="rect">
            <a:avLst/>
          </a:prstGeom>
          <a:noFill/>
        </p:spPr>
        <p:txBody>
          <a:bodyPr wrap="square" rtlCol="0">
            <a:spAutoFit/>
          </a:bodyPr>
          <a:lstStyle/>
          <a:p>
            <a:r>
              <a:rPr lang="en-US" dirty="0">
                <a:hlinkClick r:id="rId3"/>
              </a:rPr>
              <a:t>Great Resignation Statistics</a:t>
            </a:r>
            <a:endParaRPr lang="en-US" dirty="0"/>
          </a:p>
        </p:txBody>
      </p:sp>
    </p:spTree>
    <p:extLst>
      <p:ext uri="{BB962C8B-B14F-4D97-AF65-F5344CB8AC3E}">
        <p14:creationId xmlns:p14="http://schemas.microsoft.com/office/powerpoint/2010/main" val="93648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Statistical Question(s): What factors play a significant role in voluntary employee attrition, and how can we predict it?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Dataset Explanation</a:t>
            </a:r>
            <a:endParaRPr dirty="0"/>
          </a:p>
        </p:txBody>
      </p:sp>
    </p:spTree>
    <p:extLst>
      <p:ext uri="{BB962C8B-B14F-4D97-AF65-F5344CB8AC3E}">
        <p14:creationId xmlns:p14="http://schemas.microsoft.com/office/powerpoint/2010/main" val="84507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819150" y="767675"/>
            <a:ext cx="7505700" cy="103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Dataset: </a:t>
            </a:r>
            <a:r>
              <a:rPr lang="en" sz="3300">
                <a:highlight>
                  <a:srgbClr val="FFFFFF"/>
                </a:highlight>
              </a:rPr>
              <a:t>IBM HR Analytics Employee Attrition &amp; Performance</a:t>
            </a:r>
            <a:endParaRPr sz="3300">
              <a:highlight>
                <a:srgbClr val="FFFFFF"/>
              </a:highlight>
            </a:endParaRPr>
          </a:p>
          <a:p>
            <a:pPr marL="0" lvl="0" indent="0" algn="l" rtl="0">
              <a:spcBef>
                <a:spcPts val="0"/>
              </a:spcBef>
              <a:spcAft>
                <a:spcPts val="0"/>
              </a:spcAft>
              <a:buNone/>
            </a:pPr>
            <a:endParaRPr/>
          </a:p>
        </p:txBody>
      </p:sp>
      <p:sp>
        <p:nvSpPr>
          <p:cNvPr id="158" name="Google Shape;158;p18"/>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fontScale="92500"/>
          </a:bodyPr>
          <a:lstStyle/>
          <a:p>
            <a:pPr marL="457200" lvl="0" indent="-311150" algn="l" rtl="0">
              <a:lnSpc>
                <a:spcPct val="150000"/>
              </a:lnSpc>
              <a:spcBef>
                <a:spcPts val="0"/>
              </a:spcBef>
              <a:spcAft>
                <a:spcPts val="0"/>
              </a:spcAft>
              <a:buSzPts val="1300"/>
              <a:buChar char="●"/>
            </a:pPr>
            <a:r>
              <a:rPr lang="en"/>
              <a:t>Employee survey from IBM, a technology corporation</a:t>
            </a:r>
            <a:endParaRPr/>
          </a:p>
          <a:p>
            <a:pPr marL="457200" lvl="0" indent="-311150" algn="l" rtl="0">
              <a:lnSpc>
                <a:spcPct val="150000"/>
              </a:lnSpc>
              <a:spcBef>
                <a:spcPts val="0"/>
              </a:spcBef>
              <a:spcAft>
                <a:spcPts val="0"/>
              </a:spcAft>
              <a:buSzPts val="1300"/>
              <a:buChar char="●"/>
            </a:pPr>
            <a:r>
              <a:rPr lang="en"/>
              <a:t>Gathered information around employee satisfaction,  income, job level and some personal demographic data such as age and gender</a:t>
            </a:r>
            <a:endParaRPr/>
          </a:p>
          <a:p>
            <a:pPr marL="457200" lvl="0" indent="-311150" algn="l" rtl="0">
              <a:lnSpc>
                <a:spcPct val="150000"/>
              </a:lnSpc>
              <a:spcBef>
                <a:spcPts val="0"/>
              </a:spcBef>
              <a:spcAft>
                <a:spcPts val="0"/>
              </a:spcAft>
              <a:buSzPts val="1300"/>
              <a:buChar char="●"/>
            </a:pPr>
            <a:r>
              <a:rPr lang="en"/>
              <a:t>Dataset structure:</a:t>
            </a:r>
            <a:endParaRPr/>
          </a:p>
          <a:p>
            <a:pPr marL="914400" lvl="1" indent="-298450" algn="l" rtl="0">
              <a:lnSpc>
                <a:spcPct val="150000"/>
              </a:lnSpc>
              <a:spcBef>
                <a:spcPts val="0"/>
              </a:spcBef>
              <a:spcAft>
                <a:spcPts val="0"/>
              </a:spcAft>
              <a:buSzPts val="1100"/>
              <a:buChar char="○"/>
            </a:pPr>
            <a:r>
              <a:rPr lang="en"/>
              <a:t>1470 rows of data</a:t>
            </a:r>
            <a:endParaRPr/>
          </a:p>
          <a:p>
            <a:pPr marL="914400" lvl="1" indent="-298450" algn="l" rtl="0">
              <a:lnSpc>
                <a:spcPct val="150000"/>
              </a:lnSpc>
              <a:spcBef>
                <a:spcPts val="0"/>
              </a:spcBef>
              <a:spcAft>
                <a:spcPts val="0"/>
              </a:spcAft>
              <a:buSzPts val="1100"/>
              <a:buChar char="○"/>
            </a:pPr>
            <a:r>
              <a:rPr lang="en"/>
              <a:t>35 columns </a:t>
            </a:r>
            <a:endParaRPr/>
          </a:p>
        </p:txBody>
      </p:sp>
      <p:sp>
        <p:nvSpPr>
          <p:cNvPr id="159" name="Google Shape;159;p18"/>
          <p:cNvSpPr txBox="1">
            <a:spLocks noGrp="1"/>
          </p:cNvSpPr>
          <p:nvPr>
            <p:ph type="body" idx="2"/>
          </p:nvPr>
        </p:nvSpPr>
        <p:spPr>
          <a:xfrm>
            <a:off x="4638675" y="1990725"/>
            <a:ext cx="3686100" cy="1141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Each record in the dataset pertains to an employee that is either currently at IBM or voluntarily left </a:t>
            </a:r>
            <a:endParaRPr/>
          </a:p>
          <a:p>
            <a:pPr marL="914400" lvl="1" indent="-298450" algn="l" rtl="0">
              <a:spcBef>
                <a:spcPts val="0"/>
              </a:spcBef>
              <a:spcAft>
                <a:spcPts val="0"/>
              </a:spcAft>
              <a:buSzPts val="1100"/>
              <a:buChar char="○"/>
            </a:pPr>
            <a:r>
              <a:rPr lang="en"/>
              <a:t>Attrition = ‘Yes’ or ‘No’</a:t>
            </a:r>
            <a:endParaRPr/>
          </a:p>
        </p:txBody>
      </p:sp>
      <p:sp>
        <p:nvSpPr>
          <p:cNvPr id="160" name="Google Shape;160;p18"/>
          <p:cNvSpPr txBox="1"/>
          <p:nvPr/>
        </p:nvSpPr>
        <p:spPr>
          <a:xfrm>
            <a:off x="307075" y="4437225"/>
            <a:ext cx="59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https://www.kaggle.com/pavansubhasht/ibm-hr-analytics-attrition-dataset</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819150" y="767675"/>
            <a:ext cx="7505700" cy="73455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Key Factors in Employee Attrition</a:t>
            </a:r>
            <a:endParaRPr sz="3300" dirty="0">
              <a:highlight>
                <a:srgbClr val="FFFFFF"/>
              </a:highlight>
            </a:endParaRPr>
          </a:p>
          <a:p>
            <a:pPr marL="0" lvl="0" indent="0" algn="l" rtl="0">
              <a:spcBef>
                <a:spcPts val="0"/>
              </a:spcBef>
              <a:spcAft>
                <a:spcPts val="0"/>
              </a:spcAft>
              <a:buNone/>
            </a:pPr>
            <a:endParaRPr dirty="0"/>
          </a:p>
        </p:txBody>
      </p:sp>
      <p:sp>
        <p:nvSpPr>
          <p:cNvPr id="158" name="Google Shape;158;p18"/>
          <p:cNvSpPr txBox="1">
            <a:spLocks noGrp="1"/>
          </p:cNvSpPr>
          <p:nvPr>
            <p:ph type="body" idx="1"/>
          </p:nvPr>
        </p:nvSpPr>
        <p:spPr>
          <a:xfrm>
            <a:off x="819150" y="1665514"/>
            <a:ext cx="3686100" cy="2773211"/>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US" dirty="0"/>
              <a:t>New survey by consulting firm McKinsey &amp; Company released on March 9, 2022</a:t>
            </a:r>
          </a:p>
          <a:p>
            <a:pPr marL="457200" lvl="0" indent="-311150" algn="l" rtl="0">
              <a:lnSpc>
                <a:spcPct val="150000"/>
              </a:lnSpc>
              <a:spcBef>
                <a:spcPts val="0"/>
              </a:spcBef>
              <a:spcAft>
                <a:spcPts val="0"/>
              </a:spcAft>
              <a:buSzPts val="1300"/>
              <a:buChar char="●"/>
            </a:pPr>
            <a:r>
              <a:rPr lang="en-US" dirty="0"/>
              <a:t>Surveyed nearly 600 employees between December 2020 and December 2021</a:t>
            </a:r>
          </a:p>
          <a:p>
            <a:pPr lvl="1" indent="-311150">
              <a:lnSpc>
                <a:spcPct val="150000"/>
              </a:lnSpc>
              <a:buSzPts val="1300"/>
              <a:buChar char="●"/>
            </a:pPr>
            <a:r>
              <a:rPr lang="en-US" dirty="0">
                <a:sym typeface="Wingdings" panose="05000000000000000000" pitchFamily="2" charset="2"/>
              </a:rPr>
              <a:t>The Great Resignation was at a peak in November 2021</a:t>
            </a:r>
          </a:p>
        </p:txBody>
      </p:sp>
      <p:sp>
        <p:nvSpPr>
          <p:cNvPr id="160" name="Google Shape;160;p18"/>
          <p:cNvSpPr txBox="1"/>
          <p:nvPr/>
        </p:nvSpPr>
        <p:spPr>
          <a:xfrm>
            <a:off x="307075" y="4375825"/>
            <a:ext cx="80177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dirty="0">
                <a:solidFill>
                  <a:schemeClr val="hlink"/>
                </a:solidFill>
                <a:latin typeface="Calibri"/>
                <a:ea typeface="Calibri"/>
                <a:cs typeface="Calibri"/>
                <a:sym typeface="Calibri"/>
              </a:rPr>
              <a:t>https://www.forbes.com/sites/emmylucas/2022/03/09/employees-say-unsustainable-workloads-and-expectations-are-driving-them-to-quit/?sh=5880b2d57c34</a:t>
            </a:r>
            <a:endParaRPr dirty="0">
              <a:latin typeface="Calibri"/>
              <a:ea typeface="Calibri"/>
              <a:cs typeface="Calibri"/>
              <a:sym typeface="Calibri"/>
            </a:endParaRPr>
          </a:p>
        </p:txBody>
      </p:sp>
      <p:sp>
        <p:nvSpPr>
          <p:cNvPr id="3" name="Text Placeholder 2">
            <a:extLst>
              <a:ext uri="{FF2B5EF4-FFF2-40B4-BE49-F238E27FC236}">
                <a16:creationId xmlns:a16="http://schemas.microsoft.com/office/drawing/2014/main" id="{7D72B7D4-7B0E-4472-8FF5-7C08FCDF5B47}"/>
              </a:ext>
            </a:extLst>
          </p:cNvPr>
          <p:cNvSpPr>
            <a:spLocks noGrp="1"/>
          </p:cNvSpPr>
          <p:nvPr>
            <p:ph type="body" idx="2"/>
          </p:nvPr>
        </p:nvSpPr>
        <p:spPr>
          <a:xfrm>
            <a:off x="4638675" y="1665514"/>
            <a:ext cx="3686100" cy="2773211"/>
          </a:xfrm>
        </p:spPr>
        <p:txBody>
          <a:bodyPr/>
          <a:lstStyle/>
          <a:p>
            <a:pPr>
              <a:lnSpc>
                <a:spcPct val="150000"/>
              </a:lnSpc>
            </a:pPr>
            <a:r>
              <a:rPr lang="en-US" dirty="0">
                <a:sym typeface="Wingdings" panose="05000000000000000000" pitchFamily="2" charset="2"/>
              </a:rPr>
              <a:t>Found four top factors contributing to this historical event:</a:t>
            </a:r>
          </a:p>
          <a:p>
            <a:pPr lvl="1">
              <a:lnSpc>
                <a:spcPct val="150000"/>
              </a:lnSpc>
            </a:pPr>
            <a:r>
              <a:rPr lang="en-US" dirty="0">
                <a:sym typeface="Wingdings" panose="05000000000000000000" pitchFamily="2" charset="2"/>
              </a:rPr>
              <a:t>Unsustainable workloads</a:t>
            </a:r>
          </a:p>
          <a:p>
            <a:pPr lvl="1">
              <a:lnSpc>
                <a:spcPct val="150000"/>
              </a:lnSpc>
            </a:pPr>
            <a:r>
              <a:rPr lang="en-US" dirty="0">
                <a:sym typeface="Wingdings" panose="05000000000000000000" pitchFamily="2" charset="2"/>
              </a:rPr>
              <a:t>Uncaring managers</a:t>
            </a:r>
          </a:p>
          <a:p>
            <a:pPr lvl="1">
              <a:lnSpc>
                <a:spcPct val="150000"/>
              </a:lnSpc>
            </a:pPr>
            <a:r>
              <a:rPr lang="en-US" dirty="0">
                <a:sym typeface="Wingdings" panose="05000000000000000000" pitchFamily="2" charset="2"/>
              </a:rPr>
              <a:t>Inadequate compensation</a:t>
            </a:r>
          </a:p>
          <a:p>
            <a:pPr lvl="1">
              <a:lnSpc>
                <a:spcPct val="150000"/>
              </a:lnSpc>
            </a:pPr>
            <a:r>
              <a:rPr lang="en-US" dirty="0">
                <a:sym typeface="Wingdings" panose="05000000000000000000" pitchFamily="2" charset="2"/>
              </a:rPr>
              <a:t>Lack of career advancement potential</a:t>
            </a:r>
          </a:p>
          <a:p>
            <a:r>
              <a:rPr lang="en-US" dirty="0"/>
              <a:t>“About 35% of respondents said unsustainable work performance expectations were the reason they left a job without another in hand”</a:t>
            </a:r>
          </a:p>
        </p:txBody>
      </p:sp>
    </p:spTree>
    <p:extLst>
      <p:ext uri="{BB962C8B-B14F-4D97-AF65-F5344CB8AC3E}">
        <p14:creationId xmlns:p14="http://schemas.microsoft.com/office/powerpoint/2010/main" val="1399917546"/>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1099</Words>
  <Application>Microsoft Office PowerPoint</Application>
  <PresentationFormat>On-screen Show (16:9)</PresentationFormat>
  <Paragraphs>103</Paragraphs>
  <Slides>23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Times New Roman</vt:lpstr>
      <vt:lpstr>Nunito</vt:lpstr>
      <vt:lpstr>Calibri</vt:lpstr>
      <vt:lpstr>Arial</vt:lpstr>
      <vt:lpstr>Shift</vt:lpstr>
      <vt:lpstr>Decreasing Employee Attrition: One Prediction At A Time</vt:lpstr>
      <vt:lpstr>Introduction to the Business Problem(s)</vt:lpstr>
      <vt:lpstr>What is Employee Attrition?</vt:lpstr>
      <vt:lpstr>Issues with Voluntary Employee Attrition</vt:lpstr>
      <vt:lpstr>PowerPoint Presentation</vt:lpstr>
      <vt:lpstr>Statistical Question(s): What factors play a significant role in voluntary employee attrition, and how can we predict it?</vt:lpstr>
      <vt:lpstr>Dataset Explanation</vt:lpstr>
      <vt:lpstr>The Dataset: IBM HR Analytics Employee Attrition &amp; Performance </vt:lpstr>
      <vt:lpstr>Key Factors in Employee Attrition </vt:lpstr>
      <vt:lpstr>PowerPoint Presentation</vt:lpstr>
      <vt:lpstr>Data Visualizations – Exploration with Target Variable ‘Attrition’</vt:lpstr>
      <vt:lpstr>Target Variable – Class Distribution</vt:lpstr>
      <vt:lpstr>Bar Charts of Job Satisfaction Scores</vt:lpstr>
      <vt:lpstr>Bar Charts of Years With Current Manager</vt:lpstr>
      <vt:lpstr>Histograms of Yearly Income (Salary)</vt:lpstr>
      <vt:lpstr>Bar Charts of Years Since Last Promotion</vt:lpstr>
      <vt:lpstr>Predictive Modeling – Methods &amp; Results</vt:lpstr>
      <vt:lpstr>Modeling Deployment</vt:lpstr>
      <vt:lpstr>Modeling Results</vt:lpstr>
      <vt:lpstr>Future Uses &amp; Recommendations</vt:lpstr>
      <vt:lpstr>Proactivity vs. Reactivity</vt:lpstr>
      <vt:lpstr>Conclusion and Q &amp; A</vt:lpstr>
      <vt:lpstr>1. Why were you interested in this business problem of employee attrition? 2. How did you account for the imbalance in the target classes? 3. How often do you think these models should be tested on employees? 4. Should the dataset consider outside-of-work features that can play into employee attrition such as mental health, changing career paths, etc.?  5. Is there a certain department of organizations that is experiencing higher attrition rates than others? 6. Why was employee job level not considered in the modeling, i.e. leadership positions vs. technical positions? Do you think this would make a difference? 7. Could you have employed other techniques for feature reduction? 8. Did you consider other forms of visualizations for the exploration data analysis (EDA)? 9. Would you suggest that companies be transparent around this work if they choose to implement it for employees? 10. How does predicting whether an employee will resign (Yes/No) compare with assigning them risk scores as also recommended?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Decreasing Employee Attrition: One Prediction At A Time</dc:title>
  <cp:lastModifiedBy>Emily</cp:lastModifiedBy>
  <cp:revision>1</cp:revision>
  <dcterms:modified xsi:type="dcterms:W3CDTF">2022-04-04T22:43:09Z</dcterms:modified>
</cp:coreProperties>
</file>