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60" r:id="rId4"/>
    <p:sldId id="280" r:id="rId5"/>
    <p:sldId id="269" r:id="rId6"/>
    <p:sldId id="272" r:id="rId7"/>
    <p:sldId id="273" r:id="rId8"/>
    <p:sldId id="275" r:id="rId9"/>
    <p:sldId id="274" r:id="rId10"/>
    <p:sldId id="261" r:id="rId11"/>
    <p:sldId id="263" r:id="rId12"/>
    <p:sldId id="276" r:id="rId13"/>
    <p:sldId id="278" r:id="rId14"/>
    <p:sldId id="277" r:id="rId15"/>
    <p:sldId id="281" r:id="rId1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84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D07FACF-F1FC-4FED-809D-71DE4E4027F4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C706860-0BB2-4970-91B9-CCAC7074E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5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7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lipskevin/karma-dem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otwarlost.github.io/istanbu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acs/node-glo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858" y="2100117"/>
            <a:ext cx="11573164" cy="1071563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Automating the Unit Test Process with Karma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8" y="4686300"/>
            <a:ext cx="10019142" cy="199159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tx2"/>
                </a:solidFill>
              </a:rPr>
              <a:t>Kevin Phillips</a:t>
            </a:r>
          </a:p>
          <a:p>
            <a:pPr algn="l"/>
            <a:r>
              <a:rPr lang="en-US" sz="3200" dirty="0" smtClean="0">
                <a:solidFill>
                  <a:schemeClr val="tx2"/>
                </a:solidFill>
              </a:rPr>
              <a:t>Front End Developer, Cars.com</a:t>
            </a:r>
          </a:p>
          <a:p>
            <a:pPr algn="l"/>
            <a:r>
              <a:rPr lang="en-US" sz="3200" dirty="0" smtClean="0">
                <a:hlinkClick r:id="rId2"/>
              </a:rPr>
              <a:t>https://github.com/phillipskevin/karma-demo/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148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chemeClr val="tx2"/>
                </a:solidFill>
              </a:rPr>
              <a:t>Options – </a:t>
            </a:r>
            <a:r>
              <a:rPr lang="en-US" sz="5400" dirty="0" err="1" smtClean="0">
                <a:solidFill>
                  <a:schemeClr val="tx2"/>
                </a:solidFill>
              </a:rPr>
              <a:t>autoWatch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/>
                </a:solidFill>
              </a:rPr>
              <a:t>f</a:t>
            </a:r>
            <a:r>
              <a:rPr lang="en-US" sz="3600" dirty="0" smtClean="0">
                <a:solidFill>
                  <a:schemeClr val="tx2"/>
                </a:solidFill>
              </a:rPr>
              <a:t>alse – run tests once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true – run tests, watch for changes, and rerun</a:t>
            </a:r>
            <a:endParaRPr lang="en-US" sz="36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Choose 1 or more browsers to run tests in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Chrome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Firefox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IE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Safari</a:t>
            </a:r>
          </a:p>
          <a:p>
            <a:pPr lvl="1"/>
            <a:r>
              <a:rPr lang="en-US" sz="3600" dirty="0" err="1" smtClean="0">
                <a:solidFill>
                  <a:schemeClr val="tx2"/>
                </a:solidFill>
              </a:rPr>
              <a:t>PhantomJS</a:t>
            </a:r>
            <a:endParaRPr lang="en-US" sz="3600" dirty="0" smtClean="0">
              <a:solidFill>
                <a:schemeClr val="tx2"/>
              </a:solidFill>
            </a:endParaRPr>
          </a:p>
          <a:p>
            <a:pPr lvl="1"/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Can also connect to Karma from mobile devices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eporters: [‘coverage’]</a:t>
            </a: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preprocessors : {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files&gt; : [‘coverage’] }</a:t>
            </a: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coverageReporter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{ type: ‘text-summary’ //‘html’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Istanbul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calculate coverage metrics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err="1">
                <a:solidFill>
                  <a:schemeClr val="tx2"/>
                </a:solidFill>
              </a:rPr>
              <a:t>singleRun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Integrate with CI (Jenkins, Travis, …)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Will run tests and set correct exit code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Use with Grunt / Gulp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38200" y="294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solidFill>
                  <a:schemeClr val="tx2"/>
                </a:solidFill>
              </a:rPr>
              <a:t>Demo</a:t>
            </a:r>
            <a:endParaRPr lang="en-US" sz="7200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38200" y="294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solidFill>
                  <a:schemeClr val="tx2"/>
                </a:solidFill>
              </a:rPr>
              <a:t>Questions?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What is Karma?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Karma is a test runner 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Created by the Angular team at Google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Designed to make unit testing simple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Designed to run in real browsers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7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Getting Started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80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install -g 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karma</a:t>
            </a:r>
          </a:p>
          <a:p>
            <a:pPr marL="0" indent="0">
              <a:buNone/>
            </a:pPr>
            <a:r>
              <a:rPr lang="en-US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-g karma-cli</a:t>
            </a:r>
          </a:p>
          <a:p>
            <a:endParaRPr lang="en-US" sz="3600" b="1" dirty="0" smtClean="0"/>
          </a:p>
          <a:p>
            <a:pPr marL="0" indent="0">
              <a:buNone/>
            </a:pP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karma </a:t>
            </a:r>
            <a:r>
              <a:rPr lang="en-US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/>
          </a:p>
          <a:p>
            <a:r>
              <a:rPr lang="en-US" sz="3600" dirty="0" smtClean="0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Karma will step through the configuration</a:t>
            </a:r>
            <a:endParaRPr lang="en-US" sz="3600" dirty="0">
              <a:solidFill>
                <a:schemeClr val="tx2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3100" y="2752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2"/>
                </a:solidFill>
              </a:rPr>
              <a:t>Demo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5513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Works with </a:t>
            </a:r>
            <a:r>
              <a:rPr lang="en-US" sz="3600" dirty="0">
                <a:solidFill>
                  <a:schemeClr val="tx2"/>
                </a:solidFill>
              </a:rPr>
              <a:t>your favorite test framework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Jasmine, </a:t>
            </a:r>
            <a:r>
              <a:rPr lang="en-US" sz="3600" dirty="0" err="1" smtClean="0">
                <a:solidFill>
                  <a:schemeClr val="tx2"/>
                </a:solidFill>
              </a:rPr>
              <a:t>QUnit</a:t>
            </a:r>
            <a:r>
              <a:rPr lang="en-US" sz="3600" dirty="0" smtClean="0">
                <a:solidFill>
                  <a:schemeClr val="tx2"/>
                </a:solidFill>
              </a:rPr>
              <a:t>, Mocha, …</a:t>
            </a:r>
          </a:p>
          <a:p>
            <a:pPr lvl="1"/>
            <a:endParaRPr lang="en-US" sz="3600" dirty="0" smtClean="0">
              <a:solidFill>
                <a:schemeClr val="tx2"/>
              </a:solidFill>
            </a:endParaRPr>
          </a:p>
          <a:p>
            <a:pPr lvl="1"/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Plugins for module loaders 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Plugins like jasmine-</a:t>
            </a:r>
            <a:r>
              <a:rPr lang="en-US" sz="3600" dirty="0" err="1" smtClean="0">
                <a:solidFill>
                  <a:schemeClr val="tx2"/>
                </a:solidFill>
              </a:rPr>
              <a:t>ajax</a:t>
            </a:r>
            <a:r>
              <a:rPr lang="en-US" sz="3600" dirty="0" smtClean="0">
                <a:solidFill>
                  <a:schemeClr val="tx2"/>
                </a:solidFill>
              </a:rPr>
              <a:t>, jasmine-</a:t>
            </a:r>
            <a:r>
              <a:rPr lang="en-US" sz="3600" dirty="0" err="1" smtClean="0">
                <a:solidFill>
                  <a:schemeClr val="tx2"/>
                </a:solidFill>
              </a:rPr>
              <a:t>jquery</a:t>
            </a:r>
            <a:r>
              <a:rPr lang="en-US" sz="3600" dirty="0" smtClean="0">
                <a:solidFill>
                  <a:schemeClr val="tx2"/>
                </a:solidFill>
              </a:rPr>
              <a:t>, many more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0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smtClean="0">
                <a:solidFill>
                  <a:schemeClr val="tx2"/>
                </a:solidFill>
              </a:rPr>
              <a:t>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watched: true, included: true, served: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}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/>
          </a:p>
          <a:p>
            <a:r>
              <a:rPr lang="en-US" sz="3600" dirty="0" smtClean="0">
                <a:solidFill>
                  <a:schemeClr val="tx2"/>
                </a:solidFill>
              </a:rPr>
              <a:t>Uses </a:t>
            </a:r>
            <a:r>
              <a:rPr lang="en-US" sz="3600" dirty="0" smtClean="0">
                <a:solidFill>
                  <a:schemeClr val="tx2"/>
                </a:solidFill>
                <a:hlinkClick r:id="rId2"/>
              </a:rPr>
              <a:t>node-glob</a:t>
            </a:r>
            <a:r>
              <a:rPr lang="en-US" sz="3600" dirty="0" smtClean="0">
                <a:solidFill>
                  <a:schemeClr val="tx2"/>
                </a:solidFill>
              </a:rPr>
              <a:t> to match file patterns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No need to update when adding new files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</a:t>
            </a:r>
            <a:r>
              <a:rPr lang="en-US" sz="5400" dirty="0" smtClean="0">
                <a:solidFill>
                  <a:schemeClr val="tx2"/>
                </a:solidFill>
              </a:rPr>
              <a:t>– 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pattern,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watched: true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included: true, served: true }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>
                <a:solidFill>
                  <a:schemeClr val="tx2"/>
                </a:solidFill>
              </a:rPr>
              <a:t>works with </a:t>
            </a:r>
            <a:r>
              <a:rPr lang="en-US" sz="3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autoWatch</a:t>
            </a:r>
            <a:r>
              <a:rPr lang="en-US" sz="3600" dirty="0" smtClean="0">
                <a:solidFill>
                  <a:schemeClr val="tx2"/>
                </a:solidFill>
              </a:rPr>
              <a:t> option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karma will watch files and rerun tests on save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4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smtClean="0">
                <a:solidFill>
                  <a:schemeClr val="tx2"/>
                </a:solidFill>
              </a:rPr>
              <a:t>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pattern, watched: true,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included: true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served: true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 smtClean="0">
                <a:solidFill>
                  <a:schemeClr val="tx2"/>
                </a:solidFill>
              </a:rPr>
              <a:t>Karma will include files in a &lt;script&gt; tag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S</a:t>
            </a:r>
            <a:r>
              <a:rPr lang="en-US" sz="3600" dirty="0" smtClean="0">
                <a:solidFill>
                  <a:schemeClr val="tx2"/>
                </a:solidFill>
              </a:rPr>
              <a:t>et to false if you’re using </a:t>
            </a:r>
            <a:r>
              <a:rPr lang="en-US" sz="3600" smtClean="0">
                <a:solidFill>
                  <a:schemeClr val="tx2"/>
                </a:solidFill>
              </a:rPr>
              <a:t>RequireJS</a:t>
            </a:r>
            <a:endParaRPr lang="en-US" sz="3600" dirty="0" smtClean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smtClean="0">
                <a:solidFill>
                  <a:schemeClr val="tx2"/>
                </a:solidFill>
              </a:rPr>
              <a:t>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pattern, watched: true, included: true,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served: true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>
                <a:solidFill>
                  <a:schemeClr val="tx2"/>
                </a:solidFill>
              </a:rPr>
              <a:t>K</a:t>
            </a:r>
            <a:r>
              <a:rPr lang="en-US" sz="3600" dirty="0" smtClean="0">
                <a:solidFill>
                  <a:schemeClr val="tx2"/>
                </a:solidFill>
              </a:rPr>
              <a:t>arma will serve the files with its webserver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Set to false when only including for watch option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347</Words>
  <Application>Microsoft Office PowerPoint</Application>
  <PresentationFormat>Custom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Automating the Unit Test Process with Karma</vt:lpstr>
      <vt:lpstr>What is Karma?</vt:lpstr>
      <vt:lpstr>Getting Started</vt:lpstr>
      <vt:lpstr>Demo</vt:lpstr>
      <vt:lpstr>Config Options – frameworks</vt:lpstr>
      <vt:lpstr>Config Options – files</vt:lpstr>
      <vt:lpstr>Config Options – files</vt:lpstr>
      <vt:lpstr>Config Options – files</vt:lpstr>
      <vt:lpstr>Config Options – files</vt:lpstr>
      <vt:lpstr>Config Options – autoWatch</vt:lpstr>
      <vt:lpstr>Config Options – browsers</vt:lpstr>
      <vt:lpstr>Config Options – coverage</vt:lpstr>
      <vt:lpstr>Config Options – singleRun</vt:lpstr>
      <vt:lpstr>Use with Grunt / Gulp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Unit Tests with Karma</dc:title>
  <dc:creator>Kevin Phillips</dc:creator>
  <cp:lastModifiedBy>cvtoccadmin</cp:lastModifiedBy>
  <cp:revision>35</cp:revision>
  <cp:lastPrinted>2014-09-23T22:23:02Z</cp:lastPrinted>
  <dcterms:created xsi:type="dcterms:W3CDTF">2014-09-09T12:58:56Z</dcterms:created>
  <dcterms:modified xsi:type="dcterms:W3CDTF">2014-09-23T22:56:47Z</dcterms:modified>
</cp:coreProperties>
</file>