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twarlost.github.io/istanb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Automating the Unit Test Process with Karma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Kevin Phillips</a:t>
            </a:r>
          </a:p>
          <a:p>
            <a:pPr algn="l"/>
            <a:r>
              <a:rPr lang="en-US" sz="3200" dirty="0" smtClean="0"/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</a:t>
            </a:r>
            <a:r>
              <a:rPr lang="en-US" sz="5400" dirty="0" smtClean="0"/>
              <a:t>Options – </a:t>
            </a:r>
            <a:r>
              <a:rPr lang="en-US" sz="5400" dirty="0" err="1" smtClean="0"/>
              <a:t>autoWatch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</a:t>
            </a:r>
            <a:r>
              <a:rPr lang="en-US" sz="3600" dirty="0" smtClean="0"/>
              <a:t>alse – run tests once</a:t>
            </a:r>
          </a:p>
          <a:p>
            <a:endParaRPr lang="en-US" sz="3600" dirty="0" smtClean="0"/>
          </a:p>
          <a:p>
            <a:r>
              <a:rPr lang="en-US" sz="3600" dirty="0" smtClean="0"/>
              <a:t>true – run tests, watch for changes, and rerun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Choose 1 or more browsers to run tests in</a:t>
            </a:r>
          </a:p>
          <a:p>
            <a:pPr lvl="1"/>
            <a:r>
              <a:rPr lang="en-US" sz="3600" dirty="0" smtClean="0"/>
              <a:t>Chrome</a:t>
            </a:r>
          </a:p>
          <a:p>
            <a:pPr lvl="1"/>
            <a:r>
              <a:rPr lang="en-US" sz="3600" dirty="0" smtClean="0"/>
              <a:t>Firefox</a:t>
            </a:r>
          </a:p>
          <a:p>
            <a:pPr lvl="1"/>
            <a:r>
              <a:rPr lang="en-US" sz="3600" dirty="0" smtClean="0"/>
              <a:t>IE</a:t>
            </a:r>
          </a:p>
          <a:p>
            <a:pPr lvl="1"/>
            <a:r>
              <a:rPr lang="en-US" sz="3600" dirty="0" smtClean="0"/>
              <a:t>Safari</a:t>
            </a:r>
          </a:p>
          <a:p>
            <a:pPr lvl="1"/>
            <a:r>
              <a:rPr lang="en-US" sz="3600" dirty="0" err="1" smtClean="0"/>
              <a:t>PhantomJS</a:t>
            </a:r>
            <a:endParaRPr lang="en-US" sz="3600" dirty="0" smtClean="0"/>
          </a:p>
          <a:p>
            <a:pPr lvl="1"/>
            <a:endParaRPr lang="en-US" sz="3600" dirty="0"/>
          </a:p>
          <a:p>
            <a:r>
              <a:rPr lang="en-US" sz="3600" dirty="0" smtClean="0"/>
              <a:t>Can also connect to Karma from mobile devices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type: ‘text-summary’ //‘html’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Istanbul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calculate coverage metrics</a:t>
            </a:r>
          </a:p>
        </p:txBody>
      </p: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</a:t>
            </a:r>
            <a:r>
              <a:rPr lang="en-US" sz="5400" dirty="0" err="1"/>
              <a:t>singleRun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Integrate with CI (Jenkins, Travis, …)</a:t>
            </a:r>
          </a:p>
          <a:p>
            <a:endParaRPr lang="en-US" sz="3600" dirty="0" smtClean="0"/>
          </a:p>
          <a:p>
            <a:r>
              <a:rPr lang="en-US" sz="3600" dirty="0" smtClean="0"/>
              <a:t>Will run tests and set correct exit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Grunt / Gulp Integration</a:t>
            </a:r>
            <a:endParaRPr lang="en-US" sz="54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Karma?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Karma is a test runner </a:t>
            </a:r>
          </a:p>
          <a:p>
            <a:endParaRPr lang="en-US" sz="3600" dirty="0" smtClean="0"/>
          </a:p>
          <a:p>
            <a:r>
              <a:rPr lang="en-US" sz="3600" dirty="0" smtClean="0"/>
              <a:t>Created by the Angular team at Google</a:t>
            </a:r>
          </a:p>
          <a:p>
            <a:endParaRPr lang="en-US" sz="3600" dirty="0" smtClean="0"/>
          </a:p>
          <a:p>
            <a:r>
              <a:rPr lang="en-US" sz="3600" dirty="0" smtClean="0"/>
              <a:t>Designed to make unit testing simple</a:t>
            </a:r>
          </a:p>
          <a:p>
            <a:endParaRPr lang="en-US" sz="3600" dirty="0" smtClean="0"/>
          </a:p>
          <a:p>
            <a:r>
              <a:rPr lang="en-US" sz="3600" dirty="0" smtClean="0"/>
              <a:t>Designed to run in real browsers</a:t>
            </a:r>
          </a:p>
        </p:txBody>
      </p: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Getting Started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install -g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</a:t>
            </a:r>
          </a:p>
          <a:p>
            <a:pPr marL="0" indent="0">
              <a:buNone/>
            </a:pP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 -g karma-cli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/>
              <a:t>Karma will step through the configuration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Works with </a:t>
            </a:r>
            <a:r>
              <a:rPr lang="en-US" sz="3600" dirty="0"/>
              <a:t>your favorite test framework</a:t>
            </a:r>
          </a:p>
          <a:p>
            <a:pPr lvl="1"/>
            <a:r>
              <a:rPr lang="en-US" sz="3600" dirty="0" smtClean="0"/>
              <a:t>Jasmine, </a:t>
            </a:r>
            <a:r>
              <a:rPr lang="en-US" sz="3600" dirty="0" err="1" smtClean="0"/>
              <a:t>QUnit</a:t>
            </a:r>
            <a:r>
              <a:rPr lang="en-US" sz="3600" dirty="0" smtClean="0"/>
              <a:t>, Mocha, …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  <a:p>
            <a:r>
              <a:rPr lang="en-US" sz="3600" dirty="0" smtClean="0"/>
              <a:t>Plugins for module loaders 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Plugins like jasmine-</a:t>
            </a:r>
            <a:r>
              <a:rPr lang="en-US" sz="3600" dirty="0" err="1" smtClean="0"/>
              <a:t>ajax</a:t>
            </a:r>
            <a:r>
              <a:rPr lang="en-US" sz="3600" dirty="0" smtClean="0"/>
              <a:t>, jasmine-</a:t>
            </a:r>
            <a:r>
              <a:rPr lang="en-US" sz="3600" dirty="0" err="1" smtClean="0"/>
              <a:t>jquery</a:t>
            </a:r>
            <a:r>
              <a:rPr lang="en-US" sz="3600" dirty="0" smtClean="0"/>
              <a:t>, many more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</a:t>
            </a:r>
            <a:r>
              <a:rPr lang="en-US" sz="5400" dirty="0" smtClean="0"/>
              <a:t>files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true}</a:t>
            </a:r>
          </a:p>
          <a:p>
            <a:endParaRPr lang="en-US" sz="3600" dirty="0"/>
          </a:p>
          <a:p>
            <a:r>
              <a:rPr lang="en-US" sz="3600" dirty="0" smtClean="0"/>
              <a:t>Uses </a:t>
            </a:r>
            <a:r>
              <a:rPr lang="en-US" sz="3600" dirty="0" smtClean="0">
                <a:hlinkClick r:id="rId2"/>
              </a:rPr>
              <a:t>node-glob</a:t>
            </a:r>
            <a:r>
              <a:rPr lang="en-US" sz="3600" dirty="0" smtClean="0"/>
              <a:t> to match file patterns</a:t>
            </a:r>
          </a:p>
          <a:p>
            <a:endParaRPr lang="en-US" sz="3600" dirty="0"/>
          </a:p>
          <a:p>
            <a:r>
              <a:rPr lang="en-US" sz="3600" dirty="0" smtClean="0"/>
              <a:t>No need to update when adding new files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</a:t>
            </a:r>
            <a:r>
              <a:rPr lang="en-US" sz="5400" dirty="0" smtClean="0"/>
              <a:t>– files (cont.)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true}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works with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/>
              <a:t> option</a:t>
            </a:r>
          </a:p>
          <a:p>
            <a:endParaRPr lang="en-US" sz="3600" dirty="0"/>
          </a:p>
          <a:p>
            <a:r>
              <a:rPr lang="en-US" sz="3600" dirty="0" smtClean="0"/>
              <a:t>karma will watch files and rerun tests on save</a:t>
            </a:r>
          </a:p>
        </p:txBody>
      </p: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watched: true,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true}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/>
              <a:t>Karma will include file in a &lt;script&gt; tag</a:t>
            </a:r>
          </a:p>
          <a:p>
            <a:endParaRPr lang="en-US" sz="3600" dirty="0" smtClean="0"/>
          </a:p>
          <a:p>
            <a:r>
              <a:rPr lang="en-US" sz="3600" dirty="0"/>
              <a:t>S</a:t>
            </a:r>
            <a:r>
              <a:rPr lang="en-US" sz="3600" dirty="0" smtClean="0"/>
              <a:t>et to false if you’re using </a:t>
            </a:r>
            <a:r>
              <a:rPr lang="en-US" sz="3600" dirty="0" err="1" smtClean="0"/>
              <a:t>RequireJS</a:t>
            </a:r>
            <a:r>
              <a:rPr lang="en-US" sz="3600" dirty="0" smtClean="0"/>
              <a:t> or </a:t>
            </a:r>
            <a:r>
              <a:rPr lang="en-US" sz="3600" dirty="0" err="1" smtClean="0"/>
              <a:t>CommonJS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watched: true, included: true,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K</a:t>
            </a:r>
            <a:r>
              <a:rPr lang="en-US" sz="3600" dirty="0" smtClean="0"/>
              <a:t>arma will serve the file with its webserver</a:t>
            </a:r>
          </a:p>
          <a:p>
            <a:endParaRPr lang="en-US" sz="3600" dirty="0" smtClean="0"/>
          </a:p>
          <a:p>
            <a:r>
              <a:rPr lang="en-US" sz="3600" dirty="0" smtClean="0"/>
              <a:t>Set to false when only including for watch option</a:t>
            </a:r>
          </a:p>
        </p:txBody>
      </p: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357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 (cont.)</vt:lpstr>
      <vt:lpstr>Config Options – files (cont.)</vt:lpstr>
      <vt:lpstr>Config Options – files (cont.)</vt:lpstr>
      <vt:lpstr>Config Options – autoWatch</vt:lpstr>
      <vt:lpstr>Config Options – browsers</vt:lpstr>
      <vt:lpstr>Config Options – coverage</vt:lpstr>
      <vt:lpstr>Config Options – singleRun</vt:lpstr>
      <vt:lpstr>Grunt / Gulp Integration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30</cp:revision>
  <dcterms:created xsi:type="dcterms:W3CDTF">2014-09-09T12:58:56Z</dcterms:created>
  <dcterms:modified xsi:type="dcterms:W3CDTF">2014-09-21T16:53:31Z</dcterms:modified>
</cp:coreProperties>
</file>