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269" r:id="rId6"/>
    <p:sldId id="272" r:id="rId7"/>
    <p:sldId id="273" r:id="rId8"/>
    <p:sldId id="275" r:id="rId9"/>
    <p:sldId id="274" r:id="rId10"/>
    <p:sldId id="261" r:id="rId11"/>
    <p:sldId id="263" r:id="rId12"/>
    <p:sldId id="276" r:id="rId13"/>
    <p:sldId id="278" r:id="rId14"/>
    <p:sldId id="27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338F-4137-4D41-9621-F1822CC7677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skevin/karma-dem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58" y="2100117"/>
            <a:ext cx="11573164" cy="1071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Automating the Unit Test Process with Karma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8" y="4686300"/>
            <a:ext cx="10019142" cy="199159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Kevin Phillips</a:t>
            </a:r>
          </a:p>
          <a:p>
            <a:pPr algn="l"/>
            <a:r>
              <a:rPr lang="en-US" sz="3200" dirty="0" smtClean="0"/>
              <a:t>Front End Developer, Cars.com</a:t>
            </a:r>
          </a:p>
          <a:p>
            <a:pPr algn="l"/>
            <a:r>
              <a:rPr lang="en-US" sz="3200" dirty="0" smtClean="0">
                <a:hlinkClick r:id="rId2"/>
              </a:rPr>
              <a:t>https://github.com/phillipskevin/karma-demo/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488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</a:t>
            </a:r>
            <a:r>
              <a:rPr lang="en-US" sz="5400" dirty="0" smtClean="0"/>
              <a:t>Options – </a:t>
            </a:r>
            <a:r>
              <a:rPr lang="en-US" sz="5400" dirty="0" err="1" smtClean="0"/>
              <a:t>autoWatch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</a:t>
            </a:r>
            <a:r>
              <a:rPr lang="en-US" sz="3600" dirty="0" smtClean="0"/>
              <a:t>alse – run tests once</a:t>
            </a:r>
          </a:p>
          <a:p>
            <a:endParaRPr lang="en-US" sz="3600" dirty="0" smtClean="0"/>
          </a:p>
          <a:p>
            <a:r>
              <a:rPr lang="en-US" sz="3600" dirty="0" smtClean="0"/>
              <a:t>true – run tests, watch for changes, and rerun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Choose 1 or more browsers to run tests in</a:t>
            </a:r>
          </a:p>
          <a:p>
            <a:pPr lvl="1"/>
            <a:r>
              <a:rPr lang="en-US" sz="3600" dirty="0" smtClean="0"/>
              <a:t>Chrome</a:t>
            </a:r>
          </a:p>
          <a:p>
            <a:pPr lvl="1"/>
            <a:r>
              <a:rPr lang="en-US" sz="3600" dirty="0" smtClean="0"/>
              <a:t>Firefox</a:t>
            </a:r>
          </a:p>
          <a:p>
            <a:pPr lvl="1"/>
            <a:r>
              <a:rPr lang="en-US" sz="3600" dirty="0" smtClean="0"/>
              <a:t>IE</a:t>
            </a:r>
          </a:p>
          <a:p>
            <a:pPr lvl="1"/>
            <a:r>
              <a:rPr lang="en-US" sz="3600" dirty="0" smtClean="0"/>
              <a:t>Safari</a:t>
            </a:r>
          </a:p>
          <a:p>
            <a:pPr lvl="1"/>
            <a:r>
              <a:rPr lang="en-US" sz="3600" dirty="0" err="1" smtClean="0"/>
              <a:t>PhantomJS</a:t>
            </a:r>
            <a:endParaRPr lang="en-US" sz="3600" dirty="0" smtClean="0"/>
          </a:p>
          <a:p>
            <a:pPr lvl="1"/>
            <a:endParaRPr lang="en-US" sz="3600" dirty="0"/>
          </a:p>
          <a:p>
            <a:r>
              <a:rPr lang="en-US" sz="3600" dirty="0" smtClean="0"/>
              <a:t>Can also connect to Karma from mobile devices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311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eporters: [‘coverage’]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preprocessors : 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files&gt; : [‘coverage’] 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coverageReporter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type: ‘text-summary’ //‘html’ 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3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</a:t>
            </a:r>
            <a:r>
              <a:rPr lang="en-US" sz="5400" dirty="0" err="1"/>
              <a:t>singleRun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Integrate with CI (Jenkins, Travis, </a:t>
            </a:r>
            <a:r>
              <a:rPr lang="en-US" sz="3600" dirty="0" smtClean="0"/>
              <a:t>…)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Will run tests and set correct exit </a:t>
            </a:r>
            <a:r>
              <a:rPr lang="en-US" sz="3600" dirty="0" smtClean="0"/>
              <a:t>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015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Grunt / Gulp Integration</a:t>
            </a:r>
            <a:endParaRPr lang="en-US" sz="54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0322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505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Karma?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Karma is a test runner </a:t>
            </a:r>
          </a:p>
          <a:p>
            <a:endParaRPr lang="en-US" sz="3600" dirty="0" smtClean="0"/>
          </a:p>
          <a:p>
            <a:r>
              <a:rPr lang="en-US" sz="3600" dirty="0" smtClean="0"/>
              <a:t>Created by the Angular team at Google</a:t>
            </a:r>
          </a:p>
          <a:p>
            <a:endParaRPr lang="en-US" sz="3600" dirty="0" smtClean="0"/>
          </a:p>
          <a:p>
            <a:r>
              <a:rPr lang="en-US" sz="3600" dirty="0" smtClean="0"/>
              <a:t>Designed to make unit testing simple</a:t>
            </a:r>
          </a:p>
          <a:p>
            <a:endParaRPr lang="en-US" sz="3600" dirty="0" smtClean="0"/>
          </a:p>
          <a:p>
            <a:r>
              <a:rPr lang="en-US" sz="3600" dirty="0" smtClean="0"/>
              <a:t>Designed to run in real browsers</a:t>
            </a:r>
          </a:p>
        </p:txBody>
      </p:sp>
    </p:spTree>
    <p:extLst>
      <p:ext uri="{BB962C8B-B14F-4D97-AF65-F5344CB8AC3E}">
        <p14:creationId xmlns:p14="http://schemas.microsoft.com/office/powerpoint/2010/main" val="350379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Getting Started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80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-g karma-cli</a:t>
            </a:r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/>
              <a:t>ste</a:t>
            </a:r>
            <a:r>
              <a:rPr lang="en-US" sz="3600" dirty="0"/>
              <a:t>p</a:t>
            </a:r>
            <a:r>
              <a:rPr lang="en-US" sz="3600" dirty="0" smtClean="0"/>
              <a:t> </a:t>
            </a:r>
            <a:r>
              <a:rPr lang="en-US" sz="3600" dirty="0" smtClean="0"/>
              <a:t>through creating a karma.conf.js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24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100" y="275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73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Works with </a:t>
            </a:r>
            <a:r>
              <a:rPr lang="en-US" sz="3600" dirty="0"/>
              <a:t>your favorite test framework</a:t>
            </a:r>
          </a:p>
          <a:p>
            <a:pPr lvl="1"/>
            <a:r>
              <a:rPr lang="en-US" sz="3600" dirty="0" smtClean="0"/>
              <a:t>Jasmine, </a:t>
            </a:r>
            <a:r>
              <a:rPr lang="en-US" sz="3600" dirty="0" err="1" smtClean="0"/>
              <a:t>QUnit</a:t>
            </a:r>
            <a:r>
              <a:rPr lang="en-US" sz="3600" dirty="0" smtClean="0"/>
              <a:t>, Mocha, …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/>
          </a:p>
          <a:p>
            <a:r>
              <a:rPr lang="en-US" sz="3600" dirty="0" smtClean="0"/>
              <a:t>Plugins </a:t>
            </a:r>
            <a:r>
              <a:rPr lang="en-US" sz="3600" dirty="0" smtClean="0"/>
              <a:t>for module loaders 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Plugins </a:t>
            </a:r>
            <a:r>
              <a:rPr lang="en-US" sz="3600" dirty="0" smtClean="0"/>
              <a:t>like jasmine-</a:t>
            </a:r>
            <a:r>
              <a:rPr lang="en-US" sz="3600" dirty="0" err="1" smtClean="0"/>
              <a:t>ajax</a:t>
            </a:r>
            <a:r>
              <a:rPr lang="en-US" sz="3600" dirty="0" smtClean="0"/>
              <a:t>, jasmine-</a:t>
            </a:r>
            <a:r>
              <a:rPr lang="en-US" sz="3600" dirty="0" err="1" smtClean="0"/>
              <a:t>jquery</a:t>
            </a:r>
            <a:r>
              <a:rPr lang="en-US" sz="3600" dirty="0" smtClean="0"/>
              <a:t>, </a:t>
            </a:r>
            <a:r>
              <a:rPr lang="en-US" sz="3600" dirty="0" smtClean="0"/>
              <a:t>many more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808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</a:t>
            </a:r>
            <a:r>
              <a:rPr lang="en-US" sz="5400" dirty="0" smtClean="0"/>
              <a:t>files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watched: true, included: true, served: true}</a:t>
            </a:r>
          </a:p>
          <a:p>
            <a:endParaRPr lang="en-US" sz="3600" dirty="0"/>
          </a:p>
          <a:p>
            <a:r>
              <a:rPr lang="en-US" sz="3600" dirty="0" smtClean="0"/>
              <a:t>Uses </a:t>
            </a:r>
            <a:r>
              <a:rPr lang="en-US" sz="3600" dirty="0" smtClean="0">
                <a:hlinkClick r:id="rId2"/>
              </a:rPr>
              <a:t>node-glob</a:t>
            </a:r>
            <a:r>
              <a:rPr lang="en-US" sz="3600" dirty="0" smtClean="0"/>
              <a:t> to match file patterns</a:t>
            </a:r>
          </a:p>
          <a:p>
            <a:endParaRPr lang="en-US" sz="3600" dirty="0"/>
          </a:p>
          <a:p>
            <a:r>
              <a:rPr lang="en-US" sz="3600" dirty="0" smtClean="0"/>
              <a:t>No need to update when adding new files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44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</a:t>
            </a:r>
            <a:r>
              <a:rPr lang="en-US" sz="5400" dirty="0" smtClean="0"/>
              <a:t>– files (cont.)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{pattern,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watched: 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included: true, served: true}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works with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autoWatch</a:t>
            </a:r>
            <a:r>
              <a:rPr lang="en-US" sz="3600" dirty="0" smtClean="0"/>
              <a:t> option</a:t>
            </a:r>
          </a:p>
          <a:p>
            <a:endParaRPr lang="en-US" sz="3600" dirty="0"/>
          </a:p>
          <a:p>
            <a:r>
              <a:rPr lang="en-US" sz="3600" dirty="0" smtClean="0"/>
              <a:t>karma </a:t>
            </a:r>
            <a:r>
              <a:rPr lang="en-US" sz="3600" dirty="0" smtClean="0"/>
              <a:t>will watch </a:t>
            </a:r>
            <a:r>
              <a:rPr lang="en-US" sz="3600" dirty="0" smtClean="0"/>
              <a:t>files </a:t>
            </a:r>
            <a:r>
              <a:rPr lang="en-US" sz="3600" dirty="0" smtClean="0"/>
              <a:t>and rerun tests </a:t>
            </a:r>
            <a:r>
              <a:rPr lang="en-US" sz="3600" dirty="0" smtClean="0"/>
              <a:t>on save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9143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{pattern, watched: true,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included: 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served: true}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 smtClean="0"/>
              <a:t>Karma will include file in a &lt;script&gt; tag</a:t>
            </a:r>
          </a:p>
          <a:p>
            <a:endParaRPr lang="en-US" sz="3600" dirty="0" smtClean="0"/>
          </a:p>
          <a:p>
            <a:r>
              <a:rPr lang="en-US" sz="3600" dirty="0"/>
              <a:t>S</a:t>
            </a:r>
            <a:r>
              <a:rPr lang="en-US" sz="3600" dirty="0" smtClean="0"/>
              <a:t>et to false if you’re using </a:t>
            </a:r>
            <a:r>
              <a:rPr lang="en-US" sz="3600" dirty="0" err="1" smtClean="0"/>
              <a:t>RequireJS</a:t>
            </a:r>
            <a:r>
              <a:rPr lang="en-US" sz="3600" dirty="0" smtClean="0"/>
              <a:t> or </a:t>
            </a:r>
            <a:r>
              <a:rPr lang="en-US" sz="3600" dirty="0" err="1" smtClean="0"/>
              <a:t>CommonJS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004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Config</a:t>
            </a:r>
            <a:r>
              <a:rPr lang="en-US" sz="5400" dirty="0"/>
              <a:t> Options –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{pattern, watched: true, included: true,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served: 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K</a:t>
            </a:r>
            <a:r>
              <a:rPr lang="en-US" sz="3600" dirty="0" smtClean="0"/>
              <a:t>arma will serve the file with </a:t>
            </a:r>
            <a:r>
              <a:rPr lang="en-US" sz="3600" dirty="0" smtClean="0"/>
              <a:t>its </a:t>
            </a:r>
            <a:r>
              <a:rPr lang="en-US" sz="3600" dirty="0" smtClean="0"/>
              <a:t>webserver</a:t>
            </a:r>
          </a:p>
          <a:p>
            <a:endParaRPr lang="en-US" sz="3600" dirty="0" smtClean="0"/>
          </a:p>
          <a:p>
            <a:r>
              <a:rPr lang="en-US" sz="3600" dirty="0" smtClean="0"/>
              <a:t>Set to false </a:t>
            </a:r>
            <a:r>
              <a:rPr lang="en-US" sz="3600" dirty="0" smtClean="0"/>
              <a:t>when only including for watch option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2238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346</Words>
  <Application>Microsoft Office PowerPoint</Application>
  <PresentationFormat>Custom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Automating the Unit Test Process with Karma</vt:lpstr>
      <vt:lpstr>What is Karma?</vt:lpstr>
      <vt:lpstr>Getting Started</vt:lpstr>
      <vt:lpstr>Demo</vt:lpstr>
      <vt:lpstr>Config Options – frameworks</vt:lpstr>
      <vt:lpstr>Config Options – files</vt:lpstr>
      <vt:lpstr>Config Options – files (cont.)</vt:lpstr>
      <vt:lpstr>Config Options – files (cont.)</vt:lpstr>
      <vt:lpstr>Config Options – files (cont.)</vt:lpstr>
      <vt:lpstr>Config Options – autoWatch</vt:lpstr>
      <vt:lpstr>Config Options – browsers</vt:lpstr>
      <vt:lpstr>Config Options – coverage</vt:lpstr>
      <vt:lpstr>Config Options – singleRun</vt:lpstr>
      <vt:lpstr>Grunt / Gulp Integration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Unit Tests with Karma</dc:title>
  <dc:creator>Kevin Phillips</dc:creator>
  <cp:lastModifiedBy>cvtoccadmin</cp:lastModifiedBy>
  <cp:revision>27</cp:revision>
  <dcterms:created xsi:type="dcterms:W3CDTF">2014-09-09T12:58:56Z</dcterms:created>
  <dcterms:modified xsi:type="dcterms:W3CDTF">2014-09-21T01:38:02Z</dcterms:modified>
</cp:coreProperties>
</file>