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0" r:id="rId5"/>
    <p:sldId id="269" r:id="rId6"/>
    <p:sldId id="272" r:id="rId7"/>
    <p:sldId id="273" r:id="rId8"/>
    <p:sldId id="275" r:id="rId9"/>
    <p:sldId id="274" r:id="rId10"/>
    <p:sldId id="261" r:id="rId11"/>
    <p:sldId id="263" r:id="rId12"/>
    <p:sldId id="276" r:id="rId13"/>
    <p:sldId id="278" r:id="rId14"/>
    <p:sldId id="277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14" y="-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3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7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0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8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3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4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4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lipskevin/karma-dem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otwarlost.github.io/istanbu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aacs/node-glo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858" y="2100117"/>
            <a:ext cx="11573164" cy="1071563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2"/>
                </a:solidFill>
              </a:rPr>
              <a:t>Automating the Unit Test Process with Karma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858" y="4686300"/>
            <a:ext cx="10019142" cy="199159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tx2"/>
                </a:solidFill>
              </a:rPr>
              <a:t>Kevin Phillips</a:t>
            </a:r>
          </a:p>
          <a:p>
            <a:pPr algn="l"/>
            <a:r>
              <a:rPr lang="en-US" sz="3200" dirty="0" smtClean="0">
                <a:solidFill>
                  <a:schemeClr val="tx2"/>
                </a:solidFill>
              </a:rPr>
              <a:t>Front End Developer, Cars.com</a:t>
            </a:r>
          </a:p>
          <a:p>
            <a:pPr algn="l"/>
            <a:r>
              <a:rPr lang="en-US" sz="3200" dirty="0" smtClean="0">
                <a:hlinkClick r:id="rId2"/>
              </a:rPr>
              <a:t>https://github.com/phillipskevin/karma-demo/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148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chemeClr val="tx2"/>
                </a:solidFill>
              </a:rPr>
              <a:t>Options – </a:t>
            </a:r>
            <a:r>
              <a:rPr lang="en-US" sz="5400" dirty="0" err="1" smtClean="0">
                <a:solidFill>
                  <a:schemeClr val="tx2"/>
                </a:solidFill>
              </a:rPr>
              <a:t>autoWatch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/>
                </a:solidFill>
              </a:rPr>
              <a:t>f</a:t>
            </a:r>
            <a:r>
              <a:rPr lang="en-US" sz="3600" dirty="0" smtClean="0">
                <a:solidFill>
                  <a:schemeClr val="tx2"/>
                </a:solidFill>
              </a:rPr>
              <a:t>alse – run tests once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true – run tests, watch for changes, and rerun</a:t>
            </a:r>
            <a:endParaRPr lang="en-US" sz="36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Choose 1 or more browsers to run tests in</a:t>
            </a:r>
          </a:p>
          <a:p>
            <a:pPr lvl="1"/>
            <a:r>
              <a:rPr lang="en-US" sz="3600" dirty="0" smtClean="0">
                <a:solidFill>
                  <a:schemeClr val="tx2"/>
                </a:solidFill>
              </a:rPr>
              <a:t>Chrome</a:t>
            </a:r>
          </a:p>
          <a:p>
            <a:pPr lvl="1"/>
            <a:r>
              <a:rPr lang="en-US" sz="3600" dirty="0" smtClean="0">
                <a:solidFill>
                  <a:schemeClr val="tx2"/>
                </a:solidFill>
              </a:rPr>
              <a:t>Firefox</a:t>
            </a:r>
          </a:p>
          <a:p>
            <a:pPr lvl="1"/>
            <a:r>
              <a:rPr lang="en-US" sz="3600" dirty="0" smtClean="0">
                <a:solidFill>
                  <a:schemeClr val="tx2"/>
                </a:solidFill>
              </a:rPr>
              <a:t>IE</a:t>
            </a:r>
          </a:p>
          <a:p>
            <a:pPr lvl="1"/>
            <a:r>
              <a:rPr lang="en-US" sz="3600" dirty="0" smtClean="0">
                <a:solidFill>
                  <a:schemeClr val="tx2"/>
                </a:solidFill>
              </a:rPr>
              <a:t>Safari</a:t>
            </a:r>
          </a:p>
          <a:p>
            <a:pPr lvl="1"/>
            <a:r>
              <a:rPr lang="en-US" sz="3600" dirty="0" err="1" smtClean="0">
                <a:solidFill>
                  <a:schemeClr val="tx2"/>
                </a:solidFill>
              </a:rPr>
              <a:t>PhantomJS</a:t>
            </a:r>
            <a:endParaRPr lang="en-US" sz="3600" dirty="0" smtClean="0">
              <a:solidFill>
                <a:schemeClr val="tx2"/>
              </a:solidFill>
            </a:endParaRPr>
          </a:p>
          <a:p>
            <a:pPr lvl="1"/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Can also connect to Karma from mobile </a:t>
            </a:r>
            <a:r>
              <a:rPr lang="en-US" sz="3600" dirty="0" smtClean="0">
                <a:solidFill>
                  <a:schemeClr val="tx2"/>
                </a:solidFill>
              </a:rPr>
              <a:t>devices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1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eporters: [‘coverage’]</a:t>
            </a:r>
          </a:p>
          <a:p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preprocessors : {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files&gt; : [‘coverage’] }</a:t>
            </a:r>
          </a:p>
          <a:p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coverageReporter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{ type: ‘text-summary’ //‘html’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Uses 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Istanbul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calculate coverage metrics</a:t>
            </a:r>
          </a:p>
        </p:txBody>
      </p:sp>
    </p:spTree>
    <p:extLst>
      <p:ext uri="{BB962C8B-B14F-4D97-AF65-F5344CB8AC3E}">
        <p14:creationId xmlns:p14="http://schemas.microsoft.com/office/powerpoint/2010/main" val="318813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</a:t>
            </a:r>
            <a:r>
              <a:rPr lang="en-US" sz="5400" dirty="0" err="1">
                <a:solidFill>
                  <a:schemeClr val="tx2"/>
                </a:solidFill>
              </a:rPr>
              <a:t>singleRun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Integrate with CI (Jenkins, Travis, …)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Will run tests and set correct exit code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1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/>
                </a:solidFill>
              </a:rPr>
              <a:t>Grunt / Gulp Integration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38200" y="2943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>
                <a:solidFill>
                  <a:schemeClr val="tx2"/>
                </a:solidFill>
              </a:rPr>
              <a:t>Demo</a:t>
            </a:r>
            <a:endParaRPr lang="en-US" sz="7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2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38200" y="2943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>
                <a:solidFill>
                  <a:schemeClr val="tx2"/>
                </a:solidFill>
              </a:rPr>
              <a:t>Questions?</a:t>
            </a:r>
            <a:endParaRPr lang="en-US" sz="7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0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/>
                </a:solidFill>
              </a:rPr>
              <a:t>What is Karma?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Karma is a test runner 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Created by the Angular team at Google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Designed to make unit testing simple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Designed to run in real browsers</a:t>
            </a:r>
          </a:p>
        </p:txBody>
      </p:sp>
    </p:spTree>
    <p:extLst>
      <p:ext uri="{BB962C8B-B14F-4D97-AF65-F5344CB8AC3E}">
        <p14:creationId xmlns:p14="http://schemas.microsoft.com/office/powerpoint/2010/main" val="35037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/>
                </a:solidFill>
              </a:rPr>
              <a:t>Getting Started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4225"/>
            <a:ext cx="10515600" cy="3800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 install -g </a:t>
            </a:r>
            <a:r>
              <a:rPr lang="en-US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karma</a:t>
            </a:r>
          </a:p>
          <a:p>
            <a:pPr marL="0" indent="0">
              <a:buNone/>
            </a:pPr>
            <a:r>
              <a:rPr lang="en-US" sz="3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install -g karma-cli</a:t>
            </a:r>
          </a:p>
          <a:p>
            <a:endParaRPr lang="en-US" sz="3600" b="1" dirty="0" smtClean="0"/>
          </a:p>
          <a:p>
            <a:pPr marL="0" indent="0">
              <a:buNone/>
            </a:pPr>
            <a:r>
              <a:rPr lang="en-US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karma </a:t>
            </a:r>
            <a:r>
              <a:rPr lang="en-US" sz="3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3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/>
          </a:p>
          <a:p>
            <a:r>
              <a:rPr lang="en-US" sz="3600" dirty="0" smtClean="0">
                <a:solidFill>
                  <a:schemeClr val="tx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Karma will step through the configuration</a:t>
            </a:r>
            <a:endParaRPr lang="en-US" sz="3600" dirty="0">
              <a:solidFill>
                <a:schemeClr val="tx2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24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3100" y="2752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tx2"/>
                </a:solidFill>
              </a:rPr>
              <a:t>Demo</a:t>
            </a:r>
            <a:endParaRPr lang="en-US" sz="7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600"/>
            <a:ext cx="10515600" cy="455136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Works with </a:t>
            </a:r>
            <a:r>
              <a:rPr lang="en-US" sz="3600" dirty="0">
                <a:solidFill>
                  <a:schemeClr val="tx2"/>
                </a:solidFill>
              </a:rPr>
              <a:t>your favorite test framework</a:t>
            </a:r>
          </a:p>
          <a:p>
            <a:pPr lvl="1"/>
            <a:r>
              <a:rPr lang="en-US" sz="3600" dirty="0" smtClean="0">
                <a:solidFill>
                  <a:schemeClr val="tx2"/>
                </a:solidFill>
              </a:rPr>
              <a:t>Jasmine, </a:t>
            </a:r>
            <a:r>
              <a:rPr lang="en-US" sz="3600" dirty="0" err="1" smtClean="0">
                <a:solidFill>
                  <a:schemeClr val="tx2"/>
                </a:solidFill>
              </a:rPr>
              <a:t>QUnit</a:t>
            </a:r>
            <a:r>
              <a:rPr lang="en-US" sz="3600" dirty="0" smtClean="0">
                <a:solidFill>
                  <a:schemeClr val="tx2"/>
                </a:solidFill>
              </a:rPr>
              <a:t>, Mocha, …</a:t>
            </a:r>
          </a:p>
          <a:p>
            <a:pPr lvl="1"/>
            <a:endParaRPr lang="en-US" sz="3600" dirty="0" smtClean="0">
              <a:solidFill>
                <a:schemeClr val="tx2"/>
              </a:solidFill>
            </a:endParaRPr>
          </a:p>
          <a:p>
            <a:pPr lvl="1"/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Plugins for module loaders 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Plugins like jasmine-</a:t>
            </a:r>
            <a:r>
              <a:rPr lang="en-US" sz="3600" dirty="0" err="1" smtClean="0">
                <a:solidFill>
                  <a:schemeClr val="tx2"/>
                </a:solidFill>
              </a:rPr>
              <a:t>ajax</a:t>
            </a:r>
            <a:r>
              <a:rPr lang="en-US" sz="3600" dirty="0" smtClean="0">
                <a:solidFill>
                  <a:schemeClr val="tx2"/>
                </a:solidFill>
              </a:rPr>
              <a:t>, jasmine-</a:t>
            </a:r>
            <a:r>
              <a:rPr lang="en-US" sz="3600" dirty="0" err="1" smtClean="0">
                <a:solidFill>
                  <a:schemeClr val="tx2"/>
                </a:solidFill>
              </a:rPr>
              <a:t>jquery</a:t>
            </a:r>
            <a:r>
              <a:rPr lang="en-US" sz="3600" dirty="0" smtClean="0">
                <a:solidFill>
                  <a:schemeClr val="tx2"/>
                </a:solidFill>
              </a:rPr>
              <a:t>, many more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0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</a:t>
            </a:r>
            <a:r>
              <a:rPr lang="en-US" sz="5400" dirty="0" smtClean="0">
                <a:solidFill>
                  <a:schemeClr val="tx2"/>
                </a:solidFill>
              </a:rPr>
              <a:t>files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watched: true, included: true, served: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}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/>
          </a:p>
          <a:p>
            <a:r>
              <a:rPr lang="en-US" sz="3600" dirty="0" smtClean="0">
                <a:solidFill>
                  <a:schemeClr val="tx2"/>
                </a:solidFill>
              </a:rPr>
              <a:t>Uses </a:t>
            </a:r>
            <a:r>
              <a:rPr lang="en-US" sz="3600" dirty="0" smtClean="0">
                <a:solidFill>
                  <a:schemeClr val="tx2"/>
                </a:solidFill>
                <a:hlinkClick r:id="rId2"/>
              </a:rPr>
              <a:t>node-glob</a:t>
            </a:r>
            <a:r>
              <a:rPr lang="en-US" sz="3600" dirty="0" smtClean="0">
                <a:solidFill>
                  <a:schemeClr val="tx2"/>
                </a:solidFill>
              </a:rPr>
              <a:t> to match file patterns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No need to update when adding new files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</a:t>
            </a:r>
            <a:r>
              <a:rPr lang="en-US" sz="5400" dirty="0" smtClean="0">
                <a:solidFill>
                  <a:schemeClr val="tx2"/>
                </a:solidFill>
              </a:rPr>
              <a:t>– </a:t>
            </a:r>
            <a:r>
              <a:rPr lang="en-US" sz="5400" dirty="0" smtClean="0">
                <a:solidFill>
                  <a:schemeClr val="tx2"/>
                </a:solidFill>
              </a:rPr>
              <a:t>files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pattern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watched: true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included: true, served: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}</a:t>
            </a:r>
            <a:endParaRPr lang="en-US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>
                <a:solidFill>
                  <a:schemeClr val="tx2"/>
                </a:solidFill>
              </a:rPr>
              <a:t>works with </a:t>
            </a:r>
            <a:r>
              <a:rPr lang="en-US" sz="36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autoWatch</a:t>
            </a:r>
            <a:r>
              <a:rPr lang="en-US" sz="3600" dirty="0" smtClean="0">
                <a:solidFill>
                  <a:schemeClr val="tx2"/>
                </a:solidFill>
              </a:rPr>
              <a:t> option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karma will watch files and rerun tests on save</a:t>
            </a:r>
          </a:p>
        </p:txBody>
      </p:sp>
    </p:spTree>
    <p:extLst>
      <p:ext uri="{BB962C8B-B14F-4D97-AF65-F5344CB8AC3E}">
        <p14:creationId xmlns:p14="http://schemas.microsoft.com/office/powerpoint/2010/main" val="399143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</a:t>
            </a:r>
            <a:r>
              <a:rPr lang="en-US" sz="5400" dirty="0" smtClean="0">
                <a:solidFill>
                  <a:schemeClr val="tx2"/>
                </a:solidFill>
              </a:rPr>
              <a:t>files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pattern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watched: true,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included: true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served: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}</a:t>
            </a:r>
            <a:endParaRPr lang="en-US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sz="3600" dirty="0" smtClean="0">
                <a:solidFill>
                  <a:schemeClr val="tx2"/>
                </a:solidFill>
              </a:rPr>
              <a:t>Karma will include file in a &lt;script&gt; tag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S</a:t>
            </a:r>
            <a:r>
              <a:rPr lang="en-US" sz="3600" dirty="0" smtClean="0">
                <a:solidFill>
                  <a:schemeClr val="tx2"/>
                </a:solidFill>
              </a:rPr>
              <a:t>et to false if you’re using </a:t>
            </a:r>
            <a:r>
              <a:rPr lang="en-US" sz="3600" dirty="0" err="1" smtClean="0">
                <a:solidFill>
                  <a:schemeClr val="tx2"/>
                </a:solidFill>
              </a:rPr>
              <a:t>RequireJS</a:t>
            </a:r>
            <a:r>
              <a:rPr lang="en-US" sz="3600" dirty="0" smtClean="0">
                <a:solidFill>
                  <a:schemeClr val="tx2"/>
                </a:solidFill>
              </a:rPr>
              <a:t> or </a:t>
            </a:r>
            <a:r>
              <a:rPr lang="en-US" sz="3600" dirty="0" err="1" smtClean="0">
                <a:solidFill>
                  <a:schemeClr val="tx2"/>
                </a:solidFill>
              </a:rPr>
              <a:t>CommonJS</a:t>
            </a:r>
            <a:endParaRPr lang="en-US" sz="3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</a:t>
            </a:r>
            <a:r>
              <a:rPr lang="en-US" sz="5400" dirty="0" smtClean="0">
                <a:solidFill>
                  <a:schemeClr val="tx2"/>
                </a:solidFill>
              </a:rPr>
              <a:t>files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pattern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watched: true, included: true,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served: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sz="3600" dirty="0">
                <a:solidFill>
                  <a:schemeClr val="tx2"/>
                </a:solidFill>
              </a:rPr>
              <a:t>K</a:t>
            </a:r>
            <a:r>
              <a:rPr lang="en-US" sz="3600" dirty="0" smtClean="0">
                <a:solidFill>
                  <a:schemeClr val="tx2"/>
                </a:solidFill>
              </a:rPr>
              <a:t>arma will serve the file with its webserver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Set to false when only including for watch option</a:t>
            </a:r>
          </a:p>
        </p:txBody>
      </p:sp>
    </p:spTree>
    <p:extLst>
      <p:ext uri="{BB962C8B-B14F-4D97-AF65-F5344CB8AC3E}">
        <p14:creationId xmlns:p14="http://schemas.microsoft.com/office/powerpoint/2010/main" val="25223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348</Words>
  <Application>Microsoft Office PowerPoint</Application>
  <PresentationFormat>Custom</PresentationFormat>
  <Paragraphs>81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Automating the Unit Test Process with Karma</vt:lpstr>
      <vt:lpstr>What is Karma?</vt:lpstr>
      <vt:lpstr>Getting Started</vt:lpstr>
      <vt:lpstr>Demo</vt:lpstr>
      <vt:lpstr>Config Options – frameworks</vt:lpstr>
      <vt:lpstr>Config Options – files</vt:lpstr>
      <vt:lpstr>Config Options – files</vt:lpstr>
      <vt:lpstr>Config Options – files</vt:lpstr>
      <vt:lpstr>Config Options – files</vt:lpstr>
      <vt:lpstr>Config Options – autoWatch</vt:lpstr>
      <vt:lpstr>Config Options – browsers</vt:lpstr>
      <vt:lpstr>Config Options – coverage</vt:lpstr>
      <vt:lpstr>Config Options – singleRun</vt:lpstr>
      <vt:lpstr>Grunt / Gulp Integration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Unit Tests with Karma</dc:title>
  <dc:creator>Kevin Phillips</dc:creator>
  <cp:lastModifiedBy>cvtoccadmin</cp:lastModifiedBy>
  <cp:revision>32</cp:revision>
  <dcterms:created xsi:type="dcterms:W3CDTF">2014-09-09T12:58:56Z</dcterms:created>
  <dcterms:modified xsi:type="dcterms:W3CDTF">2014-09-23T17:49:00Z</dcterms:modified>
</cp:coreProperties>
</file>