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  <p:sldId id="281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D07FACF-F1FC-4FED-809D-71DE4E4027F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C706860-0BB2-4970-91B9-CCAC7074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twarlost.github.io/istanbu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1001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Automating the Unit Test Process with Karma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4686300"/>
            <a:ext cx="10019142" cy="19915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Kevin Phillips</a:t>
            </a:r>
          </a:p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Front End Developer, Cars.com</a:t>
            </a:r>
          </a:p>
          <a:p>
            <a:pPr algn="l"/>
            <a:r>
              <a:rPr lang="en-US" sz="3200" dirty="0" smtClean="0">
                <a:hlinkClick r:id="rId2"/>
              </a:rPr>
              <a:t>https://github.com/phillipskevin/karma-demo/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chemeClr val="tx2"/>
                </a:solidFill>
              </a:rPr>
              <a:t>Options – </a:t>
            </a:r>
            <a:r>
              <a:rPr lang="en-US" sz="5400" dirty="0" err="1" smtClean="0">
                <a:solidFill>
                  <a:schemeClr val="tx2"/>
                </a:solidFill>
              </a:rPr>
              <a:t>autoWatch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f</a:t>
            </a:r>
            <a:r>
              <a:rPr lang="en-US" sz="3600" dirty="0" smtClean="0">
                <a:solidFill>
                  <a:schemeClr val="tx2"/>
                </a:solidFill>
              </a:rPr>
              <a:t>alse – run tests once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true – run tests, watch for changes, and rerun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Choose 1 or more browsers to run tests in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Chrome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Firefox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IE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Safari</a:t>
            </a:r>
          </a:p>
          <a:p>
            <a:pPr lvl="1"/>
            <a:r>
              <a:rPr lang="en-US" sz="3600" dirty="0" err="1" smtClean="0">
                <a:solidFill>
                  <a:schemeClr val="tx2"/>
                </a:solidFill>
              </a:rPr>
              <a:t>PhantomJS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Can also connect to Karma from mobile devices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eporters: [‘coverage’]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preprocessors : 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files&gt; : [‘coverage’] }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coverageReporter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{ type: ‘text-summary’ //‘html’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Istanbul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calculate coverage metrics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err="1">
                <a:solidFill>
                  <a:schemeClr val="tx2"/>
                </a:solidFill>
              </a:rPr>
              <a:t>singleRun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Integrate with CI (Jenkins, Travis, …)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Will run tests and set correct exit code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Use with Grunt / Gulp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Questions?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What is Karma?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Karma is a test runner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Created by the Angular team at Google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make unit testing simple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run in real browsers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Getting Started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install -g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</a:t>
            </a:r>
          </a:p>
          <a:p>
            <a:pPr marL="0" indent="0">
              <a:buNone/>
            </a:pP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-g karma-cli</a:t>
            </a:r>
          </a:p>
          <a:p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 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Karma will step through the configuration</a:t>
            </a:r>
            <a:endParaRPr lang="en-US" sz="3600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100" y="275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>
                <a:solidFill>
                  <a:schemeClr val="tx2"/>
                </a:solidFill>
              </a:rPr>
              <a:t>your favorite test framework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Jasmine, </a:t>
            </a:r>
            <a:r>
              <a:rPr lang="en-US" sz="3600" dirty="0" err="1" smtClean="0">
                <a:solidFill>
                  <a:schemeClr val="tx2"/>
                </a:solidFill>
              </a:rPr>
              <a:t>QUnit</a:t>
            </a:r>
            <a:r>
              <a:rPr lang="en-US" sz="3600" dirty="0" smtClean="0">
                <a:solidFill>
                  <a:schemeClr val="tx2"/>
                </a:solidFill>
              </a:rPr>
              <a:t>, Mocha, …</a:t>
            </a:r>
          </a:p>
          <a:p>
            <a:pPr lvl="1"/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for module loaders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like jasmine-</a:t>
            </a:r>
            <a:r>
              <a:rPr lang="en-US" sz="3600" dirty="0" err="1" smtClean="0">
                <a:solidFill>
                  <a:schemeClr val="tx2"/>
                </a:solidFill>
              </a:rPr>
              <a:t>ajax</a:t>
            </a:r>
            <a:r>
              <a:rPr lang="en-US" sz="3600" dirty="0" smtClean="0">
                <a:solidFill>
                  <a:schemeClr val="tx2"/>
                </a:solidFill>
              </a:rPr>
              <a:t>, jasmine-</a:t>
            </a:r>
            <a:r>
              <a:rPr lang="en-US" sz="3600" dirty="0" err="1" smtClean="0">
                <a:solidFill>
                  <a:schemeClr val="tx2"/>
                </a:solidFill>
              </a:rPr>
              <a:t>jquery</a:t>
            </a:r>
            <a:r>
              <a:rPr lang="en-US" sz="3600" dirty="0" smtClean="0">
                <a:solidFill>
                  <a:schemeClr val="tx2"/>
                </a:solidFill>
              </a:rPr>
              <a:t>, many more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served: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Uses </a:t>
            </a:r>
            <a:r>
              <a:rPr lang="en-US" sz="3600" dirty="0" smtClean="0">
                <a:solidFill>
                  <a:schemeClr val="tx2"/>
                </a:solidFill>
                <a:hlinkClick r:id="rId2"/>
              </a:rPr>
              <a:t>node-glob</a:t>
            </a:r>
            <a:r>
              <a:rPr lang="en-US" sz="3600" dirty="0" smtClean="0">
                <a:solidFill>
                  <a:schemeClr val="tx2"/>
                </a:solidFill>
              </a:rPr>
              <a:t> to match file patterns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No need to update when adding new files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</a:t>
            </a:r>
            <a:r>
              <a:rPr lang="en-US" sz="5400" dirty="0" smtClean="0">
                <a:solidFill>
                  <a:schemeClr val="tx2"/>
                </a:solidFill>
              </a:rPr>
              <a:t>– 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included: true, served: true 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autoWatch</a:t>
            </a:r>
            <a:r>
              <a:rPr lang="en-US" sz="3600" dirty="0" smtClean="0">
                <a:solidFill>
                  <a:schemeClr val="tx2"/>
                </a:solidFill>
              </a:rPr>
              <a:t> option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karma will watch files and rerun tests on save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watched: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served: true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>
                <a:solidFill>
                  <a:schemeClr val="tx2"/>
                </a:solidFill>
              </a:rPr>
              <a:t>Karma will include files in a &lt;script&gt; tag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S</a:t>
            </a:r>
            <a:r>
              <a:rPr lang="en-US" sz="3600" dirty="0" smtClean="0">
                <a:solidFill>
                  <a:schemeClr val="tx2"/>
                </a:solidFill>
              </a:rPr>
              <a:t>et to false if you’re using </a:t>
            </a:r>
            <a:r>
              <a:rPr lang="en-US" sz="3600" dirty="0" err="1" smtClean="0">
                <a:solidFill>
                  <a:schemeClr val="tx2"/>
                </a:solidFill>
              </a:rPr>
              <a:t>RequireJS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watched: true, included: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served: true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2"/>
                </a:solidFill>
              </a:rPr>
              <a:t>K</a:t>
            </a:r>
            <a:r>
              <a:rPr lang="en-US" sz="3600" dirty="0" smtClean="0">
                <a:solidFill>
                  <a:schemeClr val="tx2"/>
                </a:solidFill>
              </a:rPr>
              <a:t>arma will serve the files with its webserver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Set to false when only including for watch option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347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</vt:lpstr>
      <vt:lpstr>Config Options – files</vt:lpstr>
      <vt:lpstr>Config Options – files</vt:lpstr>
      <vt:lpstr>Config Options – autoWatch</vt:lpstr>
      <vt:lpstr>Config Options – browsers</vt:lpstr>
      <vt:lpstr>Config Options – coverage</vt:lpstr>
      <vt:lpstr>Config Options – singleRun</vt:lpstr>
      <vt:lpstr>Use with Grunt / Gulp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36</cp:revision>
  <cp:lastPrinted>2014-09-23T22:23:02Z</cp:lastPrinted>
  <dcterms:created xsi:type="dcterms:W3CDTF">2014-09-09T12:58:56Z</dcterms:created>
  <dcterms:modified xsi:type="dcterms:W3CDTF">2014-09-23T23:01:37Z</dcterms:modified>
</cp:coreProperties>
</file>