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6970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Automating the Unit Test Process with Karma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5089236"/>
            <a:ext cx="6871852" cy="158865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Kevin Phillips</a:t>
            </a:r>
          </a:p>
          <a:p>
            <a:pPr algn="l"/>
            <a:r>
              <a:rPr lang="en-US" dirty="0" smtClean="0"/>
              <a:t>Front End Developer, Cars.com</a:t>
            </a:r>
          </a:p>
          <a:p>
            <a:pPr algn="l"/>
            <a:r>
              <a:rPr lang="en-US" dirty="0" smtClean="0">
                <a:hlinkClick r:id="rId2"/>
              </a:rPr>
              <a:t>https://github.com/phillipskevin/karma-demo/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Options </a:t>
            </a:r>
            <a:r>
              <a:rPr lang="en-US" dirty="0" smtClean="0"/>
              <a:t>– </a:t>
            </a:r>
            <a:r>
              <a:rPr lang="en-US" dirty="0" err="1" smtClean="0"/>
              <a:t>autoWatch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alse – run tests </a:t>
            </a:r>
            <a:r>
              <a:rPr lang="en-US" dirty="0" smtClean="0"/>
              <a:t>once</a:t>
            </a:r>
          </a:p>
          <a:p>
            <a:endParaRPr lang="en-US" dirty="0" smtClean="0"/>
          </a:p>
          <a:p>
            <a:r>
              <a:rPr lang="en-US" dirty="0" smtClean="0"/>
              <a:t>true – run tests, watch for changes, and rerun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–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config</a:t>
            </a:r>
            <a:r>
              <a:rPr lang="en-US" dirty="0"/>
              <a:t> in karma.conf.js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–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eporters: [‘coverage’]</a:t>
            </a:r>
          </a:p>
          <a:p>
            <a:endParaRPr lang="en-US" dirty="0" smtClean="0"/>
          </a:p>
          <a:p>
            <a:r>
              <a:rPr lang="en-US" dirty="0" smtClean="0"/>
              <a:t>preprocessors </a:t>
            </a:r>
            <a:r>
              <a:rPr lang="en-US" dirty="0" smtClean="0"/>
              <a:t>: { 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src</a:t>
            </a:r>
            <a:r>
              <a:rPr lang="en-US" dirty="0" smtClean="0"/>
              <a:t> files&gt; : [‘coverage’] </a:t>
            </a: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coverageReporter</a:t>
            </a:r>
            <a:r>
              <a:rPr lang="en-US" dirty="0" smtClean="0"/>
              <a:t>: { // text-summary or html}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 – </a:t>
            </a:r>
            <a:r>
              <a:rPr lang="en-US" dirty="0" err="1" smtClean="0"/>
              <a:t>singleRun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smtClean="0"/>
              <a:t>with CI (Jenkins, Travis,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Will run tests and set correct exit 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/ Gulp Integration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Karma?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 is a test runner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Created by the Angular team at </a:t>
            </a:r>
            <a:r>
              <a:rPr lang="en-US" dirty="0" smtClean="0"/>
              <a:t>Google</a:t>
            </a:r>
          </a:p>
          <a:p>
            <a:endParaRPr lang="en-US" dirty="0" smtClean="0"/>
          </a:p>
          <a:p>
            <a:r>
              <a:rPr lang="en-US" dirty="0" smtClean="0"/>
              <a:t>Designed to make unit testing simple</a:t>
            </a:r>
          </a:p>
          <a:p>
            <a:endParaRPr lang="en-US" dirty="0" smtClean="0"/>
          </a:p>
          <a:p>
            <a:r>
              <a:rPr lang="en-US" dirty="0" smtClean="0"/>
              <a:t>Designed to run in real browsers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karma-cli</a:t>
            </a:r>
          </a:p>
          <a:p>
            <a:endParaRPr lang="en-US" dirty="0" smtClean="0"/>
          </a:p>
          <a:p>
            <a:r>
              <a:rPr lang="en-US" dirty="0" smtClean="0"/>
              <a:t>karma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Karma will walk you through creating a karma.conf.js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14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–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rmAutofit/>
          </a:bodyPr>
          <a:lstStyle/>
          <a:p>
            <a:r>
              <a:rPr lang="en-US" dirty="0"/>
              <a:t>Works with your favorite test framework</a:t>
            </a:r>
          </a:p>
          <a:p>
            <a:pPr lvl="1"/>
            <a:r>
              <a:rPr lang="en-US" dirty="0" smtClean="0"/>
              <a:t>Jasmine, </a:t>
            </a:r>
            <a:r>
              <a:rPr lang="en-US" dirty="0" err="1" smtClean="0"/>
              <a:t>Qunit</a:t>
            </a:r>
            <a:r>
              <a:rPr lang="en-US" dirty="0" smtClean="0"/>
              <a:t>, Mocha,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plugins for module loaders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other plugins like jasmine-</a:t>
            </a:r>
            <a:r>
              <a:rPr lang="en-US" dirty="0" err="1" smtClean="0"/>
              <a:t>ajax</a:t>
            </a:r>
            <a:r>
              <a:rPr lang="en-US" dirty="0" smtClean="0"/>
              <a:t>, jasmine-</a:t>
            </a:r>
            <a:r>
              <a:rPr lang="en-US" dirty="0" err="1" smtClean="0"/>
              <a:t>jquery</a:t>
            </a:r>
            <a:r>
              <a:rPr lang="en-US" dirty="0" smtClean="0"/>
              <a:t>, &amp;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–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  <a:r>
              <a:rPr lang="en-US" b="1" dirty="0"/>
              <a:t>pattern</a:t>
            </a:r>
            <a:r>
              <a:rPr lang="en-US" dirty="0"/>
              <a:t>, watched: true, included: true, served: true}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smtClean="0">
                <a:hlinkClick r:id="rId2"/>
              </a:rPr>
              <a:t>node-glob</a:t>
            </a:r>
            <a:r>
              <a:rPr lang="en-US" dirty="0" smtClean="0"/>
              <a:t> to match file patterns</a:t>
            </a:r>
          </a:p>
          <a:p>
            <a:endParaRPr lang="en-US" dirty="0"/>
          </a:p>
          <a:p>
            <a:r>
              <a:rPr lang="en-US" dirty="0" smtClean="0"/>
              <a:t>No need to update when adding new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</a:t>
            </a:r>
            <a:r>
              <a:rPr lang="en-US" dirty="0" smtClean="0"/>
              <a:t>–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/>
              <a:t>pattern, </a:t>
            </a:r>
            <a:r>
              <a:rPr lang="en-US" b="1" dirty="0" smtClean="0"/>
              <a:t>watched: true</a:t>
            </a:r>
            <a:r>
              <a:rPr lang="en-US" dirty="0" smtClean="0"/>
              <a:t>, included: true, served: true}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karma </a:t>
            </a:r>
            <a:r>
              <a:rPr lang="en-US" dirty="0" smtClean="0"/>
              <a:t>will watch the file and rerun tests when you </a:t>
            </a:r>
            <a:r>
              <a:rPr lang="en-US" dirty="0" smtClean="0"/>
              <a:t>save</a:t>
            </a:r>
          </a:p>
          <a:p>
            <a:endParaRPr lang="en-US" dirty="0"/>
          </a:p>
          <a:p>
            <a:r>
              <a:rPr lang="en-US" dirty="0" smtClean="0"/>
              <a:t>make sure </a:t>
            </a:r>
            <a:r>
              <a:rPr lang="en-US" dirty="0" err="1" smtClean="0"/>
              <a:t>autoWatch</a:t>
            </a:r>
            <a:r>
              <a:rPr lang="en-US" dirty="0" smtClean="0"/>
              <a:t> is set to true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–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{pattern, watched: true, </a:t>
            </a:r>
            <a:r>
              <a:rPr lang="en-US" b="1" dirty="0" smtClean="0"/>
              <a:t>included: true</a:t>
            </a:r>
            <a:r>
              <a:rPr lang="en-US" dirty="0" smtClean="0"/>
              <a:t>, served: true}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Karma </a:t>
            </a:r>
            <a:r>
              <a:rPr lang="en-US" dirty="0" smtClean="0"/>
              <a:t>will include file in a &lt;script&gt; 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et to false if you’re using </a:t>
            </a:r>
            <a:r>
              <a:rPr lang="en-US" dirty="0" err="1" smtClean="0"/>
              <a:t>RequireJS</a:t>
            </a:r>
            <a:r>
              <a:rPr lang="en-US" dirty="0" smtClean="0"/>
              <a:t> or </a:t>
            </a:r>
            <a:r>
              <a:rPr lang="en-US" dirty="0" err="1" smtClean="0"/>
              <a:t>CommonJS</a:t>
            </a:r>
            <a:r>
              <a:rPr lang="en-US" dirty="0" smtClean="0"/>
              <a:t> to load scripts</a:t>
            </a:r>
          </a:p>
        </p:txBody>
      </p: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Options –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{pattern, watched: true, included: true, </a:t>
            </a:r>
            <a:r>
              <a:rPr lang="en-US" b="1" dirty="0" smtClean="0"/>
              <a:t>served: true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arma will serve the file with it’s webserver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to false if you just want to watch a file to rerun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344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 (cont.)</vt:lpstr>
      <vt:lpstr>Config Options – files (cont.)</vt:lpstr>
      <vt:lpstr>Config Options – files (cont.)</vt:lpstr>
      <vt:lpstr>Config Options – autoWatch</vt:lpstr>
      <vt:lpstr>Config Options – browsers</vt:lpstr>
      <vt:lpstr>Config Options – coverage</vt:lpstr>
      <vt:lpstr>Advanced Features – singleRun</vt:lpstr>
      <vt:lpstr>Grunt / Gulp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22</cp:revision>
  <dcterms:created xsi:type="dcterms:W3CDTF">2014-09-09T12:58:56Z</dcterms:created>
  <dcterms:modified xsi:type="dcterms:W3CDTF">2014-09-20T20:42:10Z</dcterms:modified>
</cp:coreProperties>
</file>