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75C3-FC14-4A6F-84C0-AA9ADF04D5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187F2C-5967-4C65-8B27-12A0CB7A9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327844-850C-46AC-B779-854E6BD21E22}"/>
              </a:ext>
            </a:extLst>
          </p:cNvPr>
          <p:cNvSpPr>
            <a:spLocks noGrp="1"/>
          </p:cNvSpPr>
          <p:nvPr>
            <p:ph type="dt" sz="half" idx="10"/>
          </p:nvPr>
        </p:nvSpPr>
        <p:spPr/>
        <p:txBody>
          <a:bodyPr/>
          <a:lstStyle/>
          <a:p>
            <a:fld id="{68D959C8-9A5F-4ADB-A595-D1785C4B1B4B}" type="datetimeFigureOut">
              <a:rPr lang="en-US" smtClean="0"/>
              <a:t>1/16/2019</a:t>
            </a:fld>
            <a:endParaRPr lang="en-US"/>
          </a:p>
        </p:txBody>
      </p:sp>
      <p:sp>
        <p:nvSpPr>
          <p:cNvPr id="5" name="Footer Placeholder 4">
            <a:extLst>
              <a:ext uri="{FF2B5EF4-FFF2-40B4-BE49-F238E27FC236}">
                <a16:creationId xmlns:a16="http://schemas.microsoft.com/office/drawing/2014/main" id="{A10CC7D6-199F-4E1D-9BE6-7FDDFC63E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28AE1-59A8-44D3-9B19-CAF490A22EB9}"/>
              </a:ext>
            </a:extLst>
          </p:cNvPr>
          <p:cNvSpPr>
            <a:spLocks noGrp="1"/>
          </p:cNvSpPr>
          <p:nvPr>
            <p:ph type="sldNum" sz="quarter" idx="12"/>
          </p:nvPr>
        </p:nvSpPr>
        <p:spPr/>
        <p:txBody>
          <a:bodyPr/>
          <a:lstStyle/>
          <a:p>
            <a:fld id="{082D1FBA-D63E-4981-BB61-70DC756BB37B}" type="slidenum">
              <a:rPr lang="en-US" smtClean="0"/>
              <a:t>‹#›</a:t>
            </a:fld>
            <a:endParaRPr lang="en-US"/>
          </a:p>
        </p:txBody>
      </p:sp>
    </p:spTree>
    <p:extLst>
      <p:ext uri="{BB962C8B-B14F-4D97-AF65-F5344CB8AC3E}">
        <p14:creationId xmlns:p14="http://schemas.microsoft.com/office/powerpoint/2010/main" val="244029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BCAD-D52D-427D-8432-059D819C9B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D72B22-7333-42F4-BA15-7CFC8DFA4B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0ACC3-CB4C-4651-AF3E-404104AD453C}"/>
              </a:ext>
            </a:extLst>
          </p:cNvPr>
          <p:cNvSpPr>
            <a:spLocks noGrp="1"/>
          </p:cNvSpPr>
          <p:nvPr>
            <p:ph type="dt" sz="half" idx="10"/>
          </p:nvPr>
        </p:nvSpPr>
        <p:spPr/>
        <p:txBody>
          <a:bodyPr/>
          <a:lstStyle/>
          <a:p>
            <a:fld id="{68D959C8-9A5F-4ADB-A595-D1785C4B1B4B}" type="datetimeFigureOut">
              <a:rPr lang="en-US" smtClean="0"/>
              <a:t>1/16/2019</a:t>
            </a:fld>
            <a:endParaRPr lang="en-US"/>
          </a:p>
        </p:txBody>
      </p:sp>
      <p:sp>
        <p:nvSpPr>
          <p:cNvPr id="5" name="Footer Placeholder 4">
            <a:extLst>
              <a:ext uri="{FF2B5EF4-FFF2-40B4-BE49-F238E27FC236}">
                <a16:creationId xmlns:a16="http://schemas.microsoft.com/office/drawing/2014/main" id="{50290E3E-9945-407D-8DB4-B03AA7F21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4EC66-719C-491C-A063-814B21C40600}"/>
              </a:ext>
            </a:extLst>
          </p:cNvPr>
          <p:cNvSpPr>
            <a:spLocks noGrp="1"/>
          </p:cNvSpPr>
          <p:nvPr>
            <p:ph type="sldNum" sz="quarter" idx="12"/>
          </p:nvPr>
        </p:nvSpPr>
        <p:spPr/>
        <p:txBody>
          <a:bodyPr/>
          <a:lstStyle/>
          <a:p>
            <a:fld id="{082D1FBA-D63E-4981-BB61-70DC756BB37B}" type="slidenum">
              <a:rPr lang="en-US" smtClean="0"/>
              <a:t>‹#›</a:t>
            </a:fld>
            <a:endParaRPr lang="en-US"/>
          </a:p>
        </p:txBody>
      </p:sp>
    </p:spTree>
    <p:extLst>
      <p:ext uri="{BB962C8B-B14F-4D97-AF65-F5344CB8AC3E}">
        <p14:creationId xmlns:p14="http://schemas.microsoft.com/office/powerpoint/2010/main" val="144641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D999C1-9A8A-4445-901A-AA4F0C148C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E13BF1-E18F-4070-ABFB-AFBF47798A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0D24E-90D7-48BE-9B09-9440838B578A}"/>
              </a:ext>
            </a:extLst>
          </p:cNvPr>
          <p:cNvSpPr>
            <a:spLocks noGrp="1"/>
          </p:cNvSpPr>
          <p:nvPr>
            <p:ph type="dt" sz="half" idx="10"/>
          </p:nvPr>
        </p:nvSpPr>
        <p:spPr/>
        <p:txBody>
          <a:bodyPr/>
          <a:lstStyle/>
          <a:p>
            <a:fld id="{68D959C8-9A5F-4ADB-A595-D1785C4B1B4B}" type="datetimeFigureOut">
              <a:rPr lang="en-US" smtClean="0"/>
              <a:t>1/16/2019</a:t>
            </a:fld>
            <a:endParaRPr lang="en-US"/>
          </a:p>
        </p:txBody>
      </p:sp>
      <p:sp>
        <p:nvSpPr>
          <p:cNvPr id="5" name="Footer Placeholder 4">
            <a:extLst>
              <a:ext uri="{FF2B5EF4-FFF2-40B4-BE49-F238E27FC236}">
                <a16:creationId xmlns:a16="http://schemas.microsoft.com/office/drawing/2014/main" id="{A6E928DD-77E1-46D1-82CD-32A658A18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AA92C-F999-4BA9-B266-8664552F3A88}"/>
              </a:ext>
            </a:extLst>
          </p:cNvPr>
          <p:cNvSpPr>
            <a:spLocks noGrp="1"/>
          </p:cNvSpPr>
          <p:nvPr>
            <p:ph type="sldNum" sz="quarter" idx="12"/>
          </p:nvPr>
        </p:nvSpPr>
        <p:spPr/>
        <p:txBody>
          <a:bodyPr/>
          <a:lstStyle/>
          <a:p>
            <a:fld id="{082D1FBA-D63E-4981-BB61-70DC756BB37B}" type="slidenum">
              <a:rPr lang="en-US" smtClean="0"/>
              <a:t>‹#›</a:t>
            </a:fld>
            <a:endParaRPr lang="en-US"/>
          </a:p>
        </p:txBody>
      </p:sp>
    </p:spTree>
    <p:extLst>
      <p:ext uri="{BB962C8B-B14F-4D97-AF65-F5344CB8AC3E}">
        <p14:creationId xmlns:p14="http://schemas.microsoft.com/office/powerpoint/2010/main" val="260980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57A3-A801-49A6-B173-5CA40B130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CE69D9-AF52-42E4-A2EF-ED94F45D83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B5C0A-DBBA-4A58-ABA0-ADB0E19DFAB1}"/>
              </a:ext>
            </a:extLst>
          </p:cNvPr>
          <p:cNvSpPr>
            <a:spLocks noGrp="1"/>
          </p:cNvSpPr>
          <p:nvPr>
            <p:ph type="dt" sz="half" idx="10"/>
          </p:nvPr>
        </p:nvSpPr>
        <p:spPr/>
        <p:txBody>
          <a:bodyPr/>
          <a:lstStyle/>
          <a:p>
            <a:fld id="{68D959C8-9A5F-4ADB-A595-D1785C4B1B4B}" type="datetimeFigureOut">
              <a:rPr lang="en-US" smtClean="0"/>
              <a:t>1/16/2019</a:t>
            </a:fld>
            <a:endParaRPr lang="en-US"/>
          </a:p>
        </p:txBody>
      </p:sp>
      <p:sp>
        <p:nvSpPr>
          <p:cNvPr id="5" name="Footer Placeholder 4">
            <a:extLst>
              <a:ext uri="{FF2B5EF4-FFF2-40B4-BE49-F238E27FC236}">
                <a16:creationId xmlns:a16="http://schemas.microsoft.com/office/drawing/2014/main" id="{5855A5E8-C895-4A02-97C6-7064AE53F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8C78B-B81F-4124-8F4D-BC6CEE6A6FFB}"/>
              </a:ext>
            </a:extLst>
          </p:cNvPr>
          <p:cNvSpPr>
            <a:spLocks noGrp="1"/>
          </p:cNvSpPr>
          <p:nvPr>
            <p:ph type="sldNum" sz="quarter" idx="12"/>
          </p:nvPr>
        </p:nvSpPr>
        <p:spPr/>
        <p:txBody>
          <a:bodyPr/>
          <a:lstStyle/>
          <a:p>
            <a:fld id="{082D1FBA-D63E-4981-BB61-70DC756BB37B}" type="slidenum">
              <a:rPr lang="en-US" smtClean="0"/>
              <a:t>‹#›</a:t>
            </a:fld>
            <a:endParaRPr lang="en-US"/>
          </a:p>
        </p:txBody>
      </p:sp>
    </p:spTree>
    <p:extLst>
      <p:ext uri="{BB962C8B-B14F-4D97-AF65-F5344CB8AC3E}">
        <p14:creationId xmlns:p14="http://schemas.microsoft.com/office/powerpoint/2010/main" val="268189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B1E7-80D5-4F06-ABD0-5AC82426CF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711C99-F3DB-4081-BDAE-1934257CBC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647961-BFEA-45DD-95BE-26AB84439F3F}"/>
              </a:ext>
            </a:extLst>
          </p:cNvPr>
          <p:cNvSpPr>
            <a:spLocks noGrp="1"/>
          </p:cNvSpPr>
          <p:nvPr>
            <p:ph type="dt" sz="half" idx="10"/>
          </p:nvPr>
        </p:nvSpPr>
        <p:spPr/>
        <p:txBody>
          <a:bodyPr/>
          <a:lstStyle/>
          <a:p>
            <a:fld id="{68D959C8-9A5F-4ADB-A595-D1785C4B1B4B}" type="datetimeFigureOut">
              <a:rPr lang="en-US" smtClean="0"/>
              <a:t>1/16/2019</a:t>
            </a:fld>
            <a:endParaRPr lang="en-US"/>
          </a:p>
        </p:txBody>
      </p:sp>
      <p:sp>
        <p:nvSpPr>
          <p:cNvPr id="5" name="Footer Placeholder 4">
            <a:extLst>
              <a:ext uri="{FF2B5EF4-FFF2-40B4-BE49-F238E27FC236}">
                <a16:creationId xmlns:a16="http://schemas.microsoft.com/office/drawing/2014/main" id="{8227DD59-2D60-4D01-8ADF-2DD9DD9F6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B21A6-EF06-4559-B82A-E67C63AC2E9C}"/>
              </a:ext>
            </a:extLst>
          </p:cNvPr>
          <p:cNvSpPr>
            <a:spLocks noGrp="1"/>
          </p:cNvSpPr>
          <p:nvPr>
            <p:ph type="sldNum" sz="quarter" idx="12"/>
          </p:nvPr>
        </p:nvSpPr>
        <p:spPr/>
        <p:txBody>
          <a:bodyPr/>
          <a:lstStyle/>
          <a:p>
            <a:fld id="{082D1FBA-D63E-4981-BB61-70DC756BB37B}" type="slidenum">
              <a:rPr lang="en-US" smtClean="0"/>
              <a:t>‹#›</a:t>
            </a:fld>
            <a:endParaRPr lang="en-US"/>
          </a:p>
        </p:txBody>
      </p:sp>
    </p:spTree>
    <p:extLst>
      <p:ext uri="{BB962C8B-B14F-4D97-AF65-F5344CB8AC3E}">
        <p14:creationId xmlns:p14="http://schemas.microsoft.com/office/powerpoint/2010/main" val="9566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AE29-3C1E-403A-8380-93569A7F72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3F5F6E-4FE5-44CF-8311-8AA04426DC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131BFD-CE36-4E7D-9AE9-616D2A4A891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04BC21-4D9C-49E0-AEDB-716A316A5E65}"/>
              </a:ext>
            </a:extLst>
          </p:cNvPr>
          <p:cNvSpPr>
            <a:spLocks noGrp="1"/>
          </p:cNvSpPr>
          <p:nvPr>
            <p:ph type="dt" sz="half" idx="10"/>
          </p:nvPr>
        </p:nvSpPr>
        <p:spPr/>
        <p:txBody>
          <a:bodyPr/>
          <a:lstStyle/>
          <a:p>
            <a:fld id="{68D959C8-9A5F-4ADB-A595-D1785C4B1B4B}" type="datetimeFigureOut">
              <a:rPr lang="en-US" smtClean="0"/>
              <a:t>1/16/2019</a:t>
            </a:fld>
            <a:endParaRPr lang="en-US"/>
          </a:p>
        </p:txBody>
      </p:sp>
      <p:sp>
        <p:nvSpPr>
          <p:cNvPr id="6" name="Footer Placeholder 5">
            <a:extLst>
              <a:ext uri="{FF2B5EF4-FFF2-40B4-BE49-F238E27FC236}">
                <a16:creationId xmlns:a16="http://schemas.microsoft.com/office/drawing/2014/main" id="{DB741AC5-1306-4F46-B23B-9BB38D2EE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7E8A0-64E7-4DD7-88FF-30E8EE7B4D55}"/>
              </a:ext>
            </a:extLst>
          </p:cNvPr>
          <p:cNvSpPr>
            <a:spLocks noGrp="1"/>
          </p:cNvSpPr>
          <p:nvPr>
            <p:ph type="sldNum" sz="quarter" idx="12"/>
          </p:nvPr>
        </p:nvSpPr>
        <p:spPr/>
        <p:txBody>
          <a:bodyPr/>
          <a:lstStyle/>
          <a:p>
            <a:fld id="{082D1FBA-D63E-4981-BB61-70DC756BB37B}" type="slidenum">
              <a:rPr lang="en-US" smtClean="0"/>
              <a:t>‹#›</a:t>
            </a:fld>
            <a:endParaRPr lang="en-US"/>
          </a:p>
        </p:txBody>
      </p:sp>
    </p:spTree>
    <p:extLst>
      <p:ext uri="{BB962C8B-B14F-4D97-AF65-F5344CB8AC3E}">
        <p14:creationId xmlns:p14="http://schemas.microsoft.com/office/powerpoint/2010/main" val="255200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0541-1FC9-4DF4-8FEB-4CFBAB9B08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0EB275-2A12-4904-A6B4-9ED50BAAB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C8F925-F4AE-4B0D-9749-0A7440ACAE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88AD6-3E12-471A-AE05-A865ECD2CE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8C6DB0-B4FC-4441-ACF2-85D2C06DBE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0A2E13-7000-4098-B994-426907C4924E}"/>
              </a:ext>
            </a:extLst>
          </p:cNvPr>
          <p:cNvSpPr>
            <a:spLocks noGrp="1"/>
          </p:cNvSpPr>
          <p:nvPr>
            <p:ph type="dt" sz="half" idx="10"/>
          </p:nvPr>
        </p:nvSpPr>
        <p:spPr/>
        <p:txBody>
          <a:bodyPr/>
          <a:lstStyle/>
          <a:p>
            <a:fld id="{68D959C8-9A5F-4ADB-A595-D1785C4B1B4B}" type="datetimeFigureOut">
              <a:rPr lang="en-US" smtClean="0"/>
              <a:t>1/16/2019</a:t>
            </a:fld>
            <a:endParaRPr lang="en-US"/>
          </a:p>
        </p:txBody>
      </p:sp>
      <p:sp>
        <p:nvSpPr>
          <p:cNvPr id="8" name="Footer Placeholder 7">
            <a:extLst>
              <a:ext uri="{FF2B5EF4-FFF2-40B4-BE49-F238E27FC236}">
                <a16:creationId xmlns:a16="http://schemas.microsoft.com/office/drawing/2014/main" id="{A9022072-F266-4A91-A7FC-29104E31B3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3E7EF5-DF0F-4B32-85C6-B952182AF85C}"/>
              </a:ext>
            </a:extLst>
          </p:cNvPr>
          <p:cNvSpPr>
            <a:spLocks noGrp="1"/>
          </p:cNvSpPr>
          <p:nvPr>
            <p:ph type="sldNum" sz="quarter" idx="12"/>
          </p:nvPr>
        </p:nvSpPr>
        <p:spPr/>
        <p:txBody>
          <a:bodyPr/>
          <a:lstStyle/>
          <a:p>
            <a:fld id="{082D1FBA-D63E-4981-BB61-70DC756BB37B}" type="slidenum">
              <a:rPr lang="en-US" smtClean="0"/>
              <a:t>‹#›</a:t>
            </a:fld>
            <a:endParaRPr lang="en-US"/>
          </a:p>
        </p:txBody>
      </p:sp>
    </p:spTree>
    <p:extLst>
      <p:ext uri="{BB962C8B-B14F-4D97-AF65-F5344CB8AC3E}">
        <p14:creationId xmlns:p14="http://schemas.microsoft.com/office/powerpoint/2010/main" val="1929910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7DBB-72D7-43BF-8E00-A876CB17BD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95E4E-3DDC-452A-BC0B-B9182D7A1E2C}"/>
              </a:ext>
            </a:extLst>
          </p:cNvPr>
          <p:cNvSpPr>
            <a:spLocks noGrp="1"/>
          </p:cNvSpPr>
          <p:nvPr>
            <p:ph type="dt" sz="half" idx="10"/>
          </p:nvPr>
        </p:nvSpPr>
        <p:spPr/>
        <p:txBody>
          <a:bodyPr/>
          <a:lstStyle/>
          <a:p>
            <a:fld id="{68D959C8-9A5F-4ADB-A595-D1785C4B1B4B}" type="datetimeFigureOut">
              <a:rPr lang="en-US" smtClean="0"/>
              <a:t>1/16/2019</a:t>
            </a:fld>
            <a:endParaRPr lang="en-US"/>
          </a:p>
        </p:txBody>
      </p:sp>
      <p:sp>
        <p:nvSpPr>
          <p:cNvPr id="4" name="Footer Placeholder 3">
            <a:extLst>
              <a:ext uri="{FF2B5EF4-FFF2-40B4-BE49-F238E27FC236}">
                <a16:creationId xmlns:a16="http://schemas.microsoft.com/office/drawing/2014/main" id="{530CC5C6-7842-4B4F-9150-0D450A6D82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BD1925-44F3-43D8-B15F-E8752FB123B0}"/>
              </a:ext>
            </a:extLst>
          </p:cNvPr>
          <p:cNvSpPr>
            <a:spLocks noGrp="1"/>
          </p:cNvSpPr>
          <p:nvPr>
            <p:ph type="sldNum" sz="quarter" idx="12"/>
          </p:nvPr>
        </p:nvSpPr>
        <p:spPr/>
        <p:txBody>
          <a:bodyPr/>
          <a:lstStyle/>
          <a:p>
            <a:fld id="{082D1FBA-D63E-4981-BB61-70DC756BB37B}" type="slidenum">
              <a:rPr lang="en-US" smtClean="0"/>
              <a:t>‹#›</a:t>
            </a:fld>
            <a:endParaRPr lang="en-US"/>
          </a:p>
        </p:txBody>
      </p:sp>
    </p:spTree>
    <p:extLst>
      <p:ext uri="{BB962C8B-B14F-4D97-AF65-F5344CB8AC3E}">
        <p14:creationId xmlns:p14="http://schemas.microsoft.com/office/powerpoint/2010/main" val="333734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EBFC4-BB5B-48B6-B3EB-A189DB686D60}"/>
              </a:ext>
            </a:extLst>
          </p:cNvPr>
          <p:cNvSpPr>
            <a:spLocks noGrp="1"/>
          </p:cNvSpPr>
          <p:nvPr>
            <p:ph type="dt" sz="half" idx="10"/>
          </p:nvPr>
        </p:nvSpPr>
        <p:spPr/>
        <p:txBody>
          <a:bodyPr/>
          <a:lstStyle/>
          <a:p>
            <a:fld id="{68D959C8-9A5F-4ADB-A595-D1785C4B1B4B}" type="datetimeFigureOut">
              <a:rPr lang="en-US" smtClean="0"/>
              <a:t>1/16/2019</a:t>
            </a:fld>
            <a:endParaRPr lang="en-US"/>
          </a:p>
        </p:txBody>
      </p:sp>
      <p:sp>
        <p:nvSpPr>
          <p:cNvPr id="3" name="Footer Placeholder 2">
            <a:extLst>
              <a:ext uri="{FF2B5EF4-FFF2-40B4-BE49-F238E27FC236}">
                <a16:creationId xmlns:a16="http://schemas.microsoft.com/office/drawing/2014/main" id="{EA5D0244-1A3A-421A-8468-15104A29ED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6C790F-4721-47AB-9D00-E2AC67159851}"/>
              </a:ext>
            </a:extLst>
          </p:cNvPr>
          <p:cNvSpPr>
            <a:spLocks noGrp="1"/>
          </p:cNvSpPr>
          <p:nvPr>
            <p:ph type="sldNum" sz="quarter" idx="12"/>
          </p:nvPr>
        </p:nvSpPr>
        <p:spPr/>
        <p:txBody>
          <a:bodyPr/>
          <a:lstStyle/>
          <a:p>
            <a:fld id="{082D1FBA-D63E-4981-BB61-70DC756BB37B}" type="slidenum">
              <a:rPr lang="en-US" smtClean="0"/>
              <a:t>‹#›</a:t>
            </a:fld>
            <a:endParaRPr lang="en-US"/>
          </a:p>
        </p:txBody>
      </p:sp>
    </p:spTree>
    <p:extLst>
      <p:ext uri="{BB962C8B-B14F-4D97-AF65-F5344CB8AC3E}">
        <p14:creationId xmlns:p14="http://schemas.microsoft.com/office/powerpoint/2010/main" val="160265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B1C8-0212-4CBB-835D-31F5BB5472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8F0ABF-5B5B-422B-BB14-FF99E8625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F12B1C-C197-4962-9081-40650FF28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E4BB97-8A69-4B11-8778-68413E41F385}"/>
              </a:ext>
            </a:extLst>
          </p:cNvPr>
          <p:cNvSpPr>
            <a:spLocks noGrp="1"/>
          </p:cNvSpPr>
          <p:nvPr>
            <p:ph type="dt" sz="half" idx="10"/>
          </p:nvPr>
        </p:nvSpPr>
        <p:spPr/>
        <p:txBody>
          <a:bodyPr/>
          <a:lstStyle/>
          <a:p>
            <a:fld id="{68D959C8-9A5F-4ADB-A595-D1785C4B1B4B}" type="datetimeFigureOut">
              <a:rPr lang="en-US" smtClean="0"/>
              <a:t>1/16/2019</a:t>
            </a:fld>
            <a:endParaRPr lang="en-US"/>
          </a:p>
        </p:txBody>
      </p:sp>
      <p:sp>
        <p:nvSpPr>
          <p:cNvPr id="6" name="Footer Placeholder 5">
            <a:extLst>
              <a:ext uri="{FF2B5EF4-FFF2-40B4-BE49-F238E27FC236}">
                <a16:creationId xmlns:a16="http://schemas.microsoft.com/office/drawing/2014/main" id="{E6ED40CE-017F-4DC5-86DF-58B76DC90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599DD-9BE2-4AAE-9EDE-256C2C3DF3EB}"/>
              </a:ext>
            </a:extLst>
          </p:cNvPr>
          <p:cNvSpPr>
            <a:spLocks noGrp="1"/>
          </p:cNvSpPr>
          <p:nvPr>
            <p:ph type="sldNum" sz="quarter" idx="12"/>
          </p:nvPr>
        </p:nvSpPr>
        <p:spPr/>
        <p:txBody>
          <a:bodyPr/>
          <a:lstStyle/>
          <a:p>
            <a:fld id="{082D1FBA-D63E-4981-BB61-70DC756BB37B}" type="slidenum">
              <a:rPr lang="en-US" smtClean="0"/>
              <a:t>‹#›</a:t>
            </a:fld>
            <a:endParaRPr lang="en-US"/>
          </a:p>
        </p:txBody>
      </p:sp>
    </p:spTree>
    <p:extLst>
      <p:ext uri="{BB962C8B-B14F-4D97-AF65-F5344CB8AC3E}">
        <p14:creationId xmlns:p14="http://schemas.microsoft.com/office/powerpoint/2010/main" val="4162685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94113-BC1A-4C3C-98FE-9C7E5E030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0A8B16-4D8F-4514-8A2C-8585C66C47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69D0AF-6FF1-4F52-9E95-EDB3E273B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C8E0A7-B59D-47E1-A0B6-7DD632DAB255}"/>
              </a:ext>
            </a:extLst>
          </p:cNvPr>
          <p:cNvSpPr>
            <a:spLocks noGrp="1"/>
          </p:cNvSpPr>
          <p:nvPr>
            <p:ph type="dt" sz="half" idx="10"/>
          </p:nvPr>
        </p:nvSpPr>
        <p:spPr/>
        <p:txBody>
          <a:bodyPr/>
          <a:lstStyle/>
          <a:p>
            <a:fld id="{68D959C8-9A5F-4ADB-A595-D1785C4B1B4B}" type="datetimeFigureOut">
              <a:rPr lang="en-US" smtClean="0"/>
              <a:t>1/16/2019</a:t>
            </a:fld>
            <a:endParaRPr lang="en-US"/>
          </a:p>
        </p:txBody>
      </p:sp>
      <p:sp>
        <p:nvSpPr>
          <p:cNvPr id="6" name="Footer Placeholder 5">
            <a:extLst>
              <a:ext uri="{FF2B5EF4-FFF2-40B4-BE49-F238E27FC236}">
                <a16:creationId xmlns:a16="http://schemas.microsoft.com/office/drawing/2014/main" id="{5F5CF6EF-F6C7-4F7D-98B9-645BD911F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F47B5-C37B-4AAB-AC4A-8D5114FDFB36}"/>
              </a:ext>
            </a:extLst>
          </p:cNvPr>
          <p:cNvSpPr>
            <a:spLocks noGrp="1"/>
          </p:cNvSpPr>
          <p:nvPr>
            <p:ph type="sldNum" sz="quarter" idx="12"/>
          </p:nvPr>
        </p:nvSpPr>
        <p:spPr/>
        <p:txBody>
          <a:bodyPr/>
          <a:lstStyle/>
          <a:p>
            <a:fld id="{082D1FBA-D63E-4981-BB61-70DC756BB37B}" type="slidenum">
              <a:rPr lang="en-US" smtClean="0"/>
              <a:t>‹#›</a:t>
            </a:fld>
            <a:endParaRPr lang="en-US"/>
          </a:p>
        </p:txBody>
      </p:sp>
    </p:spTree>
    <p:extLst>
      <p:ext uri="{BB962C8B-B14F-4D97-AF65-F5344CB8AC3E}">
        <p14:creationId xmlns:p14="http://schemas.microsoft.com/office/powerpoint/2010/main" val="290784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0CAE51-BF80-4EB7-AB5D-F086BB365F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A83028-0A83-4A8C-94F4-049091A579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AD205-50D0-4A0F-8B2A-8D6A73C97B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959C8-9A5F-4ADB-A595-D1785C4B1B4B}" type="datetimeFigureOut">
              <a:rPr lang="en-US" smtClean="0"/>
              <a:t>1/16/2019</a:t>
            </a:fld>
            <a:endParaRPr lang="en-US"/>
          </a:p>
        </p:txBody>
      </p:sp>
      <p:sp>
        <p:nvSpPr>
          <p:cNvPr id="5" name="Footer Placeholder 4">
            <a:extLst>
              <a:ext uri="{FF2B5EF4-FFF2-40B4-BE49-F238E27FC236}">
                <a16:creationId xmlns:a16="http://schemas.microsoft.com/office/drawing/2014/main" id="{E6DC51B3-47C5-4E8D-BE29-D5E736064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0229F2-8A1E-4CC7-8268-499A8A6D1F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2D1FBA-D63E-4981-BB61-70DC756BB37B}" type="slidenum">
              <a:rPr lang="en-US" smtClean="0"/>
              <a:t>‹#›</a:t>
            </a:fld>
            <a:endParaRPr lang="en-US"/>
          </a:p>
        </p:txBody>
      </p:sp>
    </p:spTree>
    <p:extLst>
      <p:ext uri="{BB962C8B-B14F-4D97-AF65-F5344CB8AC3E}">
        <p14:creationId xmlns:p14="http://schemas.microsoft.com/office/powerpoint/2010/main" val="2277729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7262D-53D1-4289-B1E8-95C6CFDA8D4E}"/>
              </a:ext>
            </a:extLst>
          </p:cNvPr>
          <p:cNvSpPr>
            <a:spLocks noGrp="1"/>
          </p:cNvSpPr>
          <p:nvPr>
            <p:ph type="title"/>
          </p:nvPr>
        </p:nvSpPr>
        <p:spPr/>
        <p:txBody>
          <a:bodyPr/>
          <a:lstStyle/>
          <a:p>
            <a:pPr algn="ctr"/>
            <a:r>
              <a:rPr lang="en-US" dirty="0"/>
              <a:t>Context</a:t>
            </a:r>
          </a:p>
        </p:txBody>
      </p:sp>
      <p:sp>
        <p:nvSpPr>
          <p:cNvPr id="7" name="Rectangle 6">
            <a:extLst>
              <a:ext uri="{FF2B5EF4-FFF2-40B4-BE49-F238E27FC236}">
                <a16:creationId xmlns:a16="http://schemas.microsoft.com/office/drawing/2014/main" id="{9E25AD63-9B2C-48BE-B1D6-412F862F2F4B}"/>
              </a:ext>
            </a:extLst>
          </p:cNvPr>
          <p:cNvSpPr/>
          <p:nvPr/>
        </p:nvSpPr>
        <p:spPr>
          <a:xfrm>
            <a:off x="3048000" y="1443841"/>
            <a:ext cx="6096000" cy="4370427"/>
          </a:xfrm>
          <a:prstGeom prst="rect">
            <a:avLst/>
          </a:prstGeom>
        </p:spPr>
        <p:txBody>
          <a:bodyPr>
            <a:spAutoFit/>
          </a:bodyPr>
          <a:lstStyle/>
          <a:p>
            <a:endParaRPr lang="en-US" dirty="0"/>
          </a:p>
          <a:p>
            <a:r>
              <a:rPr lang="en-US" sz="2000" dirty="0"/>
              <a:t>For those who are actively looking for data scientist jobs in the U.S., the best news this month is the LinkedIn Workforce Report August 2018. According to the report, there is a shortage of 151,717 people with data science skills, with particularly acute shortages in New York City, San Francisco Bay Area and Los Angeles.</a:t>
            </a:r>
          </a:p>
          <a:p>
            <a:endParaRPr lang="en-US" sz="2000" dirty="0"/>
          </a:p>
          <a:p>
            <a:r>
              <a:rPr lang="en-US" sz="2000" dirty="0"/>
              <a:t>To help job hunters (including me) to better understand the job market, I scraped Indeed website and collected information of 7,000 data scientist jobs around the U.S. on August 3rd. The information that I collected are: Company Name, Position Name, Location, Job Description, and Number of Reviews of the Company.</a:t>
            </a:r>
          </a:p>
        </p:txBody>
      </p:sp>
    </p:spTree>
    <p:extLst>
      <p:ext uri="{BB962C8B-B14F-4D97-AF65-F5344CB8AC3E}">
        <p14:creationId xmlns:p14="http://schemas.microsoft.com/office/powerpoint/2010/main" val="363898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Cities with Data Science Positions</a:t>
            </a:r>
          </a:p>
        </p:txBody>
      </p:sp>
      <p:pic>
        <p:nvPicPr>
          <p:cNvPr id="1026" name="Picture 2">
            <a:extLst>
              <a:ext uri="{FF2B5EF4-FFF2-40B4-BE49-F238E27FC236}">
                <a16:creationId xmlns:a16="http://schemas.microsoft.com/office/drawing/2014/main" id="{4BE900C6-E499-4CB8-A4F1-A5CE4D302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883" y="844062"/>
            <a:ext cx="7685210" cy="600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606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Companies with Data Science Positions</a:t>
            </a:r>
          </a:p>
        </p:txBody>
      </p:sp>
      <p:pic>
        <p:nvPicPr>
          <p:cNvPr id="2050" name="Picture 2">
            <a:extLst>
              <a:ext uri="{FF2B5EF4-FFF2-40B4-BE49-F238E27FC236}">
                <a16:creationId xmlns:a16="http://schemas.microsoft.com/office/drawing/2014/main" id="{0504D00B-1BB4-4862-9910-6F5642CFC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058" y="1125415"/>
            <a:ext cx="9010899" cy="5367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52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ECED-6328-4C3D-A8FB-987098D281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CFD7A1-FF41-4568-B7EE-FD34CF1FF12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340098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141</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Context</vt:lpstr>
      <vt:lpstr>Top 20 Cities with Data Science Positions</vt:lpstr>
      <vt:lpstr>Top 20 Companies with Data Science Positions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dc:title>
  <dc:creator>Lambrano, Enrique</dc:creator>
  <cp:lastModifiedBy>Lambrano, Enrique</cp:lastModifiedBy>
  <cp:revision>1</cp:revision>
  <dcterms:created xsi:type="dcterms:W3CDTF">2019-01-17T01:00:34Z</dcterms:created>
  <dcterms:modified xsi:type="dcterms:W3CDTF">2019-01-17T01:07:25Z</dcterms:modified>
</cp:coreProperties>
</file>