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60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9EDD-C702-4714-A242-97F077319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189DD4-96E0-4E52-9C71-345E358B4C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55F2E-B336-4067-8DAD-D2141AB13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6BF3-A85F-4B90-82DA-AC7B3FB8A5D3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6CB4C-FE00-4509-95FA-F66ADFF92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1C2FF-0CF5-4208-B433-EB28EEA9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3CF4-D2BA-4150-9E78-8F886BCD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44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307E7-8D7E-4779-A4B7-D5AFC37CC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CB9E7C-7C0C-47AA-BCEE-9E60A800C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9A6B9-86B8-4A28-B196-6D97EB236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6BF3-A85F-4B90-82DA-AC7B3FB8A5D3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E3B36-DFAE-4B81-9E3D-D6057A9F1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09547-2724-464A-B572-D964CD264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3CF4-D2BA-4150-9E78-8F886BCD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0EF2EA-361F-41A8-AF90-246F0F095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853A08-1145-4333-92CF-CAC99E3C6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DC58D-4654-47F3-A8AB-27C48435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6BF3-A85F-4B90-82DA-AC7B3FB8A5D3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E019F-44CF-40B7-8376-6F757A8B6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7DF5F-8700-4844-B6F8-EDBB7AE93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3CF4-D2BA-4150-9E78-8F886BCD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9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C3725-C93A-49F1-B5F2-57EE5B793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667D9-6165-4C05-B4E7-537513719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76A84-B2DE-469C-A050-73AB7BBDE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6BF3-A85F-4B90-82DA-AC7B3FB8A5D3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89180-3F7D-4F4B-BAA5-DA09B2470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00CFB-444C-48D9-BD94-BE970C370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3CF4-D2BA-4150-9E78-8F886BCD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6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3CC81-BBCB-4EF1-8EE0-E081E5EC7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55B58-CD96-4D9F-903F-EE0CBB5E2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411EE-8AA5-4C75-8989-89E161235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6BF3-A85F-4B90-82DA-AC7B3FB8A5D3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8EB7A-1940-4C36-A323-B79D41FB1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BA4D7-52DA-4975-8E03-4FDE8FCB7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3CF4-D2BA-4150-9E78-8F886BCD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80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0FC37-662E-4AE1-9E0A-0619A91B9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EC7F8-42FB-4654-BCA6-380D234F3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7E5EF7-D424-4BE1-8E61-841C84890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02C6A-B964-441B-96D9-AA720F92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6BF3-A85F-4B90-82DA-AC7B3FB8A5D3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FB937-09AB-4FFD-9A3E-6D1689E7F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B21B4-49C7-4D49-8BC9-52BDA2793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3CF4-D2BA-4150-9E78-8F886BCD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2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818F8-A03D-4905-9144-DF38D0431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53CDC-408D-4EF1-9DE9-2FC75810C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E2FA3-1C73-4660-BC5E-38BB650A3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B11341-7C3B-4870-9857-7907157345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41059D-851E-4DE2-AE2D-1FEEC124B4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23E8E6-A596-4D77-98FB-AA396A974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6BF3-A85F-4B90-82DA-AC7B3FB8A5D3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2479FF-253C-4707-8ADB-EB2E29C72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A569CD-3925-4D7A-9DA0-30CF919B0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3CF4-D2BA-4150-9E78-8F886BCD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41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003A-DF62-47F2-8F51-31B775268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EA5856-7DD6-4696-A5E6-8B2BE7A62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6BF3-A85F-4B90-82DA-AC7B3FB8A5D3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4403F2-F2F2-4461-A82B-977673714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AA7B9-EEDE-445F-93E7-81252EDF5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3CF4-D2BA-4150-9E78-8F886BCD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84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DA70A-EE56-471E-AAF7-EFF0A5BF1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6BF3-A85F-4B90-82DA-AC7B3FB8A5D3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871853-05C1-42A5-B07F-1400D6D75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E2955-71B3-42DF-B343-5E7935739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3CF4-D2BA-4150-9E78-8F886BCD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3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012C6-D671-47BA-8F7D-882D5DBED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D72C9-08DD-435C-8C50-75891D57E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E631D1-A388-4523-9F40-49CFC64ED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1D64C-3876-4E02-9637-54EFE3593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6BF3-A85F-4B90-82DA-AC7B3FB8A5D3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0F1B2-22BC-4B23-A19F-352278B2A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086E7-9A2E-4BB6-B99A-BC9F5F71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3CF4-D2BA-4150-9E78-8F886BCD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2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BBBFC-B142-4FE4-88AB-7CFB57B89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027B19-B4B0-43DF-B4A9-C6E1E997D4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F72AF-EDF8-49B1-94A9-7A19EA5A3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50AE9-721B-4F00-B09C-F7B9A1C15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6BF3-A85F-4B90-82DA-AC7B3FB8A5D3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C69D2-C0F8-4DB3-8C34-D38787B91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DE230-084C-4A3F-90DF-52D7C324D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3CF4-D2BA-4150-9E78-8F886BCD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68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FC8E7C-1682-41CA-BEC6-D178C8E79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F284B-52D7-45EC-8338-D597B4A4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D01F2-7B2E-4A2C-BAEA-F5F4FED8ED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B6BF3-A85F-4B90-82DA-AC7B3FB8A5D3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A78A6-B1FC-46D6-96F0-8251C82A7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71914-D45C-4D8A-BC72-60626DB86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B3CF4-D2BA-4150-9E78-8F886BCD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88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94987-A7C5-4141-BF02-D8A76F3D8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143" y="366987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◆ </a:t>
            </a:r>
            <a:r>
              <a:rPr lang="en-US" sz="3600" b="1" dirty="0"/>
              <a:t>Total Number of Employment Growth (2014 – 2017)</a:t>
            </a:r>
            <a:br>
              <a:rPr lang="en-US" sz="3600" b="1" dirty="0"/>
            </a:br>
            <a:r>
              <a:rPr lang="en-US" sz="2200" b="1" dirty="0"/>
              <a:t>        </a:t>
            </a:r>
            <a:r>
              <a:rPr lang="en-US" altLang="ja-JP" sz="2400" dirty="0"/>
              <a:t>             </a:t>
            </a:r>
            <a:endParaRPr lang="en-US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90A0D-7EC2-45B5-9B41-D3EB384F7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4474" y="1280594"/>
            <a:ext cx="6436114" cy="823912"/>
          </a:xfrm>
        </p:spPr>
        <p:txBody>
          <a:bodyPr>
            <a:noAutofit/>
          </a:bodyPr>
          <a:lstStyle/>
          <a:p>
            <a:r>
              <a:rPr lang="en-US" altLang="ja-JP" sz="3200" b="0" dirty="0"/>
              <a:t>Increase over 4 years: 270,450</a:t>
            </a:r>
            <a:endParaRPr lang="en-US" altLang="zh-CN" sz="3200" b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A91DF2-8251-40FF-AD60-4CD5B02B1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536" y="2829623"/>
            <a:ext cx="5297107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79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3244E-42D6-4836-A2F5-8D89CCC71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800" dirty="0"/>
              <a:t>◆ </a:t>
            </a:r>
            <a:r>
              <a:rPr lang="en-US" altLang="ja-JP" sz="3200" b="1" dirty="0"/>
              <a:t>Occupation Employment Percentage Change (2014 - 2017)</a:t>
            </a:r>
            <a:endParaRPr lang="en-US" sz="32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C3936-E38D-454F-937A-819D3AFBC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81356"/>
            <a:ext cx="10512424" cy="823912"/>
          </a:xfrm>
        </p:spPr>
        <p:txBody>
          <a:bodyPr>
            <a:normAutofit/>
          </a:bodyPr>
          <a:lstStyle/>
          <a:p>
            <a:r>
              <a:rPr lang="en-US" dirty="0"/>
              <a:t>[Top 3] </a:t>
            </a:r>
            <a:r>
              <a:rPr lang="en-US" b="0" dirty="0"/>
              <a:t>    Statisticians, Information Security Analysts, Market Research Analysts and Marketing Specialists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0F5776-A63C-4F54-AFD7-085F922F6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26" y="2526621"/>
            <a:ext cx="10124207" cy="405222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C23CA8E6-E8C4-4490-9817-EFFD4ED675C0}"/>
              </a:ext>
            </a:extLst>
          </p:cNvPr>
          <p:cNvSpPr/>
          <p:nvPr/>
        </p:nvSpPr>
        <p:spPr>
          <a:xfrm>
            <a:off x="4133329" y="3106088"/>
            <a:ext cx="457332" cy="329407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EA532D-7EC8-4FC4-B5A1-26D1001D0BD9}"/>
              </a:ext>
            </a:extLst>
          </p:cNvPr>
          <p:cNvSpPr/>
          <p:nvPr/>
        </p:nvSpPr>
        <p:spPr>
          <a:xfrm>
            <a:off x="4481672" y="3421499"/>
            <a:ext cx="457332" cy="329407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59E99CB-3372-4B2E-858E-5173178B6737}"/>
              </a:ext>
            </a:extLst>
          </p:cNvPr>
          <p:cNvSpPr/>
          <p:nvPr/>
        </p:nvSpPr>
        <p:spPr>
          <a:xfrm>
            <a:off x="5209460" y="2937130"/>
            <a:ext cx="457332" cy="329407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72FB4B2-5384-4FAB-900F-C52942E69FEB}"/>
              </a:ext>
            </a:extLst>
          </p:cNvPr>
          <p:cNvSpPr/>
          <p:nvPr/>
        </p:nvSpPr>
        <p:spPr>
          <a:xfrm>
            <a:off x="5859559" y="4487418"/>
            <a:ext cx="233265" cy="130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0196A32-B899-4F3B-9C4E-033F0CDD3C8E}"/>
              </a:ext>
            </a:extLst>
          </p:cNvPr>
          <p:cNvSpPr/>
          <p:nvPr/>
        </p:nvSpPr>
        <p:spPr>
          <a:xfrm>
            <a:off x="5859559" y="4708771"/>
            <a:ext cx="233265" cy="13062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3FF3F8E-5781-44AE-BD5E-2A2C59DD8224}"/>
              </a:ext>
            </a:extLst>
          </p:cNvPr>
          <p:cNvSpPr/>
          <p:nvPr/>
        </p:nvSpPr>
        <p:spPr>
          <a:xfrm>
            <a:off x="5859559" y="5060752"/>
            <a:ext cx="233265" cy="130628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15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</TotalTime>
  <Words>43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◆ Total Number of Employment Growth (2014 – 2017)                      </vt:lpstr>
      <vt:lpstr>◆ Occupation Employment Percentage Change (2014 - 2017)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Bing Zhang</dc:creator>
  <cp:lastModifiedBy>Zhen</cp:lastModifiedBy>
  <cp:revision>39</cp:revision>
  <dcterms:created xsi:type="dcterms:W3CDTF">2019-01-17T18:52:28Z</dcterms:created>
  <dcterms:modified xsi:type="dcterms:W3CDTF">2019-01-18T04:25:23Z</dcterms:modified>
</cp:coreProperties>
</file>